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1" r:id="rId7"/>
    <p:sldId id="274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 </a:t>
            </a:r>
            <a:r>
              <a:rPr lang="da-DK" dirty="0" smtClean="0"/>
              <a:t>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 </a:t>
            </a:r>
            <a:r>
              <a:rPr lang="da-DK" dirty="0" smtClean="0"/>
              <a:t>test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Efter aflevering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Veroboard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- Lyd ved puls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Næste skridt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Delay</a:t>
            </a:r>
            <a:r>
              <a:rPr lang="da-DK" dirty="0" smtClean="0"/>
              <a:t> på tidsakse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Automatisk kalibrering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På længere sigt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EPJ kompatibilitet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126</TotalTime>
  <Words>103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Nicoline Hjort</cp:lastModifiedBy>
  <cp:revision>23</cp:revision>
  <dcterms:created xsi:type="dcterms:W3CDTF">2016-01-18T08:38:47Z</dcterms:created>
  <dcterms:modified xsi:type="dcterms:W3CDTF">2016-01-20T11:07:43Z</dcterms:modified>
</cp:coreProperties>
</file>