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6" r:id="rId7"/>
    <p:sldId id="260" r:id="rId8"/>
    <p:sldId id="268" r:id="rId9"/>
    <p:sldId id="269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 – Mads - ½ minut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 – Nicoline 1½ minut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 – Nicoline – 1 minut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r>
              <a:rPr lang="da-DK" dirty="0" smtClean="0"/>
              <a:t>Nicoline – 1 minut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 &amp; baggrund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Udvikle et blodtrykssystem til brug i operationsstuer.</a:t>
            </a:r>
            <a:endParaRPr lang="da-DK" dirty="0"/>
          </a:p>
          <a:p>
            <a:r>
              <a:rPr lang="da-DK" dirty="0" smtClean="0"/>
              <a:t>Vigtigt at kunne se kontinuerligt blodtryk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smtClean="0"/>
              <a:t>Eventuel </a:t>
            </a:r>
            <a:r>
              <a:rPr lang="da-DK" dirty="0" err="1" smtClean="0"/>
              <a:t>hæmodynamik</a:t>
            </a:r>
            <a:endParaRPr lang="da-DK" dirty="0" smtClean="0"/>
          </a:p>
          <a:p>
            <a:r>
              <a:rPr lang="da-DK" dirty="0" smtClean="0"/>
              <a:t>Gennemgang af hvad et </a:t>
            </a:r>
            <a:r>
              <a:rPr lang="da-DK" dirty="0" err="1" smtClean="0"/>
              <a:t>bloddtryksapperat</a:t>
            </a:r>
            <a:r>
              <a:rPr lang="da-DK" dirty="0" smtClean="0"/>
              <a:t> består af. </a:t>
            </a:r>
          </a:p>
          <a:p>
            <a:endParaRPr lang="da-DK" dirty="0"/>
          </a:p>
          <a:p>
            <a:r>
              <a:rPr lang="da-DK" dirty="0" smtClean="0"/>
              <a:t>Mads – 1½ minut</a:t>
            </a:r>
          </a:p>
        </p:txBody>
      </p:sp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r>
              <a:rPr lang="da-DK" dirty="0" smtClean="0"/>
              <a:t>Mads – 2 minutter</a:t>
            </a:r>
          </a:p>
          <a:p>
            <a:endParaRPr lang="da-DK" dirty="0"/>
          </a:p>
          <a:p>
            <a:r>
              <a:rPr lang="da-DK" dirty="0" smtClean="0"/>
              <a:t>Demonstrere alarmen </a:t>
            </a:r>
          </a:p>
          <a:p>
            <a:r>
              <a:rPr lang="da-DK" dirty="0" smtClean="0"/>
              <a:t>Gem</a:t>
            </a:r>
          </a:p>
          <a:p>
            <a:r>
              <a:rPr lang="da-DK" dirty="0" smtClean="0"/>
              <a:t>Lokaldatabase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Arbejdsformer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dejlig blanding af; </a:t>
            </a:r>
            <a:endParaRPr lang="da-DK" dirty="0"/>
          </a:p>
          <a:p>
            <a:r>
              <a:rPr lang="da-DK" dirty="0" smtClean="0"/>
              <a:t>ASE-modellen</a:t>
            </a:r>
          </a:p>
          <a:p>
            <a:r>
              <a:rPr lang="da-DK" dirty="0" smtClean="0"/>
              <a:t>V modellen</a:t>
            </a:r>
          </a:p>
          <a:p>
            <a:r>
              <a:rPr lang="da-DK" dirty="0" smtClean="0"/>
              <a:t>Vandfaldsmodellen</a:t>
            </a:r>
          </a:p>
          <a:p>
            <a:endParaRPr lang="da-DK" dirty="0"/>
          </a:p>
          <a:p>
            <a:r>
              <a:rPr lang="da-DK" dirty="0" smtClean="0"/>
              <a:t>ASE-MODELLEN PRIMÆRT!!</a:t>
            </a:r>
          </a:p>
          <a:p>
            <a:endParaRPr lang="da-DK" dirty="0"/>
          </a:p>
          <a:p>
            <a:r>
              <a:rPr lang="da-DK" dirty="0" smtClean="0"/>
              <a:t>Mads – 1½ minut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forstærker og et filter</a:t>
            </a:r>
          </a:p>
          <a:p>
            <a:r>
              <a:rPr lang="da-DK" dirty="0" smtClean="0"/>
              <a:t>Teoretisk udvikling før fysisk. </a:t>
            </a:r>
          </a:p>
          <a:p>
            <a:r>
              <a:rPr lang="da-DK" dirty="0" smtClean="0"/>
              <a:t>Små spændinger – og de problemer de medfører!</a:t>
            </a:r>
          </a:p>
          <a:p>
            <a:r>
              <a:rPr lang="da-DK" dirty="0" smtClean="0"/>
              <a:t>Analog </a:t>
            </a:r>
            <a:r>
              <a:rPr lang="da-DK" dirty="0" err="1" smtClean="0"/>
              <a:t>Discovery</a:t>
            </a:r>
            <a:r>
              <a:rPr lang="da-DK" dirty="0" smtClean="0"/>
              <a:t> – Det lille bæst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Sara</a:t>
            </a:r>
            <a:r>
              <a:rPr lang="da-DK" dirty="0"/>
              <a:t> </a:t>
            </a:r>
            <a:r>
              <a:rPr lang="da-DK" dirty="0" smtClean="0"/>
              <a:t>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8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teoretiske 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Freja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59" y="1806943"/>
            <a:ext cx="8896002" cy="48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Sekvensdiagram og applikations model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4" y="2057401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156577"/>
            <a:ext cx="6120130" cy="16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76" y="1725748"/>
            <a:ext cx="7954422" cy="49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66</TotalTime>
  <Words>180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Tågespor</vt:lpstr>
      <vt:lpstr>Semesterprojekt 3 </vt:lpstr>
      <vt:lpstr>Problemstilling &amp; baggrund</vt:lpstr>
      <vt:lpstr>Demo</vt:lpstr>
      <vt:lpstr>Arbejdsformer</vt:lpstr>
      <vt:lpstr>Hardwareudvikling</vt:lpstr>
      <vt:lpstr>HardwareImplementering</vt:lpstr>
      <vt:lpstr>Softwareudvikling</vt:lpstr>
      <vt:lpstr>Sekvensdiagram og applikations model</vt:lpstr>
      <vt:lpstr>Klassediagram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Tine Skov</cp:lastModifiedBy>
  <cp:revision>11</cp:revision>
  <dcterms:created xsi:type="dcterms:W3CDTF">2016-01-18T08:38:47Z</dcterms:created>
  <dcterms:modified xsi:type="dcterms:W3CDTF">2016-01-19T11:46:36Z</dcterms:modified>
</cp:coreProperties>
</file>