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650E-FA19-488B-9924-8EB20116ED04}" type="datetimeFigureOut">
              <a:rPr lang="en-US" smtClean="0"/>
              <a:t>8/11/2009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45B1-B2BA-4592-A1F1-FC8D9117FA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ca/imgres?imgurl=http://media.digikey.com/photos/JST%20Photos/B3B-PH-K-S.jpg&amp;imgrefurl=http://parts.digikey.com/1/parts/indexd2300.html&amp;usg=__4jhP0WkOwapEC6zfUA6tAoRJszs=&amp;h=640&amp;w=640&amp;sz=269&amp;hl=en&amp;start=1&amp;um=1&amp;tbnid=S-R_xM0g7ZMVkM:&amp;tbnh=137&amp;tbnw=137&amp;prev=/images?q=B3B.PH.K.S.LF.SN&amp;hl=en&amp;sa=N&amp;um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tbn3.google.com/images?q=tbn:S-R_xM0g7ZMVkM:http://media.digikey.com/photos/JST%2520Photos/B3B-PH-K-S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514600"/>
            <a:ext cx="1490663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Mohan</dc:creator>
  <cp:lastModifiedBy>Mohan</cp:lastModifiedBy>
  <cp:revision>1</cp:revision>
  <dcterms:created xsi:type="dcterms:W3CDTF">2009-08-11T15:00:41Z</dcterms:created>
  <dcterms:modified xsi:type="dcterms:W3CDTF">2009-08-11T15:02:34Z</dcterms:modified>
</cp:coreProperties>
</file>