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C800-F035-83C1-1A05-57DDE3E31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15761-5D1C-3650-3850-3B9BD81D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7E50-B32C-319D-E2BB-6A79E88E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1789-7237-5A57-AC89-0C50F25D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12B1-A15B-3825-7C6F-F7B5557B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BA14-7B92-7EA6-1AF2-C4ED98AA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E71D8-8C28-E077-27C0-1732CF710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396D-0F93-9E19-0367-7E9843D4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98C0-AC04-0942-E8A6-1FC8427B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F5FAE-ADE3-E6F7-A57B-3CC8ABB6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0A5AD-54A6-74FF-DF01-DC03F7559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CA9B7-85C2-8069-0F4A-C34D781E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0149-5A13-AE68-BE42-8A88DD4B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3F4B-CE44-07CC-93FE-0E72BC11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6700D-8DF8-A929-4DAC-A5C23D2C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8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D61-0A7B-7EC7-3191-1B8E2A17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3BD7-3706-08C0-79B5-BDAC4DAD8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BCDE-5929-B448-35D6-6D693E1C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0DD6-C250-6CCF-D0C8-555CDD00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6C24-75C1-7B04-A9D9-742DBB44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9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9056-6803-FC3E-A0F6-A3BB37AD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85ED-5161-1914-F055-12B7578C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3C47-7A79-A124-175C-CBD227D4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061D0-1DF5-21DF-C1C9-12684214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8850-6279-E06B-6BF1-B47DFDE4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0C33-D63D-D41F-1881-E3E3B69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9CE2-5405-2ECD-D836-2F59C8D6E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B5A75-EE5F-5DB2-90F0-57AC3ACA6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1A716-421D-6B30-9870-093E410B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F1559-AE75-A1A4-BF77-8ADCB67C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33916-4177-C101-3C42-108E032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8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7A36-228A-9A4C-CB2E-A635861FA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55238-FE89-B0D5-783F-5D95C2FB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9A62A-4D52-185A-F8DA-DA21604D8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CDD83-FBD4-D549-2BFE-1EBC780C2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4DD0D-3CF1-B30A-FC50-1341E74C7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87DC8-EFFE-7BB1-FF69-A4EEEAAB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B092B-5731-3598-0BFF-A6EB7392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2E73A-FE79-F570-DDE3-CE30673C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1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E7A9-6BD6-EFBB-29C4-F9182539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3771-9975-B18A-8551-A0A0E8A0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113A9-2BBA-5EC3-E26B-3A772E56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DCBD9-EB5D-4D24-80E9-CD4CCE1C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E11B6-A24A-2981-CD68-AA8B183C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512EA-7FBB-5396-9897-FFCF114E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9CBB4-81E4-3794-ED0B-A0B23649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5007-D8C0-0AF4-8899-B9198085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ED72-1CEB-A602-A09A-1D4CDBE28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8695-D86D-B7F5-CFB1-891F89720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2C51-FA5B-979C-B75D-2D3B8C55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A05BB-4C7C-8724-D348-A1EBB4E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132B1-409B-FD8A-2C60-585A93D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12CD-2A68-7F6D-B05C-13F76392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29E00-B34D-791F-1BFB-455673DC5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5E285-C70B-EBFE-FC89-51B4FF11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2A67-AA5A-C2DF-C10B-3AEE8C1B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02BC6-FE8D-AF37-5BE1-3C932FF4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35918-7C85-1E61-9A25-B54239D4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59FB3-FE86-610D-51CA-0992C8B2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A18A-5AEB-6032-EA99-2E83F1FC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4BBC-C83A-13A8-830B-1EB8DAAB3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AF7FC-6896-4694-839F-E0701E8CA837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912F8-A320-6D1F-DE79-7B12E7DDD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68A7-5624-2FCE-71AC-A145FE7DE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8556A-B45A-41E0-AD6C-97602B75B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758D-689D-DEA7-637C-6BD98510B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5D913-7CCF-0487-A0A5-A4E8D5964A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1BC699-85F0-F897-76A0-46D1ED3DD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2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4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C3A1-4A57-54E3-E932-937BC3B3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8CCD07-750D-05C2-7B4F-2EC6D90B9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239000"/>
          </a:xfrm>
        </p:spPr>
      </p:pic>
    </p:spTree>
    <p:extLst>
      <p:ext uri="{BB962C8B-B14F-4D97-AF65-F5344CB8AC3E}">
        <p14:creationId xmlns:p14="http://schemas.microsoft.com/office/powerpoint/2010/main" val="15652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1778-4CF9-0A7C-39A6-2FB44973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AFBD9A-D394-22E1-7734-7031AC347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239000"/>
          </a:xfrm>
        </p:spPr>
      </p:pic>
    </p:spTree>
    <p:extLst>
      <p:ext uri="{BB962C8B-B14F-4D97-AF65-F5344CB8AC3E}">
        <p14:creationId xmlns:p14="http://schemas.microsoft.com/office/powerpoint/2010/main" val="119400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23D2-CF7A-94E7-E330-5684543B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BDC7D4-117D-2107-EE03-50EB3A441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239000"/>
          </a:xfrm>
        </p:spPr>
      </p:pic>
    </p:spTree>
    <p:extLst>
      <p:ext uri="{BB962C8B-B14F-4D97-AF65-F5344CB8AC3E}">
        <p14:creationId xmlns:p14="http://schemas.microsoft.com/office/powerpoint/2010/main" val="117915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K Yeo</dc:creator>
  <cp:lastModifiedBy>Sara K Yeo</cp:lastModifiedBy>
  <cp:revision>3</cp:revision>
  <dcterms:created xsi:type="dcterms:W3CDTF">2025-07-02T12:46:56Z</dcterms:created>
  <dcterms:modified xsi:type="dcterms:W3CDTF">2025-07-02T12:48:47Z</dcterms:modified>
</cp:coreProperties>
</file>