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8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8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11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2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0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A5245-C767-412F-AA6B-2A7D323FB5AF}" type="datetimeFigureOut">
              <a:rPr lang="en-US" smtClean="0"/>
              <a:t>02-Jul-25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D95DC-3FD3-480E-A74D-110CA423B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9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E1DD-855D-C43D-1674-96C8DF0B3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050C2-1445-4E59-78D4-C7DD470D0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1592EE-76FA-1C10-0982-CE51DF05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0999"/>
            <a:ext cx="12191999" cy="723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7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F6B1-BA83-D6D7-01AF-5F28750E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26D7B1-1E7B-B999-718C-56885DB27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239000"/>
          </a:xfrm>
        </p:spPr>
      </p:pic>
    </p:spTree>
    <p:extLst>
      <p:ext uri="{BB962C8B-B14F-4D97-AF65-F5344CB8AC3E}">
        <p14:creationId xmlns:p14="http://schemas.microsoft.com/office/powerpoint/2010/main" val="409293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96ED-9241-81C4-0BE7-40E02EAA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77472D-D62C-EE17-CEAA-5FB6C6DC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239000"/>
          </a:xfrm>
        </p:spPr>
      </p:pic>
    </p:spTree>
    <p:extLst>
      <p:ext uri="{BB962C8B-B14F-4D97-AF65-F5344CB8AC3E}">
        <p14:creationId xmlns:p14="http://schemas.microsoft.com/office/powerpoint/2010/main" val="327191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AF49-5425-AC19-46EC-FCE30696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E6B4FE-520A-71C3-36F5-99655A0F4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239000"/>
          </a:xfrm>
        </p:spPr>
      </p:pic>
    </p:spTree>
    <p:extLst>
      <p:ext uri="{BB962C8B-B14F-4D97-AF65-F5344CB8AC3E}">
        <p14:creationId xmlns:p14="http://schemas.microsoft.com/office/powerpoint/2010/main" val="51230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BE1787EFBB87468CDFF0DC3ACF3950" ma:contentTypeVersion="15" ma:contentTypeDescription="Create a new document." ma:contentTypeScope="" ma:versionID="7c5408eb77f159728be3dc76b07cfbd2">
  <xsd:schema xmlns:xsd="http://www.w3.org/2001/XMLSchema" xmlns:xs="http://www.w3.org/2001/XMLSchema" xmlns:p="http://schemas.microsoft.com/office/2006/metadata/properties" xmlns:ns3="1b74ccb2-3601-42bc-9418-1000d15deee8" xmlns:ns4="8c27f46e-a965-4575-bf31-3265e8a8cf63" targetNamespace="http://schemas.microsoft.com/office/2006/metadata/properties" ma:root="true" ma:fieldsID="a32c10d0512277daf63999189b734372" ns3:_="" ns4:_="">
    <xsd:import namespace="1b74ccb2-3601-42bc-9418-1000d15deee8"/>
    <xsd:import namespace="8c27f46e-a965-4575-bf31-3265e8a8cf6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74ccb2-3601-42bc-9418-1000d15de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27f46e-a965-4575-bf31-3265e8a8cf6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b74ccb2-3601-42bc-9418-1000d15deee8" xsi:nil="true"/>
  </documentManagement>
</p:properties>
</file>

<file path=customXml/itemProps1.xml><?xml version="1.0" encoding="utf-8"?>
<ds:datastoreItem xmlns:ds="http://schemas.openxmlformats.org/officeDocument/2006/customXml" ds:itemID="{223A3846-8606-4487-8E15-7D24959596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74ccb2-3601-42bc-9418-1000d15deee8"/>
    <ds:schemaRef ds:uri="8c27f46e-a965-4575-bf31-3265e8a8cf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D40263-F573-4847-8FCC-A428289A2B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F2B63C-19B1-40E7-9171-1C665AECB9F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1b74ccb2-3601-42bc-9418-1000d15deee8"/>
    <ds:schemaRef ds:uri="http://schemas.microsoft.com/office/infopath/2007/PartnerControls"/>
    <ds:schemaRef ds:uri="http://schemas.openxmlformats.org/package/2006/metadata/core-properties"/>
    <ds:schemaRef ds:uri="8c27f46e-a965-4575-bf31-3265e8a8cf6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K Yeo</dc:creator>
  <cp:lastModifiedBy>Sara K Yeo</cp:lastModifiedBy>
  <cp:revision>1</cp:revision>
  <dcterms:created xsi:type="dcterms:W3CDTF">2025-07-02T04:49:31Z</dcterms:created>
  <dcterms:modified xsi:type="dcterms:W3CDTF">2025-07-02T04:56:00Z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0x01010050BE1787EFBB87468CDFF0DC3ACF3950</vt:lpwstr>
  </property>
</Properties>
</file>