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7688-68CF-452E-9EE0-EFEB0E78D49A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DA1-3BD9-42EB-80FA-992EA91FF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28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7688-68CF-452E-9EE0-EFEB0E78D49A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DA1-3BD9-42EB-80FA-992EA91FF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8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7688-68CF-452E-9EE0-EFEB0E78D49A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DA1-3BD9-42EB-80FA-992EA91FF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4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7688-68CF-452E-9EE0-EFEB0E78D49A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DA1-3BD9-42EB-80FA-992EA91FF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3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7688-68CF-452E-9EE0-EFEB0E78D49A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DA1-3BD9-42EB-80FA-992EA91FF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12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7688-68CF-452E-9EE0-EFEB0E78D49A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DA1-3BD9-42EB-80FA-992EA91FF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7688-68CF-452E-9EE0-EFEB0E78D49A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DA1-3BD9-42EB-80FA-992EA91FF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17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7688-68CF-452E-9EE0-EFEB0E78D49A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DA1-3BD9-42EB-80FA-992EA91FF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504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7688-68CF-452E-9EE0-EFEB0E78D49A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DA1-3BD9-42EB-80FA-992EA91FF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3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7688-68CF-452E-9EE0-EFEB0E78D49A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DA1-3BD9-42EB-80FA-992EA91FF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660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67688-68CF-452E-9EE0-EFEB0E78D49A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83DA1-3BD9-42EB-80FA-992EA91FF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67688-68CF-452E-9EE0-EFEB0E78D49A}" type="datetimeFigureOut">
              <a:rPr lang="en-US" smtClean="0"/>
              <a:t>26-Apr-21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83DA1-3BD9-42EB-80FA-992EA91FF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9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751D6C-0BB6-48FA-B94F-56D4BD9AE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12192000" cy="668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5D23E1-BC17-49E7-B74B-9B761F47B96B}"/>
              </a:ext>
            </a:extLst>
          </p:cNvPr>
          <p:cNvSpPr txBox="1"/>
          <p:nvPr/>
        </p:nvSpPr>
        <p:spPr>
          <a:xfrm>
            <a:off x="2341547" y="2076628"/>
            <a:ext cx="2859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Add section of foldable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557B45-4AD5-48FE-939E-66F7D66A6B9E}"/>
              </a:ext>
            </a:extLst>
          </p:cNvPr>
          <p:cNvCxnSpPr>
            <a:stCxn id="8" idx="1"/>
          </p:cNvCxnSpPr>
          <p:nvPr/>
        </p:nvCxnSpPr>
        <p:spPr>
          <a:xfrm flipH="1" flipV="1">
            <a:off x="1862983" y="1854437"/>
            <a:ext cx="478564" cy="406857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2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49B5-448A-4F9C-924D-34D440E1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84384-5F11-4F7A-AB90-D47B3786C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43ABF-F2E4-47E2-9007-D85534AD7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900"/>
            <a:ext cx="12192000" cy="668020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437BD68E-398D-4CA7-842F-811C4130BE12}"/>
              </a:ext>
            </a:extLst>
          </p:cNvPr>
          <p:cNvSpPr/>
          <p:nvPr/>
        </p:nvSpPr>
        <p:spPr>
          <a:xfrm>
            <a:off x="2298821" y="1825625"/>
            <a:ext cx="153824" cy="470285"/>
          </a:xfrm>
          <a:prstGeom prst="rightBrace">
            <a:avLst>
              <a:gd name="adj1" fmla="val 29892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D9287-E864-4FD5-A1C3-4FA9D6CD90A6}"/>
              </a:ext>
            </a:extLst>
          </p:cNvPr>
          <p:cNvSpPr txBox="1"/>
          <p:nvPr/>
        </p:nvSpPr>
        <p:spPr>
          <a:xfrm>
            <a:off x="2538103" y="1737601"/>
            <a:ext cx="244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Write pseudocode</a:t>
            </a:r>
          </a:p>
          <a:p>
            <a:r>
              <a:rPr lang="en-US" dirty="0">
                <a:solidFill>
                  <a:schemeClr val="bg1"/>
                </a:solidFill>
              </a:rPr>
              <a:t>(one line per command)</a:t>
            </a:r>
          </a:p>
        </p:txBody>
      </p:sp>
    </p:spTree>
    <p:extLst>
      <p:ext uri="{BB962C8B-B14F-4D97-AF65-F5344CB8AC3E}">
        <p14:creationId xmlns:p14="http://schemas.microsoft.com/office/powerpoint/2010/main" val="353587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42D9-CD05-4CA5-8B8C-067DF05B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5174-AF41-4E46-A4FC-F04E51EDE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724AF-CC88-49AC-854F-285961B3B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  <p:sp>
        <p:nvSpPr>
          <p:cNvPr id="6" name="Right Brace 5">
            <a:extLst>
              <a:ext uri="{FF2B5EF4-FFF2-40B4-BE49-F238E27FC236}">
                <a16:creationId xmlns:a16="http://schemas.microsoft.com/office/drawing/2014/main" id="{EEA28D26-B30D-45EE-B4AF-85687C101F58}"/>
              </a:ext>
            </a:extLst>
          </p:cNvPr>
          <p:cNvSpPr/>
          <p:nvPr/>
        </p:nvSpPr>
        <p:spPr>
          <a:xfrm>
            <a:off x="2298821" y="1825625"/>
            <a:ext cx="153824" cy="470285"/>
          </a:xfrm>
          <a:prstGeom prst="rightBrace">
            <a:avLst>
              <a:gd name="adj1" fmla="val 29892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25A2F-50A8-460A-B9D7-50C7BD9F48F9}"/>
              </a:ext>
            </a:extLst>
          </p:cNvPr>
          <p:cNvSpPr txBox="1"/>
          <p:nvPr/>
        </p:nvSpPr>
        <p:spPr>
          <a:xfrm>
            <a:off x="2538103" y="1737601"/>
            <a:ext cx="2683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Comment out pseudocode</a:t>
            </a:r>
          </a:p>
          <a:p>
            <a:r>
              <a:rPr lang="en-US" dirty="0">
                <a:solidFill>
                  <a:schemeClr val="bg1"/>
                </a:solidFill>
              </a:rPr>
              <a:t>(so that R does not run it)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D4BBF17-41F9-4786-8DB3-4BB76D1F8E90}"/>
              </a:ext>
            </a:extLst>
          </p:cNvPr>
          <p:cNvSpPr/>
          <p:nvPr/>
        </p:nvSpPr>
        <p:spPr>
          <a:xfrm>
            <a:off x="1974081" y="2417773"/>
            <a:ext cx="153824" cy="470285"/>
          </a:xfrm>
          <a:prstGeom prst="rightBrace">
            <a:avLst>
              <a:gd name="adj1" fmla="val 29892"/>
              <a:gd name="adj2" fmla="val 50000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076E95-DEF6-4E23-BB0D-B99518C0540B}"/>
              </a:ext>
            </a:extLst>
          </p:cNvPr>
          <p:cNvSpPr txBox="1"/>
          <p:nvPr/>
        </p:nvSpPr>
        <p:spPr>
          <a:xfrm>
            <a:off x="2212100" y="2468249"/>
            <a:ext cx="2940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Pseudocode to load packages</a:t>
            </a:r>
          </a:p>
        </p:txBody>
      </p:sp>
    </p:spTree>
    <p:extLst>
      <p:ext uri="{BB962C8B-B14F-4D97-AF65-F5344CB8AC3E}">
        <p14:creationId xmlns:p14="http://schemas.microsoft.com/office/powerpoint/2010/main" val="295845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F6E5-4507-44CA-9155-62DB4B36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7742C-8EE2-4901-9264-052DD73E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B60390-2F75-4943-A602-240AF5009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75"/>
            <a:ext cx="12192000" cy="6673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931F3A-CDF4-4334-AD7C-4001B784B8F0}"/>
              </a:ext>
            </a:extLst>
          </p:cNvPr>
          <p:cNvSpPr txBox="1"/>
          <p:nvPr/>
        </p:nvSpPr>
        <p:spPr>
          <a:xfrm>
            <a:off x="3050851" y="2216165"/>
            <a:ext cx="2470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Write commands under</a:t>
            </a:r>
          </a:p>
          <a:p>
            <a:r>
              <a:rPr lang="en-US" dirty="0">
                <a:solidFill>
                  <a:schemeClr val="bg1"/>
                </a:solidFill>
              </a:rPr>
              <a:t>each line of pseudocode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1C5217-F768-4066-BB07-CA9E66EBA1E2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409915" y="2081231"/>
            <a:ext cx="640936" cy="458100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CDAF31-5350-4768-BFAF-9052CA41C4FD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743342" y="2539331"/>
            <a:ext cx="1307509" cy="134934"/>
          </a:xfrm>
          <a:prstGeom prst="straightConnector1">
            <a:avLst/>
          </a:prstGeom>
          <a:ln w="19050"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88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36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 K. Yeo</dc:creator>
  <cp:lastModifiedBy>Sara K. Yeo</cp:lastModifiedBy>
  <cp:revision>4</cp:revision>
  <dcterms:created xsi:type="dcterms:W3CDTF">2021-04-26T22:18:49Z</dcterms:created>
  <dcterms:modified xsi:type="dcterms:W3CDTF">2021-04-26T22:48:26Z</dcterms:modified>
</cp:coreProperties>
</file>