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t</a:t>
            </a:r>
            <a:r>
              <a:rPr altLang="en-IN" dirty="0" sz="2400" lang="en-US"/>
              <a:t>a</a:t>
            </a:r>
            <a:r>
              <a:rPr altLang="en-IN" dirty="0" sz="2400" lang="en-US"/>
              <a:t>.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384040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971040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730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9682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613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4561839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432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613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6200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895069"/>
            <a:ext cx="11370625" cy="5781039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7139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2025-09-12T08:30:05Z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4de6d0383e3c43dcb99369995546459b</vt:lpwstr>
  </property>
</Properties>
</file>