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3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E8693-CA4D-4624-B16F-BFC67BAED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0A479-F597-44E3-93B3-619BB1BE3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356C-A3B9-48D9-B6EF-85B8A8BA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C2273-80FF-4001-AEBB-E9072C33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9A1D7-0305-421D-AE86-9230450E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76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C0678-F5E1-4B4F-A72B-14EA2756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6D92EC-D13D-4556-8BEE-BD70CBD6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10893-416F-49F8-8745-14AF4886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3D365-4EB0-4E87-BE67-DD2E74AE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815CC-B608-4F36-BCB4-3CF1624F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4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438F1D-30ED-46BB-A11E-3F65032DE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E5D6E-AC6D-4991-BD9D-EAE98D0E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4832F-254C-4C1C-AB7B-6FE9C5A5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1F611-4ECF-4292-9938-686D8970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3E33B-3139-4EEA-BE33-54EAECD1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1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7DAED-1051-4DA8-95D8-CD437203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006A6-D8E4-4319-AFDF-9069E44D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8E4F6-C17A-456E-9C11-418DEDE8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FAF21-574E-4100-A61D-48D7DA95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E90B7-708A-421F-AB0C-7D4395CD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7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A3613-5E1C-45B1-A2E1-FEABA6E9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A15F3C-9D77-4AA6-8B22-4D5AC7C5D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88130-F7E4-4366-89C5-60E9D677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E4D34-5576-4659-974D-8A29EFE0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63174E-2BB4-4890-B690-83377448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1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B6385-5013-4809-BE9E-9F212491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EF451-1D25-4E50-A05D-6C0F62E6F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1D1C0-9EC4-487F-A037-A0067E26A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D93FC-9256-4A38-BC70-F52ADB49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3C1C5-6575-4F4F-9510-CF70A613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A4572-7599-48AF-BC66-5B267C8F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0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3CD3D-F927-49E0-B5B5-B5619126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4FC75-C7A4-4799-BA37-F2AC8389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C8E809-375E-43E7-A49F-E0ACE90D0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92AA3C-3F68-470A-9758-635D2DF63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4CCBA-FB17-4C2F-A4E3-736422225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4ED1E-8870-4724-86C4-69740370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310E65-BFD4-4066-8039-C8E2DDA8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5F32BE-8F15-4572-A165-1E0CA4BA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12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58BBD-2F71-4C11-BBED-E6829B7B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ED61D4-A91C-4921-9C08-F98DD29B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9F96F1-2BA2-4EF8-B50F-DEC8843D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6F3C20-C5DF-41F7-AFA9-A7D43635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59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4D68DD-5D59-4912-9F8E-5F7FD9D1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D83438-C8B6-40A9-9A07-405258E4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50E27-BE36-426C-9680-B3A9D66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2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4146A-E111-4C0E-BC66-D0FDE16B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5FCFB-609E-417E-B6F6-0C55DBC2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CFDEA0-97BA-4680-9969-A190A3B27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11E51F-B2C8-49EE-8A28-2F3005F6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9CFB0-95BA-4493-8EFC-B1CF47C4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1BCF0-3833-4C0E-A832-25680A20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0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FB9F2-E536-4F02-9B9E-63DECE55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4AD97C-DC0F-48BC-99FC-584405460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A47C3-AD2B-4E69-A215-583BC50A4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665A7-7D67-40D2-AC47-6CB81594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9DDAB-0B0D-4480-93FF-8E82F9B2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AF0C24-55F9-4201-B805-6292402C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3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E00429-9038-408F-BA52-97AD29E4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8E4E7F-AE56-4B36-B534-253559FCE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7B334-519D-4F94-B3FB-E1E34E4B8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F82E-6652-448E-8280-6BB373CA4963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C6B24-6338-4128-9D93-A4CB944A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F2ACB-FC60-437A-81A0-86F115087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73DDD-FB85-4FE9-9F25-A69E6EA71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2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FAAA9C3-DE54-488A-96AB-AFE1C2C24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1561"/>
            <a:ext cx="9144000" cy="1228402"/>
          </a:xfrm>
        </p:spPr>
        <p:txBody>
          <a:bodyPr/>
          <a:lstStyle/>
          <a:p>
            <a:r>
              <a:rPr lang="en-US" altLang="ko-KR" b="1" dirty="0"/>
              <a:t>DB Term Project</a:t>
            </a:r>
            <a:endParaRPr lang="ko-KR" altLang="en-US" b="1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09B8AEF-57E0-43F7-B63B-D7D276807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6737" y="6367432"/>
            <a:ext cx="4027503" cy="490568"/>
          </a:xfrm>
        </p:spPr>
        <p:txBody>
          <a:bodyPr>
            <a:normAutofit/>
          </a:bodyPr>
          <a:lstStyle/>
          <a:p>
            <a:pPr algn="r"/>
            <a:r>
              <a:rPr lang="en-US" altLang="ko-KR" sz="1600" dirty="0"/>
              <a:t>2017110229 </a:t>
            </a:r>
            <a:r>
              <a:rPr lang="ko-KR" altLang="en-US" sz="1600" dirty="0" err="1"/>
              <a:t>영어통번역학전공</a:t>
            </a:r>
            <a:r>
              <a:rPr lang="ko-KR" altLang="en-US" sz="1600" dirty="0"/>
              <a:t> 이지원</a:t>
            </a:r>
          </a:p>
        </p:txBody>
      </p:sp>
    </p:spTree>
    <p:extLst>
      <p:ext uri="{BB962C8B-B14F-4D97-AF65-F5344CB8AC3E}">
        <p14:creationId xmlns:p14="http://schemas.microsoft.com/office/powerpoint/2010/main" val="13645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164C1-675F-4646-88C1-8F33E4A7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설명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6AC96-AA5D-4171-A425-9BF6D0EE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주제 설명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동국대 열람실 좌석 현황을 확인하는 시스템입니다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근로학생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열람실 담당 직원은 해당 시스템을 통해 열람실 좌석 이용자 정보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사용시간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 상태 여부를 확인할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각 좌석은 최대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시간을 사용할 수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사용시간이 초과되었으나 좌석 반납을 하지 않았을 경우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퇴실 처리됩니다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좌석을 빌렸으나 실제 사용 중이지 않은 학생들은 퇴실 처리하는 방식입니다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요구 조건 나열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좌석 당 한 학생만 이용이 가능합니다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 좌석은 최대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시간까지 사용이 가능합니다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학생은 학번으로 구분할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학생은 좌석 대여 시 체크인 시간과 체크아웃 시간이 기록됩니다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체크인 시간과 체크아웃 시간을 통해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좌석별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사용시간을 측정합니다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28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164C1-675F-4646-88C1-8F33E4A7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E-R </a:t>
            </a:r>
            <a:r>
              <a:rPr lang="ko-KR" altLang="en-US" dirty="0"/>
              <a:t>다이어그램</a:t>
            </a:r>
            <a:r>
              <a:rPr lang="en-US" altLang="ko-KR" dirty="0"/>
              <a:t> &amp;</a:t>
            </a:r>
            <a:br>
              <a:rPr lang="en-US" altLang="ko-KR" dirty="0"/>
            </a:br>
            <a:r>
              <a:rPr lang="ko-KR" altLang="en-US" dirty="0"/>
              <a:t>스키마 테이블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10AFA8-ACA7-4EB1-9031-230546FF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71" y="2055813"/>
            <a:ext cx="4951102" cy="36087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12D5DD-6256-4635-8294-6AD5F739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264" y="0"/>
            <a:ext cx="5581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C98C3-02FB-4DAD-8312-14926FCA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및 작업내용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AD6767-D74E-48EA-9164-8FA38858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   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열람실 데이터베이스에서 자신의 사용시간을 확인합니다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열람실 데이터베이스에서 자신의 체크인 시간을 확인합니다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열람실 데이터베이스에서 자신이 사용하고 있는 좌석번호를 확인합니다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4.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학생 테이블에서 자신의 체크아웃 시간을 확인합니다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근로학생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좌석 테이블에서 현재시간에 사용 중인 좌석 번호를 확인합니다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학생 테이블에서 체크아웃 시간이 없는 좌석 번호를 확인합니다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사용현황 테이블에서 좌석번호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번의 사용시간을 확인합니다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담당 직원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– 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학생 테이블에서 체크아웃 시간이 없고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사용시간이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시간을 초과한 학생은 삭제를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사용현황 테이블에서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16:00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시에 열람실 좌석 현황을 확인합니다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학생 테이블에서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2017110229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학번의 체크아웃 시간을 확인합니다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57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7008-A77C-4BAF-B4B3-14F631A8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98795"/>
            <a:ext cx="4444014" cy="1325563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테스트 결과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D57F8-94B4-4A82-95BA-1DF8CBB73F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6" r="57694"/>
          <a:stretch/>
        </p:blipFill>
        <p:spPr>
          <a:xfrm>
            <a:off x="5122416" y="0"/>
            <a:ext cx="5330432" cy="685800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C522B37-3D3F-474A-A2F0-50764DD9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7" y="1424358"/>
            <a:ext cx="3875843" cy="5118485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j-ea"/>
                <a:ea typeface="+mj-ea"/>
                <a:cs typeface="Aharoni" panose="02010803020104030203" pitchFamily="2" charset="-79"/>
              </a:rPr>
              <a:t>데이터베이스 및 테이블 생성 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+mj-ea"/>
              <a:ea typeface="+mj-ea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+mj-ea"/>
              <a:ea typeface="+mj-ea"/>
              <a:cs typeface="Aharoni" panose="02010803020104030203" pitchFamily="2" charset="-79"/>
            </a:endParaRPr>
          </a:p>
          <a:p>
            <a:pPr marL="342900" marR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500" kern="0" dirty="0">
                <a:solidFill>
                  <a:srgbClr val="000000"/>
                </a:solidFill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Seat</a:t>
            </a:r>
            <a:r>
              <a:rPr lang="ko-KR" altLang="en-US" sz="1500" kern="0" dirty="0">
                <a:solidFill>
                  <a:srgbClr val="000000"/>
                </a:solidFill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1500" kern="0" dirty="0">
                <a:solidFill>
                  <a:srgbClr val="000000"/>
                </a:solidFill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table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dirty="0">
                <a:solidFill>
                  <a:srgbClr val="000000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seat(id char(8) not null, </a:t>
            </a:r>
            <a:r>
              <a:rPr lang="en-US" altLang="ko-KR" sz="1500" kern="0" dirty="0" err="1">
                <a:solidFill>
                  <a:srgbClr val="000000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usetime</a:t>
            </a:r>
            <a:r>
              <a:rPr lang="en-US" altLang="ko-KR" sz="1500" kern="0" dirty="0">
                <a:solidFill>
                  <a:srgbClr val="000000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 int not null, status varchar(20) not null, PRIMARY KEY(id, </a:t>
            </a:r>
            <a:r>
              <a:rPr lang="en-US" altLang="ko-KR" sz="1500" kern="0" dirty="0" err="1">
                <a:solidFill>
                  <a:srgbClr val="000000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usetime</a:t>
            </a:r>
            <a:r>
              <a:rPr lang="en-US" altLang="ko-KR" sz="1500" kern="0" dirty="0">
                <a:solidFill>
                  <a:srgbClr val="000000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 kern="0" dirty="0">
              <a:solidFill>
                <a:srgbClr val="000000"/>
              </a:solidFill>
              <a:latin typeface="Arial Black" panose="020B0A04020102020204" pitchFamily="34" charset="0"/>
              <a:ea typeface="함초롬바탕" panose="02030604000101010101" pitchFamily="18" charset="-127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2. Student Table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student(id char(20) not null,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seatNo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 char(8) not null,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checkin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 varchar(20) not null, checkout varchar(20),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usetime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 int not null, PRIMARY KEY(id), FOREIGN KEY(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seatNo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usetime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) REFERENCES seat(id,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usetime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))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500" kern="0" spc="0" dirty="0">
              <a:solidFill>
                <a:srgbClr val="000000"/>
              </a:solidFill>
              <a:effectLst/>
              <a:latin typeface="Arial Black" panose="020B0A04020102020204" pitchFamily="34" charset="0"/>
              <a:ea typeface="함초롬바탕" panose="02030604000101010101" pitchFamily="18" charset="-127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dirty="0">
                <a:solidFill>
                  <a:srgbClr val="000000"/>
                </a:solidFill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3. Time Table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time(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curtime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 varchar(20) not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null,id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 char(8) not null,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usetime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 int not null, FOREIGN KEY(id,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usetime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) REFERENCES seat(id, </a:t>
            </a:r>
            <a:r>
              <a:rPr lang="en-US" altLang="ko-KR" sz="1500" kern="0" spc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usetime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)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5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2031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D4FD8FC-1414-4EE9-B9A2-E1F5B00A32F1}"/>
              </a:ext>
            </a:extLst>
          </p:cNvPr>
          <p:cNvGrpSpPr/>
          <p:nvPr/>
        </p:nvGrpSpPr>
        <p:grpSpPr>
          <a:xfrm>
            <a:off x="4793942" y="127585"/>
            <a:ext cx="6880193" cy="6631620"/>
            <a:chOff x="0" y="284085"/>
            <a:chExt cx="5228949" cy="56284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B7E11C0-C077-4A90-9EF7-BB5A0E1D7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142" r="57112" b="41101"/>
            <a:stretch/>
          </p:blipFill>
          <p:spPr>
            <a:xfrm>
              <a:off x="1" y="284085"/>
              <a:ext cx="5228948" cy="375525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1139EFC-7139-4187-A5F5-4BB6B17F3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310" r="57112" b="56376"/>
            <a:stretch/>
          </p:blipFill>
          <p:spPr>
            <a:xfrm>
              <a:off x="0" y="4039341"/>
              <a:ext cx="5228947" cy="1873189"/>
            </a:xfrm>
            <a:prstGeom prst="rect">
              <a:avLst/>
            </a:prstGeom>
          </p:spPr>
        </p:pic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6B7E2109-FBF9-4F4C-90A4-BD660F8B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98795"/>
            <a:ext cx="4444014" cy="1325563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테스트 결과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C8DEDEE-F3C8-4512-89C5-D83275C24410}"/>
              </a:ext>
            </a:extLst>
          </p:cNvPr>
          <p:cNvSpPr txBox="1">
            <a:spLocks/>
          </p:cNvSpPr>
          <p:nvPr/>
        </p:nvSpPr>
        <p:spPr>
          <a:xfrm>
            <a:off x="394317" y="1535837"/>
            <a:ext cx="3875843" cy="5007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+mj-ea"/>
                <a:ea typeface="+mj-ea"/>
                <a:cs typeface="Aharoni" panose="02010803020104030203" pitchFamily="2" charset="-79"/>
              </a:rPr>
              <a:t>테이블 데이터 삽입</a:t>
            </a:r>
            <a:endParaRPr lang="en-US" altLang="ko-KR" sz="1800" b="1" kern="0" dirty="0">
              <a:solidFill>
                <a:srgbClr val="000000"/>
              </a:solidFill>
              <a:latin typeface="+mj-ea"/>
              <a:ea typeface="+mj-ea"/>
              <a:cs typeface="Aharoni" panose="02010803020104030203" pitchFamily="2" charset="-79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800" b="1" kern="0" dirty="0">
              <a:solidFill>
                <a:srgbClr val="000000"/>
              </a:solidFill>
              <a:latin typeface="+mj-ea"/>
              <a:ea typeface="+mj-ea"/>
              <a:cs typeface="Aharoni" panose="02010803020104030203" pitchFamily="2" charset="-79"/>
            </a:endParaRPr>
          </a:p>
          <a:p>
            <a:pPr marL="342900" indent="-34290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ko-KR" sz="1500" kern="0" dirty="0">
                <a:solidFill>
                  <a:srgbClr val="000000"/>
                </a:solidFill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Seat</a:t>
            </a:r>
            <a:r>
              <a:rPr lang="ko-KR" altLang="en-US" sz="1500" kern="0" dirty="0">
                <a:solidFill>
                  <a:srgbClr val="000000"/>
                </a:solidFill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 </a:t>
            </a:r>
            <a:r>
              <a:rPr lang="en-US" altLang="ko-KR" sz="1500" kern="0" dirty="0">
                <a:solidFill>
                  <a:srgbClr val="000000"/>
                </a:solidFill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table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500" kern="0" dirty="0">
                <a:solidFill>
                  <a:srgbClr val="000000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INSERT INTO seat VALUES('20', '30', 'occupied'), ('2', '180', 'vacant'), ('30', '90', 'occupied'), ('31', '240', 'occupied'), ('40', '60', 'occupied’);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500" kern="0" dirty="0">
              <a:solidFill>
                <a:srgbClr val="000000"/>
              </a:solidFill>
              <a:latin typeface="Arial Black" panose="020B0A04020102020204" pitchFamily="34" charset="0"/>
              <a:ea typeface="함초롬바탕" panose="02030604000101010101" pitchFamily="18" charset="-127"/>
              <a:cs typeface="Aharoni" panose="02010803020104030203" pitchFamily="2" charset="-79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500" kern="0" dirty="0">
                <a:solidFill>
                  <a:srgbClr val="000000"/>
                </a:solidFill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2. Student Table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500" kern="0" dirty="0">
                <a:solidFill>
                  <a:srgbClr val="000000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INSERT INTO student VALUES('2017110229', '20', '15:30', null, 30)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1500" kern="0" dirty="0">
              <a:solidFill>
                <a:srgbClr val="000000"/>
              </a:solidFill>
              <a:latin typeface="Arial Black" panose="020B0A04020102020204" pitchFamily="34" charset="0"/>
              <a:ea typeface="함초롬바탕" panose="02030604000101010101" pitchFamily="18" charset="-127"/>
              <a:cs typeface="Aharoni" panose="02010803020104030203" pitchFamily="2" charset="-79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500" kern="0" dirty="0">
                <a:solidFill>
                  <a:srgbClr val="000000"/>
                </a:solidFill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3. Time Table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1500" kern="0" dirty="0">
                <a:solidFill>
                  <a:srgbClr val="000000"/>
                </a:solidFill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INSERT INTO time VALUES('16:00', '20', 30), ('16:00', '2', 90), ('16:00', '30', 90), ('16:00', '31', 240), ('16:00', '40', 60);</a:t>
            </a:r>
            <a:endParaRPr lang="ko-KR" altLang="en-US" sz="15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144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7008-A77C-4BAF-B4B3-14F631A8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98795"/>
            <a:ext cx="4444014" cy="1325563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테스트 결과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B35504-3BCB-4A51-AF4F-DA4633C93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58" r="43713"/>
          <a:stretch/>
        </p:blipFill>
        <p:spPr>
          <a:xfrm>
            <a:off x="4559545" y="523781"/>
            <a:ext cx="7362426" cy="594804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A48DC37-EC5B-4760-A56A-8DBB29C4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6" y="2052895"/>
            <a:ext cx="3875843" cy="379038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j-ea"/>
                <a:ea typeface="+mj-ea"/>
                <a:cs typeface="Aharoni" panose="02010803020104030203" pitchFamily="2" charset="-79"/>
              </a:rPr>
              <a:t>학생 </a:t>
            </a:r>
            <a:r>
              <a:rPr lang="ko-KR" altLang="en-US" sz="1800" b="1" kern="0" dirty="0">
                <a:solidFill>
                  <a:srgbClr val="000000"/>
                </a:solidFill>
                <a:latin typeface="+mj-ea"/>
                <a:ea typeface="+mj-ea"/>
                <a:cs typeface="Aharoni" panose="02010803020104030203" pitchFamily="2" charset="-79"/>
              </a:rPr>
              <a:t>작업 내용</a:t>
            </a:r>
            <a:endParaRPr lang="en-US" altLang="ko-KR" sz="1800" b="1" kern="0" dirty="0">
              <a:solidFill>
                <a:srgbClr val="000000"/>
              </a:solidFill>
              <a:latin typeface="+mj-ea"/>
              <a:ea typeface="+mj-ea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+mj-ea"/>
              <a:ea typeface="+mj-ea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열람실 데이터베이스에서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2017110229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학번의 사용시간을 확인합니다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.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	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Arial Black" panose="020B0A04020102020204" pitchFamily="34" charset="0"/>
              <a:ea typeface="함초롬바탕" panose="02030604000101010101" pitchFamily="18" charset="-127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열람실 데이터베이스에서 자리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30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번의 체크인 시간을 확인합니다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.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3.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열람실 데이터베이스에서 이동할 수 있는 빈 좌석을 확인합니다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.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endParaRPr lang="en-US" altLang="ko-KR" sz="1500" kern="0" spc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4.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학생테이블에서 열람실 체크아웃 현황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(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시간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)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을 확인합니다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.</a:t>
            </a:r>
            <a:endParaRPr lang="ko-KR" altLang="en-US" sz="15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111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7008-A77C-4BAF-B4B3-14F631A8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98795"/>
            <a:ext cx="4444014" cy="1325563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테스트 결과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A48DC37-EC5B-4760-A56A-8DBB29C4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7" y="2210917"/>
            <a:ext cx="3875843" cy="3630590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+mj-ea"/>
                <a:cs typeface="Aharoni" panose="02010803020104030203" pitchFamily="2" charset="-79"/>
              </a:rPr>
              <a:t>근로학생 </a:t>
            </a:r>
            <a:r>
              <a:rPr lang="ko-KR" altLang="en-US" sz="1800" b="1" kern="0" dirty="0">
                <a:solidFill>
                  <a:srgbClr val="000000"/>
                </a:solidFill>
                <a:latin typeface="Arial Black" panose="020B0A04020102020204" pitchFamily="34" charset="0"/>
                <a:ea typeface="+mj-ea"/>
                <a:cs typeface="Aharoni" panose="02010803020104030203" pitchFamily="2" charset="-79"/>
              </a:rPr>
              <a:t>작업 내용</a:t>
            </a:r>
            <a:endParaRPr lang="en-US" altLang="ko-KR" sz="1800" b="1" kern="0" dirty="0">
              <a:solidFill>
                <a:srgbClr val="000000"/>
              </a:solidFill>
              <a:latin typeface="Arial Black" panose="020B0A04020102020204" pitchFamily="34" charset="0"/>
              <a:ea typeface="+mj-ea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Arial Black" panose="020B0A04020102020204" pitchFamily="34" charset="0"/>
              <a:ea typeface="+mj-ea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좌석 테이블에서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16:00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시에 사용 중인 좌석 번호를 확인합니다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학생 테이블에서 아직 체크아웃을 하지 않은 학생들과 좌석 번호를 확인합니다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.</a:t>
            </a:r>
            <a:endParaRPr lang="ko-KR" altLang="en-US" sz="1500" kern="0" spc="0" dirty="0">
              <a:solidFill>
                <a:srgbClr val="000000"/>
              </a:solidFill>
              <a:effectLst/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3.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시간 테이블에서 좌석번호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20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번의 사용시간을 확인합니다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165DC8-72B1-4BC4-82EF-95825F2B9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38" r="38907"/>
          <a:stretch/>
        </p:blipFill>
        <p:spPr>
          <a:xfrm>
            <a:off x="4473606" y="1322772"/>
            <a:ext cx="7448365" cy="473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8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7008-A77C-4BAF-B4B3-14F631A8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98795"/>
            <a:ext cx="4444014" cy="1325563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테스트 결과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A48DC37-EC5B-4760-A56A-8DBB29C4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17" y="2210916"/>
            <a:ext cx="3875843" cy="3648345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kern="0" dirty="0">
                <a:solidFill>
                  <a:srgbClr val="000000"/>
                </a:solidFill>
                <a:latin typeface="Arial Black" panose="020B0A04020102020204" pitchFamily="34" charset="0"/>
                <a:ea typeface="+mj-ea"/>
                <a:cs typeface="Aharoni" panose="02010803020104030203" pitchFamily="2" charset="-79"/>
              </a:rPr>
              <a:t>담당직원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+mj-ea"/>
                <a:cs typeface="Aharoni" panose="02010803020104030203" pitchFamily="2" charset="-79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Arial Black" panose="020B0A04020102020204" pitchFamily="34" charset="0"/>
                <a:ea typeface="+mj-ea"/>
                <a:cs typeface="Aharoni" panose="02010803020104030203" pitchFamily="2" charset="-79"/>
              </a:rPr>
              <a:t>작업 내용</a:t>
            </a:r>
            <a:endParaRPr lang="en-US" altLang="ko-KR" sz="1800" b="1" kern="0" dirty="0">
              <a:solidFill>
                <a:srgbClr val="000000"/>
              </a:solidFill>
              <a:latin typeface="Arial Black" panose="020B0A04020102020204" pitchFamily="34" charset="0"/>
              <a:ea typeface="+mj-ea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Arial Black" panose="020B0A04020102020204" pitchFamily="34" charset="0"/>
              <a:ea typeface="+mj-ea"/>
              <a:cs typeface="Aharoni" panose="02010803020104030203" pitchFamily="2" charset="-79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1.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학생 테이블에서 체크아웃 시간이 없고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,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사용시간을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3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시간 초과한 학생을 퇴실 처리합니다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2.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시간 테이블에서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16:00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시에 열람실 좌석 현황을 확인합니다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함초롬바탕" panose="02030604000101010101" pitchFamily="18" charset="-127"/>
                <a:cs typeface="Aharoni" panose="02010803020104030203" pitchFamily="2" charset="-79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3.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학생 테이블에서 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2017110229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학번 학생의 체크아웃 시간을 현재시간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(16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시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)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로 대신 등록하여 퇴실을 도와줍니다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4. </a:t>
            </a:r>
            <a:r>
              <a:rPr lang="ko-KR" altLang="en-US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두 정보가 잘 변경되었는지 확인합니다</a:t>
            </a:r>
            <a:r>
              <a:rPr lang="en-US" altLang="ko-KR" sz="1500" kern="0" spc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. </a:t>
            </a:r>
            <a:endParaRPr lang="ko-KR" altLang="en-US" sz="15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62F912-2CF3-4EB4-A9F8-67ACB0FA7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1" r="39709"/>
          <a:stretch/>
        </p:blipFill>
        <p:spPr>
          <a:xfrm>
            <a:off x="4819835" y="403582"/>
            <a:ext cx="6977848" cy="62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9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655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함초롬바탕</vt:lpstr>
      <vt:lpstr>Arial</vt:lpstr>
      <vt:lpstr>Arial Black</vt:lpstr>
      <vt:lpstr>Office 테마</vt:lpstr>
      <vt:lpstr>DB Term Project</vt:lpstr>
      <vt:lpstr>주제 설명 </vt:lpstr>
      <vt:lpstr>E-R 다이어그램 &amp; 스키마 테이블</vt:lpstr>
      <vt:lpstr>사용자 정의 및 작업내용</vt:lpstr>
      <vt:lpstr>SQL 테스트 결과 </vt:lpstr>
      <vt:lpstr>SQL 테스트 결과 </vt:lpstr>
      <vt:lpstr>SQL 테스트 결과 </vt:lpstr>
      <vt:lpstr>SQL 테스트 결과 </vt:lpstr>
      <vt:lpstr>SQL 테스트 결과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Term Project</dc:title>
  <dc:creator>Lee Sara</dc:creator>
  <cp:lastModifiedBy>Lee Sara</cp:lastModifiedBy>
  <cp:revision>15</cp:revision>
  <dcterms:created xsi:type="dcterms:W3CDTF">2020-12-09T15:26:09Z</dcterms:created>
  <dcterms:modified xsi:type="dcterms:W3CDTF">2020-12-14T10:25:52Z</dcterms:modified>
</cp:coreProperties>
</file>