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218D5-CECF-454D-8630-21061949A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841C0-4A0A-4C2D-934A-53ADC38B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8F93-E207-4934-8381-75DEC7FB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7B30F-7B7A-4ED3-A9BD-9AB34590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42376-6994-4429-A820-50DA2975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E1B38-8FD4-44C2-AE97-F65F21E6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093A8-4565-45BE-B7E2-8B63C60DA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576FE-FD68-44D8-9BEC-C2DFA5A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9EBFA-9A4C-45B3-BFC8-8B26337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E0D94-74E0-4730-9D46-811A45C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04BF0-B52B-40B3-B17A-BD89D6B5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195D5-4A57-434E-8740-0B175573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3C2A7-380B-491C-A16C-05268FFA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69C28-A3F9-4D2B-8A16-EE917509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55C02-01B4-45BD-80EA-1B446CF9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5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3540-3540-4836-B8E4-99849A2C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CF11-19F9-4144-B88C-93123C67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7CD66-5774-420E-91C1-FAA1EC40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C9135-EB0A-49BE-86FA-0C25B86C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78021-BC50-494C-88F4-45FCC4D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EA835-AE19-4895-9F87-3EA93080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219EE-66D9-4599-9D5D-E5B6A41D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0EEC5-5ACA-46D2-B8A9-E2F9C3F5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DD1B-C391-4D99-BD83-74E1CA0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6AE0-96E0-40D2-BD4D-A0E2364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A955-DEA0-4848-A6BC-209A0627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0377-ABC4-44F5-9444-18B6BE266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223C6-7364-474B-AF3C-7E122E10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15F47-A5B2-49E1-83E8-C3E4D2FA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2CEA8-F741-4289-9C02-C8B5B6A0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17B9B-8A46-4525-A104-E8AFD967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5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6536C-A877-4AE2-B36F-33685E2C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C92D5-D499-453C-9C39-A6819320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32227-BFEE-42C7-A959-F42AD3A54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83194-1D9A-4A0D-AC1E-1D7E5A6D3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F11A2-DFE7-462B-B87D-1D1B9B7F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72746-6DB9-486C-A7D2-E7FAC30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7160D4-D3D0-42D2-8FBF-E068F8AD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F69C80-25B6-41D3-9E7F-7593EBD5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DEFC-8644-4CCE-B066-0168223E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2615E8-8E52-45D0-B57C-82440376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7138C-011D-4C97-8525-74B5CE13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0ED68-BFBD-4B60-A54A-016267F9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57AC0F-F1A8-4AE6-8B95-D74A4E1D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8A0A14-1674-4D18-B352-E3057969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A88BBD-1D54-41D7-A08C-2CA21223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43D2-E5C2-437A-9A8E-236E0A2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9F093-D455-4C70-B16A-8BB821F2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8F914-0FEC-4607-A4DC-CF58DD1A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62E43-220A-44FA-9A5E-E2FF2312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41001-72D4-4EBC-A04F-254DFAE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3C3FC-153C-4638-AA01-28D175A2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1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4D9A-D733-4AF8-B753-757E4B1D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830C09-EEAF-4AA3-BEC4-8A17C9BA7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CD6E4-0C2E-4365-BE38-337119B6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97230-B997-4759-8DEF-43F53F14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E2024-9B24-4817-8D13-0EB0EF07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AA15E-063A-4CB2-A87D-D718759E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C17E04-090F-44F9-A5CC-AE6719D8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6D2F9-94B7-4FC0-99A2-5400A7145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39B0B-C13A-44D9-B088-1B7E253BB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5009-F36E-4556-85B1-3049CDD9F4C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9A37C-D830-4505-A90D-BE8A002CE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E3975-C2E7-458B-B177-3456D1CF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7228-10DC-4BEC-8CBF-198B108EB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61A4B-68FC-4650-9C70-0A151F610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561"/>
            <a:ext cx="9144000" cy="1228402"/>
          </a:xfrm>
        </p:spPr>
        <p:txBody>
          <a:bodyPr/>
          <a:lstStyle/>
          <a:p>
            <a:r>
              <a:rPr lang="en-US" altLang="ko-KR" b="1" dirty="0"/>
              <a:t>DS Term Project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DC493-C74F-4443-8CBC-A1FB32D0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737" y="6367432"/>
            <a:ext cx="4027503" cy="490568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/>
              <a:t>2017110229 </a:t>
            </a:r>
            <a:r>
              <a:rPr lang="ko-KR" altLang="en-US" sz="1600" dirty="0" err="1"/>
              <a:t>영어통번역학전공</a:t>
            </a:r>
            <a:r>
              <a:rPr lang="ko-KR" altLang="en-US" sz="1600" dirty="0"/>
              <a:t> 이지원</a:t>
            </a:r>
          </a:p>
        </p:txBody>
      </p:sp>
    </p:spTree>
    <p:extLst>
      <p:ext uri="{BB962C8B-B14F-4D97-AF65-F5344CB8AC3E}">
        <p14:creationId xmlns:p14="http://schemas.microsoft.com/office/powerpoint/2010/main" val="104416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E534154-85CF-495A-8CC9-833E962A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19" y="249850"/>
            <a:ext cx="3760433" cy="7090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기존 알고리즘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F42F92-E311-41BF-AB26-4DCBDFE73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4" t="13463" r="42690" b="23236"/>
          <a:stretch/>
        </p:blipFill>
        <p:spPr>
          <a:xfrm>
            <a:off x="256919" y="1327852"/>
            <a:ext cx="5398156" cy="4341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FA4680-17D0-4DDC-851A-2317D6FD1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0" t="14635" r="36183" b="13916"/>
          <a:stretch/>
        </p:blipFill>
        <p:spPr>
          <a:xfrm>
            <a:off x="5801379" y="1327852"/>
            <a:ext cx="6049393" cy="4899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07B65D74-DB01-481E-A9D0-0E261FFDDC94}"/>
              </a:ext>
            </a:extLst>
          </p:cNvPr>
          <p:cNvSpPr/>
          <p:nvPr/>
        </p:nvSpPr>
        <p:spPr>
          <a:xfrm>
            <a:off x="999093" y="2587752"/>
            <a:ext cx="3326019" cy="109791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F364F04F-F091-4F6E-80E6-1F799F7672A0}"/>
              </a:ext>
            </a:extLst>
          </p:cNvPr>
          <p:cNvSpPr/>
          <p:nvPr/>
        </p:nvSpPr>
        <p:spPr>
          <a:xfrm>
            <a:off x="6235557" y="3051048"/>
            <a:ext cx="3326019" cy="109791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5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318682256">
            <a:extLst>
              <a:ext uri="{FF2B5EF4-FFF2-40B4-BE49-F238E27FC236}">
                <a16:creationId xmlns:a16="http://schemas.microsoft.com/office/drawing/2014/main" id="{245B0738-115E-4DCF-89B2-1F024915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t="31082" r="25764" b="26141"/>
          <a:stretch>
            <a:fillRect/>
          </a:stretch>
        </p:blipFill>
        <p:spPr bwMode="auto">
          <a:xfrm>
            <a:off x="3625049" y="1449242"/>
            <a:ext cx="8081904" cy="2481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AC4751-18AB-4CC9-BC93-CA1B638A2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72" y="1553495"/>
            <a:ext cx="424675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K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고정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N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변화시킨 그래프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_x318681464">
            <a:extLst>
              <a:ext uri="{FF2B5EF4-FFF2-40B4-BE49-F238E27FC236}">
                <a16:creationId xmlns:a16="http://schemas.microsoft.com/office/drawing/2014/main" id="{6CE0A611-918A-49E1-AC70-3513A8FE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34291" r="24457" b="19493"/>
          <a:stretch>
            <a:fillRect/>
          </a:stretch>
        </p:blipFill>
        <p:spPr bwMode="auto">
          <a:xfrm>
            <a:off x="3625049" y="4035151"/>
            <a:ext cx="8187036" cy="2674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ECF2F00-A0C1-4654-B90B-FBF1948A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72" y="4144359"/>
            <a:ext cx="38028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N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고정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변화시킨 그래프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1D6A30B-0EE3-459B-A9E7-FA3896EFE0D7}"/>
              </a:ext>
            </a:extLst>
          </p:cNvPr>
          <p:cNvSpPr txBox="1">
            <a:spLocks/>
          </p:cNvSpPr>
          <p:nvPr/>
        </p:nvSpPr>
        <p:spPr>
          <a:xfrm>
            <a:off x="256919" y="249850"/>
            <a:ext cx="6907361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기존 알고리즘 성능 비교</a:t>
            </a:r>
          </a:p>
        </p:txBody>
      </p:sp>
    </p:spTree>
    <p:extLst>
      <p:ext uri="{BB962C8B-B14F-4D97-AF65-F5344CB8AC3E}">
        <p14:creationId xmlns:p14="http://schemas.microsoft.com/office/powerpoint/2010/main" val="62918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E25682-F70A-43F4-A1F6-BF97BE5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9450" r="27767" b="39029"/>
          <a:stretch/>
        </p:blipFill>
        <p:spPr>
          <a:xfrm>
            <a:off x="838200" y="1953087"/>
            <a:ext cx="8462897" cy="3986074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D0779865-FE1C-46FD-A271-2E728167B9E3}"/>
              </a:ext>
            </a:extLst>
          </p:cNvPr>
          <p:cNvSpPr/>
          <p:nvPr/>
        </p:nvSpPr>
        <p:spPr>
          <a:xfrm>
            <a:off x="1748901" y="2858610"/>
            <a:ext cx="7048870" cy="287636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050BDF-0C16-4262-B7A4-0AA8D7DC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18" y="249850"/>
            <a:ext cx="8247889" cy="7090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현재 알고리즘 </a:t>
            </a:r>
            <a:r>
              <a:rPr lang="en-US" altLang="ko-KR" dirty="0"/>
              <a:t>– </a:t>
            </a:r>
            <a:r>
              <a:rPr lang="ko-KR" altLang="en-US" dirty="0"/>
              <a:t>메소드 부분 수정</a:t>
            </a:r>
          </a:p>
        </p:txBody>
      </p:sp>
    </p:spTree>
    <p:extLst>
      <p:ext uri="{BB962C8B-B14F-4D97-AF65-F5344CB8AC3E}">
        <p14:creationId xmlns:p14="http://schemas.microsoft.com/office/powerpoint/2010/main" val="156019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C87137-6623-41E6-85E3-437381428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4" t="9450" r="28204" b="11715"/>
          <a:stretch/>
        </p:blipFill>
        <p:spPr>
          <a:xfrm>
            <a:off x="594803" y="1118587"/>
            <a:ext cx="7386223" cy="540650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AA07C3C-1B7F-4C6D-9160-AAEF106C8961}"/>
              </a:ext>
            </a:extLst>
          </p:cNvPr>
          <p:cNvSpPr/>
          <p:nvPr/>
        </p:nvSpPr>
        <p:spPr>
          <a:xfrm>
            <a:off x="1287261" y="3183754"/>
            <a:ext cx="5220070" cy="490491"/>
          </a:xfrm>
          <a:prstGeom prst="frame">
            <a:avLst>
              <a:gd name="adj1" fmla="val 72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DEC4AE3-F679-49DC-A47E-F9344D42ECE6}"/>
              </a:ext>
            </a:extLst>
          </p:cNvPr>
          <p:cNvSpPr txBox="1">
            <a:spLocks/>
          </p:cNvSpPr>
          <p:nvPr/>
        </p:nvSpPr>
        <p:spPr>
          <a:xfrm>
            <a:off x="256917" y="249850"/>
            <a:ext cx="9171167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현재 알고리즘 </a:t>
            </a:r>
            <a:r>
              <a:rPr lang="en-US" altLang="ko-KR" sz="4000" dirty="0"/>
              <a:t>– Main Class</a:t>
            </a:r>
            <a:r>
              <a:rPr lang="ko-KR" altLang="en-US" sz="4000" dirty="0"/>
              <a:t> 부분 수정</a:t>
            </a:r>
          </a:p>
        </p:txBody>
      </p:sp>
    </p:spTree>
    <p:extLst>
      <p:ext uri="{BB962C8B-B14F-4D97-AF65-F5344CB8AC3E}">
        <p14:creationId xmlns:p14="http://schemas.microsoft.com/office/powerpoint/2010/main" val="144468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8621C0-1940-4010-9DB1-0909B99C6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" t="31845" r="27694" b="24660"/>
          <a:stretch/>
        </p:blipFill>
        <p:spPr>
          <a:xfrm>
            <a:off x="3373515" y="550416"/>
            <a:ext cx="8478176" cy="2982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C2AF797-49FE-47EF-8C4C-D0827012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34" y="1308949"/>
            <a:ext cx="424675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K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고정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N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변화시킨 그래프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030199-D4C1-4110-B25F-0BDD491D8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" t="31456" r="27767" b="23755"/>
          <a:stretch/>
        </p:blipFill>
        <p:spPr>
          <a:xfrm>
            <a:off x="3373514" y="3648723"/>
            <a:ext cx="8478175" cy="3071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3431638-A078-41E8-AB21-AE2791D5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34" y="3860647"/>
            <a:ext cx="38028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N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고정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 변화시킨 그래프</a:t>
            </a: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9F81D08-DB30-44E9-B7EA-E8C019CB1FAB}"/>
              </a:ext>
            </a:extLst>
          </p:cNvPr>
          <p:cNvSpPr txBox="1">
            <a:spLocks/>
          </p:cNvSpPr>
          <p:nvPr/>
        </p:nvSpPr>
        <p:spPr>
          <a:xfrm>
            <a:off x="256919" y="249850"/>
            <a:ext cx="3760433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성능 비교</a:t>
            </a:r>
          </a:p>
        </p:txBody>
      </p:sp>
    </p:spTree>
    <p:extLst>
      <p:ext uri="{BB962C8B-B14F-4D97-AF65-F5344CB8AC3E}">
        <p14:creationId xmlns:p14="http://schemas.microsoft.com/office/powerpoint/2010/main" val="35183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67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함초롬바탕</vt:lpstr>
      <vt:lpstr>Arial</vt:lpstr>
      <vt:lpstr>Office 테마</vt:lpstr>
      <vt:lpstr>DS Term Project</vt:lpstr>
      <vt:lpstr>기존 알고리즘 </vt:lpstr>
      <vt:lpstr>PowerPoint 프레젠테이션</vt:lpstr>
      <vt:lpstr>현재 알고리즘 – 메소드 부분 수정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Term Project</dc:title>
  <dc:creator>Lee Sara</dc:creator>
  <cp:lastModifiedBy>Lee Sara</cp:lastModifiedBy>
  <cp:revision>11</cp:revision>
  <dcterms:created xsi:type="dcterms:W3CDTF">2020-12-09T15:24:03Z</dcterms:created>
  <dcterms:modified xsi:type="dcterms:W3CDTF">2020-12-14T10:19:20Z</dcterms:modified>
</cp:coreProperties>
</file>