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900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4" name="Google Shape;544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1" name="Google Shape;571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0" name="Google Shape;580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7"/>
          <p:cNvSpPr txBox="1">
            <a:spLocks noGrp="1"/>
          </p:cNvSpPr>
          <p:nvPr>
            <p:ph type="body" idx="1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7" name="Google Shape;58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body" idx="1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5" name="Google Shape;495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9" name="Google Shape;509;p6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0" name="Google Shape;510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7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6" name="Google Shape;516;p7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7" name="Google Shape;517;p7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9" name="Google Shape;519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9" name="Google Shape;529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0" name="Google Shape;530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1100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7" name="Google Shape;537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468" name="Google Shape;468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Google Shape;470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Google Shape;471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Google Shape;472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3" name="Google Shape;473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5" name="Google Shape;475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6" name="Google Shape;476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7" name="Google Shape;477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"/>
          <p:cNvSpPr txBox="1">
            <a:spLocks noGrp="1"/>
          </p:cNvSpPr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88" name="Google Shape;688;p1"/>
          <p:cNvSpPr txBox="1">
            <a:spLocks noGrp="1"/>
          </p:cNvSpPr>
          <p:nvPr>
            <p:ph type="body" idx="1"/>
          </p:nvPr>
        </p:nvSpPr>
        <p:spPr>
          <a:xfrm>
            <a:off x="2017097" y="2505232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STUDENT NAME : P. SARAL PRINCY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REGISTER NO    : 2213371042056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DEPARTMENT    : B.COM (CS)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COLLEGE          :  QUAID-E-MILLATH GOVERNMENT COLLEGE FOR WOMEN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 txBox="1">
            <a:spLocks noGrp="1"/>
          </p:cNvSpPr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MODELLING: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55" name="Google Shape;655;p28"/>
          <p:cNvSpPr txBox="1">
            <a:spLocks noGrp="1"/>
          </p:cNvSpPr>
          <p:nvPr>
            <p:ph type="body" idx="1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1. Data Collection</a:t>
            </a:r>
            <a:r>
              <a:rPr lang="en-US" sz="6000" b="1">
                <a:solidFill>
                  <a:srgbClr val="0C0C0C"/>
                </a:solidFill>
              </a:rPr>
              <a:t>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marL="0" lvl="0" indent="0" algn="l" rtl="0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lang="en-US" sz="5100" b="1">
                <a:solidFill>
                  <a:srgbClr val="0C0C0C"/>
                </a:solidFill>
              </a:rPr>
              <a:t>Data Organization</a:t>
            </a:r>
            <a:r>
              <a:rPr lang="en-US" sz="6000" b="1">
                <a:solidFill>
                  <a:srgbClr val="0C0C0C"/>
                </a:solidFill>
              </a:rPr>
              <a:t>:</a:t>
            </a:r>
            <a:endParaRPr/>
          </a:p>
          <a:p>
            <a:pPr marL="0" lvl="0" indent="0" algn="l" rtl="0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4500" b="1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marL="0" lvl="0" indent="0" algn="l" rtl="0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 3.Rating Scale Setup</a:t>
            </a:r>
            <a:r>
              <a:rPr lang="en-US" sz="7400" b="1">
                <a:solidFill>
                  <a:srgbClr val="0C0C0C"/>
                </a:solidFill>
              </a:rPr>
              <a:t>:</a:t>
            </a:r>
            <a:endParaRPr/>
          </a:p>
          <a:p>
            <a:pPr marL="0" lvl="0" indent="0" algn="l" rtl="0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marL="0" lvl="0" indent="0" algn="l" rtl="0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lang="en-US" sz="5100" b="1">
                <a:solidFill>
                  <a:srgbClr val="0C0C0C"/>
                </a:solidFill>
              </a:rPr>
              <a:t>pivot table features:</a:t>
            </a:r>
            <a:endParaRPr/>
          </a:p>
          <a:p>
            <a:pPr marL="571500" lvl="0" indent="-571500" algn="l" rtl="0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marL="571500" lvl="0" indent="-571500" algn="l" rtl="0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marL="0" lvl="0" indent="0" algn="l" rtl="0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endParaRPr sz="2600"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endParaRPr/>
          </a:p>
        </p:txBody>
      </p:sp>
      <p:sp>
        <p:nvSpPr>
          <p:cNvPr id="661" name="Google Shape;661;p29"/>
          <p:cNvSpPr txBox="1">
            <a:spLocks noGrp="1"/>
          </p:cNvSpPr>
          <p:nvPr>
            <p:ph type="body" idx="1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5.Data Entry: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 txBox="1">
            <a:spLocks noGrp="1"/>
          </p:cNvSpPr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RESULTS: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67" name="Google Shape;667;p30"/>
          <p:cNvSpPr txBox="1">
            <a:spLocks noGrp="1"/>
          </p:cNvSpPr>
          <p:nvPr>
            <p:ph type="body" idx="1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pic>
        <p:nvPicPr>
          <p:cNvPr id="668" name="Google Shape;668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>
            <a:spLocks noGrp="1"/>
          </p:cNvSpPr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endParaRPr/>
          </a:p>
        </p:txBody>
      </p:sp>
      <p:pic>
        <p:nvPicPr>
          <p:cNvPr id="674" name="Google Shape;674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"/>
          <p:cNvSpPr txBox="1">
            <a:spLocks noGrp="1"/>
          </p:cNvSpPr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CONCLUSION: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80" name="Google Shape;680;p32"/>
          <p:cNvSpPr txBox="1">
            <a:spLocks noGrp="1"/>
          </p:cNvSpPr>
          <p:nvPr>
            <p:ph type="body" idx="1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"/>
          <p:cNvSpPr txBox="1">
            <a:spLocks noGrp="1"/>
          </p:cNvSpPr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chemeClr val="dk1"/>
                </a:solidFill>
              </a:rPr>
              <a:t>PROJECT TITLE:</a:t>
            </a:r>
            <a:endParaRPr sz="4800" b="1" u="sng">
              <a:solidFill>
                <a:schemeClr val="dk1"/>
              </a:solidFill>
            </a:endParaRPr>
          </a:p>
        </p:txBody>
      </p:sp>
      <p:sp>
        <p:nvSpPr>
          <p:cNvPr id="607" name="Google Shape;607;p20"/>
          <p:cNvSpPr txBox="1">
            <a:spLocks noGrp="1"/>
          </p:cNvSpPr>
          <p:nvPr>
            <p:ph type="body" idx="1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lang="en-US" sz="5400" b="1">
                <a:solidFill>
                  <a:srgbClr val="262626"/>
                </a:solidFill>
              </a:rPr>
              <a:t>EMPLOYEE PERFORMANCE ANALYSIS USING EXCEL</a:t>
            </a:r>
            <a:endParaRPr sz="5400"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>
            <a:spLocks noGrp="1"/>
          </p:cNvSpPr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AGENDA: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13" name="Google Shape;613;p21"/>
          <p:cNvSpPr txBox="1">
            <a:spLocks noGrp="1"/>
          </p:cNvSpPr>
          <p:nvPr>
            <p:ph type="body" idx="1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Problem statement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Project overview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End users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Dataset Description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Modelling Approch</a:t>
            </a:r>
            <a:endParaRPr sz="2800" b="1">
              <a:solidFill>
                <a:srgbClr val="262626"/>
              </a:solidFill>
            </a:endParaRPr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Result and Discussion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Conclusion</a:t>
            </a: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>
            <a:spLocks noGrp="1"/>
          </p:cNvSpPr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PROBLEM STATEMENT: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body" idx="1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PROJECT OVERVIEW: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25" name="Google Shape;625;p23"/>
          <p:cNvSpPr txBox="1">
            <a:spLocks noGrp="1"/>
          </p:cNvSpPr>
          <p:nvPr>
            <p:ph type="body" idx="1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marL="285750" lvl="0" indent="-285750" algn="l" rtl="0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>
            <a:spLocks noGrp="1"/>
          </p:cNvSpPr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WHO ARE THE END USERS?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31" name="Google Shape;631;p24"/>
          <p:cNvSpPr txBox="1">
            <a:spLocks noGrp="1"/>
          </p:cNvSpPr>
          <p:nvPr>
            <p:ph type="body" idx="1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>
            <a:spLocks noGrp="1"/>
          </p:cNvSpPr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OUR SOLUTION AND ITS VALUE PROPOSITION: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37" name="Google Shape;637;p25"/>
          <p:cNvSpPr txBox="1">
            <a:spLocks noGrp="1"/>
          </p:cNvSpPr>
          <p:nvPr>
            <p:ph type="body" idx="1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>
            <a:spLocks noGrp="1"/>
          </p:cNvSpPr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DATA DESCRIPTION: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43" name="Google Shape;643;p26"/>
          <p:cNvSpPr txBox="1">
            <a:spLocks noGrp="1"/>
          </p:cNvSpPr>
          <p:nvPr>
            <p:ph type="body" idx="1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>
            <a:spLocks noGrp="1"/>
          </p:cNvSpPr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THE “WOW”IN OUR SOLUTION: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49" name="Google Shape;649;p27"/>
          <p:cNvSpPr txBox="1">
            <a:spLocks noGrp="1"/>
          </p:cNvSpPr>
          <p:nvPr>
            <p:ph type="body" idx="1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marL="457200" lvl="0" indent="-457200" algn="l" rtl="0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marL="457200" lvl="0" indent="-457200" algn="l" rtl="0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EMPLOYEE DATA ANALYSIS USING EXCEL</vt:lpstr>
      <vt:lpstr>PROJECT TITLE:</vt:lpstr>
      <vt:lpstr>AGENDA:</vt:lpstr>
      <vt:lpstr>PROBLEM STATEMENT:</vt:lpstr>
      <vt:lpstr>PROJECT OVERVIEW:</vt:lpstr>
      <vt:lpstr>WHO ARE THE END USERS?</vt:lpstr>
      <vt:lpstr>OUR SOLUTION AND ITS VALUE PROPOSITION:</vt:lpstr>
      <vt:lpstr>DATA DESCRIPTION:</vt:lpstr>
      <vt:lpstr>THE “WOW”IN OUR SOLUTION:</vt:lpstr>
      <vt:lpstr>MODELLING:</vt:lpstr>
      <vt:lpstr>PowerPoint Presentation</vt:lpstr>
      <vt:lpstr>RESULTS: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saralprincy16@gmail.com</cp:lastModifiedBy>
  <cp:revision>1</cp:revision>
  <dcterms:modified xsi:type="dcterms:W3CDTF">2024-09-11T03:07:48Z</dcterms:modified>
</cp:coreProperties>
</file>