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317694-AD2F-4FA0-8118-4F2CDD6D08D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80738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123361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218636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3017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153496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317694-AD2F-4FA0-8118-4F2CDD6D08D2}"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54745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317694-AD2F-4FA0-8118-4F2CDD6D08D2}"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1423908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17694-AD2F-4FA0-8118-4F2CDD6D08D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490141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17694-AD2F-4FA0-8118-4F2CDD6D08D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274871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17694-AD2F-4FA0-8118-4F2CDD6D08D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00390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17694-AD2F-4FA0-8118-4F2CDD6D08D2}"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239602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60681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17694-AD2F-4FA0-8118-4F2CDD6D08D2}"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54132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317694-AD2F-4FA0-8118-4F2CDD6D08D2}"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237263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17694-AD2F-4FA0-8118-4F2CDD6D08D2}"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9956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30655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17694-AD2F-4FA0-8118-4F2CDD6D08D2}"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32D42E-2A4E-40F7-BB0B-9EB5D25BEF5A}" type="slidenum">
              <a:rPr lang="en-IN" smtClean="0"/>
              <a:t>‹#›</a:t>
            </a:fld>
            <a:endParaRPr lang="en-IN"/>
          </a:p>
        </p:txBody>
      </p:sp>
    </p:spTree>
    <p:extLst>
      <p:ext uri="{BB962C8B-B14F-4D97-AF65-F5344CB8AC3E}">
        <p14:creationId xmlns:p14="http://schemas.microsoft.com/office/powerpoint/2010/main" val="2585428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317694-AD2F-4FA0-8118-4F2CDD6D08D2}" type="datetimeFigureOut">
              <a:rPr lang="en-IN" smtClean="0"/>
              <a:t>07-04-2023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D32D42E-2A4E-40F7-BB0B-9EB5D25BEF5A}" type="slidenum">
              <a:rPr lang="en-IN" smtClean="0"/>
              <a:t>‹#›</a:t>
            </a:fld>
            <a:endParaRPr lang="en-IN"/>
          </a:p>
        </p:txBody>
      </p:sp>
    </p:spTree>
    <p:extLst>
      <p:ext uri="{BB962C8B-B14F-4D97-AF65-F5344CB8AC3E}">
        <p14:creationId xmlns:p14="http://schemas.microsoft.com/office/powerpoint/2010/main" val="2122615880"/>
      </p:ext>
    </p:extLst>
  </p:cSld>
  <p:clrMap bg1="dk1" tx1="lt1" bg2="dk2" tx2="lt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 id="214748410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4CCA-A96B-B3AB-CC5A-97E5A1CFDC49}"/>
              </a:ext>
            </a:extLst>
          </p:cNvPr>
          <p:cNvSpPr>
            <a:spLocks noGrp="1"/>
          </p:cNvSpPr>
          <p:nvPr>
            <p:ph type="ctrTitle"/>
          </p:nvPr>
        </p:nvSpPr>
        <p:spPr/>
        <p:txBody>
          <a:bodyPr/>
          <a:lstStyle/>
          <a:p>
            <a:r>
              <a:rPr lang="en-IN" dirty="0"/>
              <a:t>ARTIFICIAL INTELLIGENCE</a:t>
            </a:r>
          </a:p>
        </p:txBody>
      </p:sp>
      <p:sp>
        <p:nvSpPr>
          <p:cNvPr id="3" name="Subtitle 2">
            <a:extLst>
              <a:ext uri="{FF2B5EF4-FFF2-40B4-BE49-F238E27FC236}">
                <a16:creationId xmlns:a16="http://schemas.microsoft.com/office/drawing/2014/main" id="{E1EFD030-F423-9E9B-33E1-E3DAC7F78C91}"/>
              </a:ext>
            </a:extLst>
          </p:cNvPr>
          <p:cNvSpPr>
            <a:spLocks noGrp="1"/>
          </p:cNvSpPr>
          <p:nvPr>
            <p:ph type="subTitle" idx="1"/>
          </p:nvPr>
        </p:nvSpPr>
        <p:spPr>
          <a:xfrm>
            <a:off x="2695194" y="4352543"/>
            <a:ext cx="6801612" cy="1982943"/>
          </a:xfrm>
        </p:spPr>
        <p:txBody>
          <a:bodyPr>
            <a:normAutofit/>
          </a:bodyPr>
          <a:lstStyle/>
          <a:p>
            <a:r>
              <a:rPr lang="en-IN" dirty="0"/>
              <a:t>AI IN EDUCATION</a:t>
            </a:r>
          </a:p>
          <a:p>
            <a:r>
              <a:rPr lang="en-IN" dirty="0"/>
              <a:t>(CV PARSER)</a:t>
            </a:r>
          </a:p>
          <a:p>
            <a:r>
              <a:rPr lang="en-IN" dirty="0"/>
              <a:t>EDUCATION OF PRESENTATION</a:t>
            </a:r>
          </a:p>
          <a:p>
            <a:endParaRPr lang="en-IN" dirty="0"/>
          </a:p>
        </p:txBody>
      </p:sp>
    </p:spTree>
    <p:extLst>
      <p:ext uri="{BB962C8B-B14F-4D97-AF65-F5344CB8AC3E}">
        <p14:creationId xmlns:p14="http://schemas.microsoft.com/office/powerpoint/2010/main" val="2235286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259B38-AE2B-B78C-B0E7-36F33470BE9E}"/>
              </a:ext>
            </a:extLst>
          </p:cNvPr>
          <p:cNvPicPr>
            <a:picLocks noGrp="1" noChangeAspect="1"/>
          </p:cNvPicPr>
          <p:nvPr>
            <p:ph idx="1"/>
          </p:nvPr>
        </p:nvPicPr>
        <p:blipFill>
          <a:blip r:embed="rId2"/>
          <a:stretch>
            <a:fillRect/>
          </a:stretch>
        </p:blipFill>
        <p:spPr>
          <a:xfrm>
            <a:off x="0" y="0"/>
            <a:ext cx="12192000" cy="6776721"/>
          </a:xfrm>
        </p:spPr>
      </p:pic>
    </p:spTree>
    <p:extLst>
      <p:ext uri="{BB962C8B-B14F-4D97-AF65-F5344CB8AC3E}">
        <p14:creationId xmlns:p14="http://schemas.microsoft.com/office/powerpoint/2010/main" val="3792453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C3ECC-A665-6214-451F-DE79611865E7}"/>
              </a:ext>
            </a:extLst>
          </p:cNvPr>
          <p:cNvSpPr txBox="1"/>
          <p:nvPr/>
        </p:nvSpPr>
        <p:spPr>
          <a:xfrm>
            <a:off x="4493871" y="2443321"/>
            <a:ext cx="3724153" cy="923330"/>
          </a:xfrm>
          <a:prstGeom prst="rect">
            <a:avLst/>
          </a:prstGeom>
          <a:noFill/>
        </p:spPr>
        <p:txBody>
          <a:bodyPr wrap="square">
            <a:spAutoFit/>
          </a:bodyPr>
          <a:lstStyle/>
          <a:p>
            <a:r>
              <a:rPr kumimoji="0" lang="en-IN" sz="5400" b="0" i="0" u="none" strike="noStrike" kern="1200" cap="none" spc="0" normalizeH="0" baseline="0" noProof="0" dirty="0">
                <a:ln>
                  <a:solidFill>
                    <a:prstClr val="black">
                      <a:lumMod val="75000"/>
                      <a:lumOff val="25000"/>
                      <a:alpha val="10000"/>
                    </a:prstClr>
                  </a:solidFill>
                </a:ln>
                <a:solidFill>
                  <a:srgbClr val="FF0000"/>
                </a:solidFill>
                <a:effectLst>
                  <a:outerShdw blurRad="9525" dist="25400" dir="14640000" algn="tl" rotWithShape="0">
                    <a:prstClr val="black">
                      <a:alpha val="30000"/>
                    </a:prstClr>
                  </a:outerShdw>
                </a:effectLst>
                <a:uLnTx/>
                <a:uFillTx/>
                <a:latin typeface="Calisto MT" panose="02040603050505030304"/>
                <a:ea typeface="+mj-ea"/>
              </a:rPr>
              <a:t>RESULTS</a:t>
            </a:r>
            <a:endParaRPr lang="en-IN" sz="5400" dirty="0"/>
          </a:p>
        </p:txBody>
      </p:sp>
    </p:spTree>
    <p:extLst>
      <p:ext uri="{BB962C8B-B14F-4D97-AF65-F5344CB8AC3E}">
        <p14:creationId xmlns:p14="http://schemas.microsoft.com/office/powerpoint/2010/main" val="375513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ED942A-95D6-EE56-3C13-8495020F897A}"/>
              </a:ext>
            </a:extLst>
          </p:cNvPr>
          <p:cNvPicPr>
            <a:picLocks noChangeAspect="1"/>
          </p:cNvPicPr>
          <p:nvPr/>
        </p:nvPicPr>
        <p:blipFill>
          <a:blip r:embed="rId2"/>
          <a:stretch>
            <a:fillRect/>
          </a:stretch>
        </p:blipFill>
        <p:spPr>
          <a:xfrm>
            <a:off x="3079101" y="190219"/>
            <a:ext cx="6279503" cy="6477561"/>
          </a:xfrm>
          <a:prstGeom prst="rect">
            <a:avLst/>
          </a:prstGeom>
        </p:spPr>
      </p:pic>
    </p:spTree>
    <p:extLst>
      <p:ext uri="{BB962C8B-B14F-4D97-AF65-F5344CB8AC3E}">
        <p14:creationId xmlns:p14="http://schemas.microsoft.com/office/powerpoint/2010/main" val="342965025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186AEC-6DA5-1DDE-014C-9C0DEB8507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71048149"/>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0FCC-D4A4-0DB7-6EA0-66726177A837}"/>
              </a:ext>
            </a:extLst>
          </p:cNvPr>
          <p:cNvSpPr>
            <a:spLocks noGrp="1"/>
          </p:cNvSpPr>
          <p:nvPr>
            <p:ph type="title"/>
          </p:nvPr>
        </p:nvSpPr>
        <p:spPr>
          <a:xfrm>
            <a:off x="1007101" y="1150775"/>
            <a:ext cx="10353762" cy="4363616"/>
          </a:xfrm>
        </p:spPr>
        <p:txBody>
          <a:bodyPr/>
          <a:lstStyle/>
          <a:p>
            <a:r>
              <a:rPr lang="en-IN" dirty="0"/>
              <a:t>SARAL SAINI  (59)</a:t>
            </a:r>
            <a:br>
              <a:rPr lang="en-IN" dirty="0"/>
            </a:br>
            <a:br>
              <a:rPr lang="en-IN" dirty="0"/>
            </a:br>
            <a:r>
              <a:rPr lang="en-IN" dirty="0"/>
              <a:t>SAQUIB (11)</a:t>
            </a:r>
            <a:br>
              <a:rPr lang="en-IN" dirty="0"/>
            </a:br>
            <a:br>
              <a:rPr lang="en-IN" dirty="0"/>
            </a:br>
            <a:r>
              <a:rPr lang="en-IN" dirty="0"/>
              <a:t>PRITAM(35) </a:t>
            </a:r>
          </a:p>
        </p:txBody>
      </p:sp>
    </p:spTree>
    <p:extLst>
      <p:ext uri="{BB962C8B-B14F-4D97-AF65-F5344CB8AC3E}">
        <p14:creationId xmlns:p14="http://schemas.microsoft.com/office/powerpoint/2010/main" val="28531770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363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2A62-8C89-22F5-591F-A271E499667D}"/>
              </a:ext>
            </a:extLst>
          </p:cNvPr>
          <p:cNvSpPr>
            <a:spLocks noGrp="1"/>
          </p:cNvSpPr>
          <p:nvPr>
            <p:ph type="title"/>
          </p:nvPr>
        </p:nvSpPr>
        <p:spPr/>
        <p:txBody>
          <a:bodyPr/>
          <a:lstStyle/>
          <a:p>
            <a:r>
              <a:rPr lang="en-IN" dirty="0">
                <a:solidFill>
                  <a:srgbClr val="FF0000"/>
                </a:solidFill>
              </a:rPr>
              <a:t>EDUCATION OF PRESENTATION</a:t>
            </a:r>
          </a:p>
        </p:txBody>
      </p:sp>
      <p:sp>
        <p:nvSpPr>
          <p:cNvPr id="3" name="Content Placeholder 2">
            <a:extLst>
              <a:ext uri="{FF2B5EF4-FFF2-40B4-BE49-F238E27FC236}">
                <a16:creationId xmlns:a16="http://schemas.microsoft.com/office/drawing/2014/main" id="{2DABA18F-A30B-7F3E-0C81-7CB4E1F31CAE}"/>
              </a:ext>
            </a:extLst>
          </p:cNvPr>
          <p:cNvSpPr>
            <a:spLocks noGrp="1"/>
          </p:cNvSpPr>
          <p:nvPr>
            <p:ph idx="1"/>
          </p:nvPr>
        </p:nvSpPr>
        <p:spPr>
          <a:xfrm>
            <a:off x="913795" y="1999150"/>
            <a:ext cx="10353762" cy="3782526"/>
          </a:xfrm>
        </p:spPr>
        <p:txBody>
          <a:bodyPr>
            <a:normAutofit/>
          </a:bodyPr>
          <a:lstStyle/>
          <a:p>
            <a:r>
              <a:rPr lang="en-IN" sz="2800" dirty="0"/>
              <a:t>Every time you meet someone, the impression of you on that person is decided by how well you Present Yourself.</a:t>
            </a:r>
          </a:p>
          <a:p>
            <a:r>
              <a:rPr lang="en-IN" sz="2800" dirty="0"/>
              <a:t>So if you know who likes what kind of behaviour, then it will be pretty easy to impress them.</a:t>
            </a:r>
          </a:p>
          <a:p>
            <a:r>
              <a:rPr lang="en-IN" sz="2800" dirty="0"/>
              <a:t>That’s why the Knowledge of how to present yourself is really important.</a:t>
            </a:r>
          </a:p>
          <a:p>
            <a:r>
              <a:rPr lang="en-IN" sz="2800" dirty="0"/>
              <a:t>And Educating people about it will be really useful,</a:t>
            </a:r>
          </a:p>
          <a:p>
            <a:endParaRPr lang="en-IN" dirty="0"/>
          </a:p>
        </p:txBody>
      </p:sp>
    </p:spTree>
    <p:extLst>
      <p:ext uri="{BB962C8B-B14F-4D97-AF65-F5344CB8AC3E}">
        <p14:creationId xmlns:p14="http://schemas.microsoft.com/office/powerpoint/2010/main" val="29777343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86C87-2FD9-127F-7C7E-6D0F58938037}"/>
              </a:ext>
            </a:extLst>
          </p:cNvPr>
          <p:cNvSpPr txBox="1"/>
          <p:nvPr/>
        </p:nvSpPr>
        <p:spPr>
          <a:xfrm>
            <a:off x="2946400" y="2276713"/>
            <a:ext cx="6096000" cy="1938992"/>
          </a:xfrm>
          <a:prstGeom prst="rect">
            <a:avLst/>
          </a:prstGeom>
          <a:noFill/>
        </p:spPr>
        <p:txBody>
          <a:bodyPr wrap="square">
            <a:spAutoFit/>
          </a:bodyPr>
          <a:lstStyle/>
          <a:p>
            <a:pPr algn="ctr"/>
            <a:r>
              <a:rPr lang="en-IN" sz="4000" dirty="0"/>
              <a:t>But why waste time and energy if machines can do it for us?</a:t>
            </a:r>
          </a:p>
        </p:txBody>
      </p:sp>
    </p:spTree>
    <p:extLst>
      <p:ext uri="{BB962C8B-B14F-4D97-AF65-F5344CB8AC3E}">
        <p14:creationId xmlns:p14="http://schemas.microsoft.com/office/powerpoint/2010/main" val="30156587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4274-9D0D-0D1F-A5C9-3A813915FBC5}"/>
              </a:ext>
            </a:extLst>
          </p:cNvPr>
          <p:cNvSpPr>
            <a:spLocks noGrp="1"/>
          </p:cNvSpPr>
          <p:nvPr>
            <p:ph type="title"/>
          </p:nvPr>
        </p:nvSpPr>
        <p:spPr>
          <a:xfrm>
            <a:off x="913795" y="361950"/>
            <a:ext cx="10353762" cy="970450"/>
          </a:xfrm>
        </p:spPr>
        <p:txBody>
          <a:bodyPr/>
          <a:lstStyle/>
          <a:p>
            <a:r>
              <a:rPr lang="en-IN" dirty="0">
                <a:solidFill>
                  <a:srgbClr val="FF0000"/>
                </a:solidFill>
              </a:rPr>
              <a:t>CV PERSONALITY PREDICTION </a:t>
            </a:r>
          </a:p>
        </p:txBody>
      </p:sp>
      <p:sp>
        <p:nvSpPr>
          <p:cNvPr id="3" name="Content Placeholder 2">
            <a:extLst>
              <a:ext uri="{FF2B5EF4-FFF2-40B4-BE49-F238E27FC236}">
                <a16:creationId xmlns:a16="http://schemas.microsoft.com/office/drawing/2014/main" id="{135E20F5-08A1-F4B9-A538-730636CE49B5}"/>
              </a:ext>
            </a:extLst>
          </p:cNvPr>
          <p:cNvSpPr>
            <a:spLocks noGrp="1"/>
          </p:cNvSpPr>
          <p:nvPr>
            <p:ph idx="1"/>
          </p:nvPr>
        </p:nvSpPr>
        <p:spPr>
          <a:xfrm>
            <a:off x="913795" y="1580050"/>
            <a:ext cx="10353762" cy="4515951"/>
          </a:xfrm>
        </p:spPr>
        <p:txBody>
          <a:bodyPr>
            <a:noAutofit/>
          </a:bodyPr>
          <a:lstStyle/>
          <a:p>
            <a:r>
              <a:rPr lang="en-IN" sz="2800" dirty="0"/>
              <a:t>When you are in college then the main aim of many is to find a perfect job.</a:t>
            </a:r>
          </a:p>
          <a:p>
            <a:r>
              <a:rPr lang="en-IN" sz="2800" dirty="0"/>
              <a:t>And for getting a job they have to sit in the placements.</a:t>
            </a:r>
          </a:p>
          <a:p>
            <a:r>
              <a:rPr lang="en-IN" sz="2800" dirty="0"/>
              <a:t>And the first contact between a company and a student is through their Resume.</a:t>
            </a:r>
          </a:p>
          <a:p>
            <a:r>
              <a:rPr lang="en-IN" sz="2800" dirty="0"/>
              <a:t>Once the Resume gets shortlisted then only the student get the chance to sit for further drives.</a:t>
            </a:r>
          </a:p>
          <a:p>
            <a:r>
              <a:rPr lang="en-IN" sz="2800" dirty="0"/>
              <a:t>So, If you get to know if your CV personality is matching with the job profile or not, then it will be convenient for you during  interview.</a:t>
            </a:r>
          </a:p>
          <a:p>
            <a:endParaRPr lang="en-IN" sz="2800" dirty="0"/>
          </a:p>
          <a:p>
            <a:endParaRPr lang="en-IN" sz="2800" dirty="0"/>
          </a:p>
          <a:p>
            <a:endParaRPr lang="en-IN" sz="2800" dirty="0"/>
          </a:p>
        </p:txBody>
      </p:sp>
    </p:spTree>
    <p:extLst>
      <p:ext uri="{BB962C8B-B14F-4D97-AF65-F5344CB8AC3E}">
        <p14:creationId xmlns:p14="http://schemas.microsoft.com/office/powerpoint/2010/main" val="29166126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148D-DDB3-FA82-58C4-BEF52E8C5411}"/>
              </a:ext>
            </a:extLst>
          </p:cNvPr>
          <p:cNvSpPr>
            <a:spLocks noGrp="1"/>
          </p:cNvSpPr>
          <p:nvPr>
            <p:ph type="title"/>
          </p:nvPr>
        </p:nvSpPr>
        <p:spPr/>
        <p:txBody>
          <a:bodyPr/>
          <a:lstStyle/>
          <a:p>
            <a:r>
              <a:rPr lang="en-IN" dirty="0">
                <a:solidFill>
                  <a:srgbClr val="FF0000"/>
                </a:solidFill>
              </a:rPr>
              <a:t>Personality Traits</a:t>
            </a:r>
          </a:p>
        </p:txBody>
      </p:sp>
      <p:sp>
        <p:nvSpPr>
          <p:cNvPr id="3" name="Content Placeholder 2">
            <a:extLst>
              <a:ext uri="{FF2B5EF4-FFF2-40B4-BE49-F238E27FC236}">
                <a16:creationId xmlns:a16="http://schemas.microsoft.com/office/drawing/2014/main" id="{D068B25E-5238-3414-2EC6-76D9CD17E579}"/>
              </a:ext>
            </a:extLst>
          </p:cNvPr>
          <p:cNvSpPr>
            <a:spLocks noGrp="1"/>
          </p:cNvSpPr>
          <p:nvPr>
            <p:ph idx="1"/>
          </p:nvPr>
        </p:nvSpPr>
        <p:spPr/>
        <p:txBody>
          <a:bodyPr>
            <a:normAutofit fontScale="92500" lnSpcReduction="20000"/>
          </a:bodyPr>
          <a:lstStyle/>
          <a:p>
            <a:r>
              <a:rPr lang="en-US" dirty="0">
                <a:solidFill>
                  <a:schemeClr val="tx1"/>
                </a:solidFill>
              </a:rPr>
              <a:t>Openness: sometimes called "Intellect" or "Imagination," this measures your level of creativity, and your desire for knowledge and new experiences. </a:t>
            </a:r>
          </a:p>
          <a:p>
            <a:r>
              <a:rPr lang="en-US" dirty="0">
                <a:solidFill>
                  <a:schemeClr val="tx1"/>
                </a:solidFill>
              </a:rPr>
              <a:t>Conscientiousness: this looks at the level of care that you take in your life and work. If you score highly in conscientiousness, you'll likely be organized and thorough, and know how to make plans and follow them through. If you score low, you'll likely be lax and disorganized. </a:t>
            </a:r>
          </a:p>
          <a:p>
            <a:r>
              <a:rPr lang="en-US" dirty="0">
                <a:solidFill>
                  <a:schemeClr val="tx1"/>
                </a:solidFill>
              </a:rPr>
              <a:t>Extraversion/Introversion: this dimension measures your level of sociability. Are you outgoing or quiet, for instance? Do you draw energy from a crowd, or do you find it difficult to work and communicate with other people? </a:t>
            </a:r>
          </a:p>
          <a:p>
            <a:r>
              <a:rPr lang="en-US" dirty="0">
                <a:solidFill>
                  <a:schemeClr val="tx1"/>
                </a:solidFill>
              </a:rPr>
              <a:t>Agreeableness: this dimension measures how well you get on with other people. Are you considerate, helpful and willing to compromise? Or do you tend to put your needs before others’? </a:t>
            </a:r>
          </a:p>
          <a:p>
            <a:r>
              <a:rPr lang="en-US" dirty="0">
                <a:solidFill>
                  <a:schemeClr val="tx1"/>
                </a:solidFill>
              </a:rPr>
              <a:t>Natural Reactions: sometimes called "Emotional Stability" or "Neuroticism," this measure emotional reactions. Do you react negatively or calmly to bad news? Do you worry obsessively about small details, or are you relaxed in stressful situations</a:t>
            </a:r>
            <a:endParaRPr lang="en-IN" dirty="0">
              <a:solidFill>
                <a:schemeClr val="tx1"/>
              </a:solidFill>
            </a:endParaRPr>
          </a:p>
        </p:txBody>
      </p:sp>
    </p:spTree>
    <p:extLst>
      <p:ext uri="{BB962C8B-B14F-4D97-AF65-F5344CB8AC3E}">
        <p14:creationId xmlns:p14="http://schemas.microsoft.com/office/powerpoint/2010/main" val="245518879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1C83-E812-B173-8979-8BB5595FA378}"/>
              </a:ext>
            </a:extLst>
          </p:cNvPr>
          <p:cNvSpPr>
            <a:spLocks noGrp="1"/>
          </p:cNvSpPr>
          <p:nvPr>
            <p:ph type="title"/>
          </p:nvPr>
        </p:nvSpPr>
        <p:spPr>
          <a:xfrm>
            <a:off x="913795" y="609600"/>
            <a:ext cx="10353762" cy="970450"/>
          </a:xfrm>
        </p:spPr>
        <p:txBody>
          <a:bodyPr/>
          <a:lstStyle/>
          <a:p>
            <a:r>
              <a:rPr lang="en-IN" dirty="0">
                <a:solidFill>
                  <a:srgbClr val="FF0000"/>
                </a:solidFill>
              </a:rPr>
              <a:t>OUR OBJECTIVE</a:t>
            </a:r>
          </a:p>
        </p:txBody>
      </p:sp>
      <p:sp>
        <p:nvSpPr>
          <p:cNvPr id="4" name="TextBox 3">
            <a:extLst>
              <a:ext uri="{FF2B5EF4-FFF2-40B4-BE49-F238E27FC236}">
                <a16:creationId xmlns:a16="http://schemas.microsoft.com/office/drawing/2014/main" id="{2A4E452B-18FA-E8D3-F48C-E0849F5269D9}"/>
              </a:ext>
            </a:extLst>
          </p:cNvPr>
          <p:cNvSpPr txBox="1"/>
          <p:nvPr/>
        </p:nvSpPr>
        <p:spPr>
          <a:xfrm>
            <a:off x="1036437" y="2022489"/>
            <a:ext cx="10231120" cy="3539430"/>
          </a:xfrm>
          <a:prstGeom prst="rect">
            <a:avLst/>
          </a:prstGeom>
          <a:noFill/>
        </p:spPr>
        <p:txBody>
          <a:bodyPr wrap="square">
            <a:spAutoFit/>
          </a:bodyPr>
          <a:lstStyle/>
          <a:p>
            <a:r>
              <a:rPr lang="en-US" sz="3200" dirty="0"/>
              <a:t>In our daily life, we encourage our formal education but even after getting good results in our schools and colleges many of us suffer to get success in life, the main cause of this problem that we encountered is a lack of “Education of presentation”, here we are solving this problem by analyzing the </a:t>
            </a:r>
            <a:r>
              <a:rPr lang="en-US" sz="3200" dirty="0" err="1"/>
              <a:t>cv’s</a:t>
            </a:r>
            <a:r>
              <a:rPr lang="en-US" sz="3200" dirty="0"/>
              <a:t> of students and helping them improve their presentation of skills.</a:t>
            </a:r>
            <a:endParaRPr lang="en-IN" sz="3200" dirty="0"/>
          </a:p>
        </p:txBody>
      </p:sp>
    </p:spTree>
    <p:extLst>
      <p:ext uri="{BB962C8B-B14F-4D97-AF65-F5344CB8AC3E}">
        <p14:creationId xmlns:p14="http://schemas.microsoft.com/office/powerpoint/2010/main" val="23710608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1375-CAB2-FF3D-68B0-18459ACB82B6}"/>
              </a:ext>
            </a:extLst>
          </p:cNvPr>
          <p:cNvSpPr>
            <a:spLocks noGrp="1"/>
          </p:cNvSpPr>
          <p:nvPr>
            <p:ph type="title"/>
          </p:nvPr>
        </p:nvSpPr>
        <p:spPr/>
        <p:txBody>
          <a:bodyPr/>
          <a:lstStyle/>
          <a:p>
            <a:r>
              <a:rPr lang="en-IN" dirty="0">
                <a:solidFill>
                  <a:srgbClr val="FF0000"/>
                </a:solidFill>
              </a:rPr>
              <a:t>OUR APPROACH</a:t>
            </a:r>
          </a:p>
        </p:txBody>
      </p:sp>
      <p:sp>
        <p:nvSpPr>
          <p:cNvPr id="4" name="TextBox 3">
            <a:extLst>
              <a:ext uri="{FF2B5EF4-FFF2-40B4-BE49-F238E27FC236}">
                <a16:creationId xmlns:a16="http://schemas.microsoft.com/office/drawing/2014/main" id="{D3A73AA2-3C03-F16C-3776-ED507F9A2428}"/>
              </a:ext>
            </a:extLst>
          </p:cNvPr>
          <p:cNvSpPr txBox="1"/>
          <p:nvPr/>
        </p:nvSpPr>
        <p:spPr>
          <a:xfrm>
            <a:off x="913795" y="2126179"/>
            <a:ext cx="10353762" cy="3539430"/>
          </a:xfrm>
          <a:prstGeom prst="rect">
            <a:avLst/>
          </a:prstGeom>
          <a:noFill/>
        </p:spPr>
        <p:txBody>
          <a:bodyPr wrap="square">
            <a:spAutoFit/>
          </a:bodyPr>
          <a:lstStyle/>
          <a:p>
            <a:r>
              <a:rPr lang="en-US" sz="2800" dirty="0"/>
              <a:t>The system built in this project predicts personality of peoples by using their gender, age, score of openness, conscientiousness, extraversion, agreeableness, neuroticism and experience. It parses all the data from CV/resume and on the result page, it shows all the information from the entered data and uploaded resume. This system uses logistic regression for training the model and </a:t>
            </a:r>
            <a:r>
              <a:rPr lang="en-US" sz="2800" dirty="0" err="1"/>
              <a:t>pyresparser</a:t>
            </a:r>
            <a:r>
              <a:rPr lang="en-US" sz="2800" dirty="0"/>
              <a:t> module for parsing the information from resume which is built using </a:t>
            </a:r>
            <a:r>
              <a:rPr lang="en-US" sz="2800" dirty="0" err="1"/>
              <a:t>nltk</a:t>
            </a:r>
            <a:r>
              <a:rPr lang="en-US" sz="2800" dirty="0"/>
              <a:t> and </a:t>
            </a:r>
            <a:r>
              <a:rPr lang="en-US" sz="2800" dirty="0" err="1"/>
              <a:t>spaCy</a:t>
            </a:r>
            <a:r>
              <a:rPr lang="en-US" sz="2800" dirty="0"/>
              <a:t> module in python.</a:t>
            </a:r>
            <a:endParaRPr lang="en-IN" sz="2800" dirty="0"/>
          </a:p>
        </p:txBody>
      </p:sp>
    </p:spTree>
    <p:extLst>
      <p:ext uri="{BB962C8B-B14F-4D97-AF65-F5344CB8AC3E}">
        <p14:creationId xmlns:p14="http://schemas.microsoft.com/office/powerpoint/2010/main" val="12067146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E81F-DB68-0CDD-C087-913B1756AC19}"/>
              </a:ext>
            </a:extLst>
          </p:cNvPr>
          <p:cNvSpPr>
            <a:spLocks noGrp="1"/>
          </p:cNvSpPr>
          <p:nvPr>
            <p:ph type="title"/>
          </p:nvPr>
        </p:nvSpPr>
        <p:spPr/>
        <p:txBody>
          <a:bodyPr/>
          <a:lstStyle/>
          <a:p>
            <a:r>
              <a:rPr lang="en-IN" dirty="0">
                <a:solidFill>
                  <a:srgbClr val="FF0000"/>
                </a:solidFill>
              </a:rPr>
              <a:t>LIBRARIES WE USED (PYTHON)</a:t>
            </a:r>
          </a:p>
        </p:txBody>
      </p:sp>
      <p:sp>
        <p:nvSpPr>
          <p:cNvPr id="3" name="Content Placeholder 2">
            <a:extLst>
              <a:ext uri="{FF2B5EF4-FFF2-40B4-BE49-F238E27FC236}">
                <a16:creationId xmlns:a16="http://schemas.microsoft.com/office/drawing/2014/main" id="{4B7BEE52-FE3D-FEEB-C108-A9E4C3900D17}"/>
              </a:ext>
            </a:extLst>
          </p:cNvPr>
          <p:cNvSpPr>
            <a:spLocks noGrp="1"/>
          </p:cNvSpPr>
          <p:nvPr>
            <p:ph idx="1"/>
          </p:nvPr>
        </p:nvSpPr>
        <p:spPr>
          <a:xfrm>
            <a:off x="913795" y="1732449"/>
            <a:ext cx="10353762" cy="4394031"/>
          </a:xfrm>
        </p:spPr>
        <p:txBody>
          <a:bodyPr/>
          <a:lstStyle/>
          <a:p>
            <a:r>
              <a:rPr lang="en-US" dirty="0"/>
              <a:t> </a:t>
            </a:r>
            <a:r>
              <a:rPr lang="en-US" sz="2200" dirty="0">
                <a:solidFill>
                  <a:srgbClr val="FF0000"/>
                </a:solidFill>
              </a:rPr>
              <a:t>OS</a:t>
            </a:r>
            <a:r>
              <a:rPr lang="en-US" sz="2200" dirty="0"/>
              <a:t>: For accessing the files and data from internal storage. </a:t>
            </a:r>
          </a:p>
          <a:p>
            <a:r>
              <a:rPr lang="en-US" sz="2200" dirty="0"/>
              <a:t> </a:t>
            </a:r>
            <a:r>
              <a:rPr lang="en-US" sz="2200" dirty="0">
                <a:solidFill>
                  <a:srgbClr val="FF0000"/>
                </a:solidFill>
              </a:rPr>
              <a:t>Pandas</a:t>
            </a:r>
            <a:r>
              <a:rPr lang="en-US" sz="2200" dirty="0"/>
              <a:t>: For accessing and manipulating datasheets. </a:t>
            </a:r>
          </a:p>
          <a:p>
            <a:r>
              <a:rPr lang="en-US" sz="2200" dirty="0"/>
              <a:t> </a:t>
            </a:r>
            <a:r>
              <a:rPr lang="en-US" sz="2200" dirty="0" err="1">
                <a:solidFill>
                  <a:srgbClr val="FF0000"/>
                </a:solidFill>
              </a:rPr>
              <a:t>Numpy</a:t>
            </a:r>
            <a:r>
              <a:rPr lang="en-US" sz="2200" dirty="0"/>
              <a:t>: For working on arrays and other data manipulation. </a:t>
            </a:r>
          </a:p>
          <a:p>
            <a:r>
              <a:rPr lang="en-US" sz="2200" dirty="0" err="1">
                <a:solidFill>
                  <a:srgbClr val="FF0000"/>
                </a:solidFill>
              </a:rPr>
              <a:t>Tkinter</a:t>
            </a:r>
            <a:r>
              <a:rPr lang="en-US" sz="2200" dirty="0"/>
              <a:t>: For building the GUI. </a:t>
            </a:r>
          </a:p>
          <a:p>
            <a:r>
              <a:rPr lang="en-US" sz="2200" dirty="0" err="1">
                <a:solidFill>
                  <a:srgbClr val="FF0000"/>
                </a:solidFill>
              </a:rPr>
              <a:t>Functools</a:t>
            </a:r>
            <a:r>
              <a:rPr lang="en-US" sz="2200" dirty="0"/>
              <a:t>: Tools for Manipulating Functions. Purpose: Functions that operate on other functions. </a:t>
            </a:r>
          </a:p>
          <a:p>
            <a:r>
              <a:rPr lang="en-US" sz="2200" dirty="0"/>
              <a:t> </a:t>
            </a:r>
            <a:r>
              <a:rPr lang="en-US" sz="2200" dirty="0" err="1">
                <a:solidFill>
                  <a:srgbClr val="FF0000"/>
                </a:solidFill>
              </a:rPr>
              <a:t>Pyresparser</a:t>
            </a:r>
            <a:r>
              <a:rPr lang="en-US" sz="2200" dirty="0"/>
              <a:t>: Module for extracting information from resume. </a:t>
            </a:r>
          </a:p>
          <a:p>
            <a:r>
              <a:rPr lang="en-US" sz="2200" dirty="0"/>
              <a:t> </a:t>
            </a:r>
            <a:r>
              <a:rPr lang="en-US" sz="2200" dirty="0" err="1">
                <a:solidFill>
                  <a:srgbClr val="FF0000"/>
                </a:solidFill>
              </a:rPr>
              <a:t>Sklearn</a:t>
            </a:r>
            <a:r>
              <a:rPr lang="en-US" sz="2200" dirty="0"/>
              <a:t>: It features various classification, regression and clustering algorithms. We used </a:t>
            </a:r>
            <a:r>
              <a:rPr lang="en-US" sz="2200" dirty="0" err="1"/>
              <a:t>sklearn</a:t>
            </a:r>
            <a:r>
              <a:rPr lang="en-US" sz="2200" dirty="0"/>
              <a:t> to make the model learn on various characteristic values using logical regression.</a:t>
            </a:r>
            <a:endParaRPr lang="en-IN" sz="2200" dirty="0"/>
          </a:p>
        </p:txBody>
      </p:sp>
    </p:spTree>
    <p:extLst>
      <p:ext uri="{BB962C8B-B14F-4D97-AF65-F5344CB8AC3E}">
        <p14:creationId xmlns:p14="http://schemas.microsoft.com/office/powerpoint/2010/main" val="672029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291</TotalTime>
  <Words>679</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Wingdings 2</vt:lpstr>
      <vt:lpstr>Slate</vt:lpstr>
      <vt:lpstr>ARTIFICIAL INTELLIGENCE</vt:lpstr>
      <vt:lpstr>PowerPoint Presentation</vt:lpstr>
      <vt:lpstr>EDUCATION OF PRESENTATION</vt:lpstr>
      <vt:lpstr>PowerPoint Presentation</vt:lpstr>
      <vt:lpstr>CV PERSONALITY PREDICTION </vt:lpstr>
      <vt:lpstr>Personality Traits</vt:lpstr>
      <vt:lpstr>OUR OBJECTIVE</vt:lpstr>
      <vt:lpstr>OUR APPROACH</vt:lpstr>
      <vt:lpstr>LIBRARIES WE USED (PYTHON)</vt:lpstr>
      <vt:lpstr>PowerPoint Presentation</vt:lpstr>
      <vt:lpstr>PowerPoint Presentation</vt:lpstr>
      <vt:lpstr>PowerPoint Presentation</vt:lpstr>
      <vt:lpstr>PowerPoint Presentation</vt:lpstr>
      <vt:lpstr>SARAL SAINI  (59)  SAQUIB (11)  PRITAM(35)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Saral Saini</dc:creator>
  <cp:lastModifiedBy>Saral Saini</cp:lastModifiedBy>
  <cp:revision>3</cp:revision>
  <dcterms:created xsi:type="dcterms:W3CDTF">2023-04-07T12:51:48Z</dcterms:created>
  <dcterms:modified xsi:type="dcterms:W3CDTF">2023-04-07T17:43:20Z</dcterms:modified>
</cp:coreProperties>
</file>