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44034"/>
            <a:ext cx="7766936" cy="1646302"/>
          </a:xfrm>
        </p:spPr>
        <p:txBody>
          <a:bodyPr/>
          <a:lstStyle/>
          <a:p>
            <a:r>
              <a:rPr lang="en-US" dirty="0" smtClean="0"/>
              <a:t>Gender Identification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15833"/>
            <a:ext cx="930104" cy="1096899"/>
          </a:xfrm>
        </p:spPr>
        <p:txBody>
          <a:bodyPr/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Id: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Training &amp; Result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561068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 Nearest Neighbor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993" y="2063750"/>
            <a:ext cx="3943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56166" y="2171233"/>
            <a:ext cx="8881533" cy="1096899"/>
          </a:xfrm>
        </p:spPr>
        <p:txBody>
          <a:bodyPr/>
          <a:lstStyle/>
          <a:p>
            <a:r>
              <a:rPr lang="en-US" dirty="0" smtClean="0"/>
              <a:t>I have used the Dataset of Human Pitches to identify weather its male or female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54099" y="309034"/>
            <a:ext cx="2530303" cy="1646302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3196018"/>
            <a:ext cx="9368894" cy="20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4" y="571500"/>
            <a:ext cx="8596668" cy="1320800"/>
          </a:xfrm>
        </p:spPr>
        <p:txBody>
          <a:bodyPr/>
          <a:lstStyle/>
          <a:p>
            <a:r>
              <a:rPr lang="en-US" dirty="0" smtClean="0"/>
              <a:t>Preprocessing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634" y="1892300"/>
            <a:ext cx="391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 have checked for the missing values, after checking there were no missing values so that then I counted the male and female strength and plotted a Pie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35" y="1515750"/>
            <a:ext cx="4440766" cy="46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01800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between all the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87" y="2071132"/>
            <a:ext cx="4048121" cy="48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4" y="1435100"/>
            <a:ext cx="657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will do EDA on similar columns with correlation higher than 0.8 and remove the columns which will not fetch us important patterns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197100"/>
            <a:ext cx="4326968" cy="45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4" y="1561068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718" y="1270000"/>
            <a:ext cx="4021284" cy="5049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8" y="2108200"/>
            <a:ext cx="336059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0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&amp; 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561068"/>
            <a:ext cx="38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80" y="2135187"/>
            <a:ext cx="39909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7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Training $ Result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561068"/>
            <a:ext cx="2124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90" y="1930400"/>
            <a:ext cx="388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Training &amp; Result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7334" y="1561068"/>
            <a:ext cx="263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43" y="1930400"/>
            <a:ext cx="3981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1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123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Gender Identification Project</vt:lpstr>
      <vt:lpstr>Dataset</vt:lpstr>
      <vt:lpstr>Preprocessing Steps</vt:lpstr>
      <vt:lpstr>Exploratory Data Analysis</vt:lpstr>
      <vt:lpstr>Exploratory Data Analysis</vt:lpstr>
      <vt:lpstr>Exploratory Data Analysis</vt:lpstr>
      <vt:lpstr>Model Training &amp; Result</vt:lpstr>
      <vt:lpstr>Model Training $ Result</vt:lpstr>
      <vt:lpstr>Model Training &amp; Result</vt:lpstr>
      <vt:lpstr>Model Training &amp;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Identification Project</dc:title>
  <dc:creator>Saram Hai</dc:creator>
  <cp:lastModifiedBy>Saram Hai</cp:lastModifiedBy>
  <cp:revision>4</cp:revision>
  <dcterms:created xsi:type="dcterms:W3CDTF">2023-01-01T17:24:57Z</dcterms:created>
  <dcterms:modified xsi:type="dcterms:W3CDTF">2023-01-01T18:01:07Z</dcterms:modified>
</cp:coreProperties>
</file>