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F15ADC3-39A1-4E51-847A-E69F5211B5B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Vaccination Progressiona Tracking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97E68E6-3852-4353-AFEB-1722DFF4703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25-02-2021 17:33:52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10" name="slide10">
            <a:extLst>
              <a:ext uri="{FF2B5EF4-FFF2-40B4-BE49-F238E27FC236}">
                <a16:creationId xmlns:a16="http://schemas.microsoft.com/office/drawing/2014/main" id="{64BBA690-48D4-48FF-982D-CC419A66A75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370"/>
            <a:ext cx="12192000" cy="63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11" name="slide11">
            <a:extLst>
              <a:ext uri="{FF2B5EF4-FFF2-40B4-BE49-F238E27FC236}">
                <a16:creationId xmlns:a16="http://schemas.microsoft.com/office/drawing/2014/main" id="{0A432D05-E210-425B-91E7-ADC20CAB7D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370"/>
            <a:ext cx="12192000" cy="63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12" name="slide12">
            <a:extLst>
              <a:ext uri="{FF2B5EF4-FFF2-40B4-BE49-F238E27FC236}">
                <a16:creationId xmlns:a16="http://schemas.microsoft.com/office/drawing/2014/main" id="{A623BCDE-B551-49EE-B637-2601B06C61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370"/>
            <a:ext cx="12192000" cy="63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4" id="13" name="slide13">
            <a:extLst>
              <a:ext uri="{FF2B5EF4-FFF2-40B4-BE49-F238E27FC236}">
                <a16:creationId xmlns:a16="http://schemas.microsoft.com/office/drawing/2014/main" id="{29595473-55E9-4363-90C7-7E056A0825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370"/>
            <a:ext cx="12192000" cy="63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5" id="14" name="slide14">
            <a:extLst>
              <a:ext uri="{FF2B5EF4-FFF2-40B4-BE49-F238E27FC236}">
                <a16:creationId xmlns:a16="http://schemas.microsoft.com/office/drawing/2014/main" id="{67285E7E-6261-4946-86DC-1C12D9BD20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370"/>
            <a:ext cx="12192000" cy="63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-wise Total Vaccinations" id="2" name="slide2">
            <a:extLst>
              <a:ext uri="{FF2B5EF4-FFF2-40B4-BE49-F238E27FC236}">
                <a16:creationId xmlns:a16="http://schemas.microsoft.com/office/drawing/2014/main" id="{6798835F-CC24-473C-9B65-3A93F348B1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83" y="0"/>
            <a:ext cx="6819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 of People Vaccinated Trend across the Time" id="3" name="slide3">
            <a:extLst>
              <a:ext uri="{FF2B5EF4-FFF2-40B4-BE49-F238E27FC236}">
                <a16:creationId xmlns:a16="http://schemas.microsoft.com/office/drawing/2014/main" id="{1D19926F-4910-4C3D-8B64-07AA1C5A10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04" y="0"/>
            <a:ext cx="10258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res of Companies in Vaccination" id="4" name="slide4">
            <a:extLst>
              <a:ext uri="{FF2B5EF4-FFF2-40B4-BE49-F238E27FC236}">
                <a16:creationId xmlns:a16="http://schemas.microsoft.com/office/drawing/2014/main" id="{DA418991-D768-4CD5-9892-B803716F64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53"/>
            <a:ext cx="12192000" cy="673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cine Progress Timeline" id="5" name="slide5">
            <a:extLst>
              <a:ext uri="{FF2B5EF4-FFF2-40B4-BE49-F238E27FC236}">
                <a16:creationId xmlns:a16="http://schemas.microsoft.com/office/drawing/2014/main" id="{8AFCE9BD-17E0-409E-A5DC-EC61D234E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97"/>
            <a:ext cx="12192000" cy="643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Vaccinations by the Companies" id="6" name="slide6">
            <a:extLst>
              <a:ext uri="{FF2B5EF4-FFF2-40B4-BE49-F238E27FC236}">
                <a16:creationId xmlns:a16="http://schemas.microsoft.com/office/drawing/2014/main" id="{38FA9C70-A076-4DE1-971C-5ACA372903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835"/>
            <a:ext cx="12192000" cy="45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vaccinations over the time" id="7" name="slide7">
            <a:extLst>
              <a:ext uri="{FF2B5EF4-FFF2-40B4-BE49-F238E27FC236}">
                <a16:creationId xmlns:a16="http://schemas.microsoft.com/office/drawing/2014/main" id="{DE95C109-42C6-4E85-BC80-8496A4A72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063" y="0"/>
            <a:ext cx="4681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cinations across the Time" id="8" name="slide8">
            <a:extLst>
              <a:ext uri="{FF2B5EF4-FFF2-40B4-BE49-F238E27FC236}">
                <a16:creationId xmlns:a16="http://schemas.microsoft.com/office/drawing/2014/main" id="{D6B404EF-3407-4859-8959-400DBE6CC9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63" y="0"/>
            <a:ext cx="10031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9" name="slide9">
            <a:extLst>
              <a:ext uri="{FF2B5EF4-FFF2-40B4-BE49-F238E27FC236}">
                <a16:creationId xmlns:a16="http://schemas.microsoft.com/office/drawing/2014/main" id="{C4BEAAE1-C743-4ED5-8C69-D01A7778FE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370"/>
            <a:ext cx="12192000" cy="63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2021-02-25T12:03:55Z</dcterms:created>
  <dcterms:modified xsi:type="dcterms:W3CDTF">2021-02-25T12:03:55Z</dcterms:modified>
</cp:coreProperties>
</file>