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3hXo2f6k+K0yg5RhYXP66jUJR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4b8fad7e9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de-DE"/>
              <a:t>Dominik</a:t>
            </a:r>
            <a:endParaRPr/>
          </a:p>
        </p:txBody>
      </p:sp>
      <p:sp>
        <p:nvSpPr>
          <p:cNvPr id="101" name="Google Shape;101;g2e4b8fad7e9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4b8fad7e9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de-DE"/>
              <a:t>Dominik</a:t>
            </a:r>
            <a:endParaRPr/>
          </a:p>
        </p:txBody>
      </p:sp>
      <p:sp>
        <p:nvSpPr>
          <p:cNvPr id="108" name="Google Shape;108;g2e4b8fad7e9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2af0dadfa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de-DE"/>
              <a:t>Dominik</a:t>
            </a:r>
            <a:endParaRPr/>
          </a:p>
        </p:txBody>
      </p:sp>
      <p:sp>
        <p:nvSpPr>
          <p:cNvPr id="115" name="Google Shape;115;g202af0dadfa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2af0dadfa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de-DE"/>
              <a:t>Dominik</a:t>
            </a:r>
            <a:endParaRPr/>
          </a:p>
        </p:txBody>
      </p:sp>
      <p:sp>
        <p:nvSpPr>
          <p:cNvPr id="123" name="Google Shape;123;g202af0dadfa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de-DE"/>
              <a:t>Mohamad</a:t>
            </a:r>
            <a:endParaRPr/>
          </a:p>
        </p:txBody>
      </p:sp>
      <p:sp>
        <p:nvSpPr>
          <p:cNvPr id="47" name="Google Shape;4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e4b8fad7e9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de-DE"/>
              <a:t>Mohamad</a:t>
            </a:r>
            <a:endParaRPr/>
          </a:p>
        </p:txBody>
      </p:sp>
      <p:sp>
        <p:nvSpPr>
          <p:cNvPr id="53" name="Google Shape;53;g2e4b8fad7e9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de-DE"/>
              <a:t>Mohamad</a:t>
            </a:r>
            <a:endParaRPr/>
          </a:p>
        </p:txBody>
      </p:sp>
      <p:sp>
        <p:nvSpPr>
          <p:cNvPr id="60" name="Google Shape;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36091069d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de-DE"/>
              <a:t>Mohamad</a:t>
            </a:r>
            <a:endParaRPr/>
          </a:p>
        </p:txBody>
      </p:sp>
      <p:sp>
        <p:nvSpPr>
          <p:cNvPr id="71" name="Google Shape;71;g2436091069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36091069d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de-DE"/>
              <a:t>Dominik</a:t>
            </a:r>
            <a:endParaRPr/>
          </a:p>
        </p:txBody>
      </p:sp>
      <p:sp>
        <p:nvSpPr>
          <p:cNvPr id="77" name="Google Shape;77;g2436091069d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2af0dadfa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de-DE"/>
              <a:t>Dominik</a:t>
            </a:r>
            <a:endParaRPr/>
          </a:p>
        </p:txBody>
      </p:sp>
      <p:sp>
        <p:nvSpPr>
          <p:cNvPr id="83" name="Google Shape;83;g202af0dadfa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2af0dadfa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de-DE"/>
              <a:t>Dominik</a:t>
            </a:r>
            <a:endParaRPr/>
          </a:p>
        </p:txBody>
      </p:sp>
      <p:sp>
        <p:nvSpPr>
          <p:cNvPr id="90" name="Google Shape;90;g202af0dadf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4b8fad7e9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de-DE"/>
              <a:t>Dominik</a:t>
            </a:r>
            <a:endParaRPr/>
          </a:p>
        </p:txBody>
      </p:sp>
      <p:sp>
        <p:nvSpPr>
          <p:cNvPr id="95" name="Google Shape;95;g2e4b8fad7e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 Text und Bild">
  <p:cSld name="1_Titel - Text und Bild">
    <p:spTree>
      <p:nvGrpSpPr>
        <p:cNvPr id="13" name="Shape 13"/>
        <p:cNvGrpSpPr/>
        <p:nvPr/>
      </p:nvGrpSpPr>
      <p:grpSpPr>
        <a:xfrm>
          <a:off x="0" y="0"/>
          <a:ext cx="0" cy="0"/>
          <a:chOff x="0" y="0"/>
          <a:chExt cx="0" cy="0"/>
        </a:xfrm>
      </p:grpSpPr>
      <p:sp>
        <p:nvSpPr>
          <p:cNvPr id="14" name="Google Shape;14;p8"/>
          <p:cNvSpPr/>
          <p:nvPr>
            <p:ph idx="2" type="pic"/>
          </p:nvPr>
        </p:nvSpPr>
        <p:spPr>
          <a:xfrm>
            <a:off x="-6479" y="1260572"/>
            <a:ext cx="8885359" cy="3273604"/>
          </a:xfrm>
          <a:prstGeom prst="rect">
            <a:avLst/>
          </a:prstGeom>
          <a:solidFill>
            <a:srgbClr val="434343"/>
          </a:solidFill>
          <a:ln>
            <a:noFill/>
          </a:ln>
        </p:spPr>
      </p:sp>
      <p:sp>
        <p:nvSpPr>
          <p:cNvPr id="15" name="Google Shape;15;p8"/>
          <p:cNvSpPr txBox="1"/>
          <p:nvPr/>
        </p:nvSpPr>
        <p:spPr>
          <a:xfrm>
            <a:off x="-2031023" y="2620375"/>
            <a:ext cx="2021305"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de-DE" sz="1000" u="none" cap="none" strike="noStrike">
                <a:solidFill>
                  <a:schemeClr val="dk1"/>
                </a:solidFill>
                <a:latin typeface="Arial"/>
                <a:ea typeface="Arial"/>
                <a:cs typeface="Arial"/>
                <a:sym typeface="Arial"/>
              </a:rPr>
              <a:t>Platzhalterbild ersetzen:</a:t>
            </a:r>
            <a:br>
              <a:rPr b="1" i="0" lang="de-DE" sz="1000" u="none" cap="none" strike="noStrike">
                <a:solidFill>
                  <a:schemeClr val="dk1"/>
                </a:solidFill>
                <a:latin typeface="Arial"/>
                <a:ea typeface="Arial"/>
                <a:cs typeface="Arial"/>
                <a:sym typeface="Arial"/>
              </a:rPr>
            </a:br>
            <a:r>
              <a:rPr b="0" i="0" lang="de-DE" sz="1000" u="none" cap="none" strike="noStrike">
                <a:solidFill>
                  <a:schemeClr val="dk1"/>
                </a:solidFill>
                <a:latin typeface="Arial"/>
                <a:ea typeface="Arial"/>
                <a:cs typeface="Arial"/>
                <a:sym typeface="Arial"/>
              </a:rPr>
              <a:t>Bild löschen und durch neues Bild ersetzen &gt; über Bildformat &gt; Zuschneiden im Rahmen ggf. nachpositionieren</a:t>
            </a:r>
            <a:endParaRPr b="0" i="0" sz="1400" u="none" cap="none" strike="noStrike">
              <a:solidFill>
                <a:srgbClr val="000000"/>
              </a:solidFill>
              <a:latin typeface="Arial"/>
              <a:ea typeface="Arial"/>
              <a:cs typeface="Arial"/>
              <a:sym typeface="Arial"/>
            </a:endParaRPr>
          </a:p>
        </p:txBody>
      </p:sp>
      <p:sp>
        <p:nvSpPr>
          <p:cNvPr id="16" name="Google Shape;16;p8"/>
          <p:cNvSpPr txBox="1"/>
          <p:nvPr/>
        </p:nvSpPr>
        <p:spPr>
          <a:xfrm>
            <a:off x="9903" y="-313433"/>
            <a:ext cx="170367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de-DE" sz="1000" u="none" cap="none" strike="noStrike">
                <a:solidFill>
                  <a:schemeClr val="dk1"/>
                </a:solidFill>
                <a:latin typeface="Arial"/>
                <a:ea typeface="Arial"/>
                <a:cs typeface="Arial"/>
                <a:sym typeface="Arial"/>
              </a:rPr>
              <a:t>V1: Titelfolie mit Bild</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 Text ">
  <p:cSld name="2_Titel - Text ">
    <p:spTree>
      <p:nvGrpSpPr>
        <p:cNvPr id="17" name="Shape 17"/>
        <p:cNvGrpSpPr/>
        <p:nvPr/>
      </p:nvGrpSpPr>
      <p:grpSpPr>
        <a:xfrm>
          <a:off x="0" y="0"/>
          <a:ext cx="0" cy="0"/>
          <a:chOff x="0" y="0"/>
          <a:chExt cx="0" cy="0"/>
        </a:xfrm>
      </p:grpSpPr>
      <p:sp>
        <p:nvSpPr>
          <p:cNvPr id="18" name="Google Shape;18;p13"/>
          <p:cNvSpPr txBox="1"/>
          <p:nvPr/>
        </p:nvSpPr>
        <p:spPr>
          <a:xfrm>
            <a:off x="9903" y="-313433"/>
            <a:ext cx="170367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de-DE" sz="1000" u="none" cap="none" strike="noStrike">
                <a:solidFill>
                  <a:schemeClr val="dk1"/>
                </a:solidFill>
                <a:latin typeface="Arial"/>
                <a:ea typeface="Arial"/>
                <a:cs typeface="Arial"/>
                <a:sym typeface="Arial"/>
              </a:rPr>
              <a:t>V2: Titelfolie ohne Bild</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halt - Text und Stichpunkte">
  <p:cSld name="3_Inhalt - Text und Stichpunkte">
    <p:spTree>
      <p:nvGrpSpPr>
        <p:cNvPr id="26" name="Shape 26"/>
        <p:cNvGrpSpPr/>
        <p:nvPr/>
      </p:nvGrpSpPr>
      <p:grpSpPr>
        <a:xfrm>
          <a:off x="0" y="0"/>
          <a:ext cx="0" cy="0"/>
          <a:chOff x="0" y="0"/>
          <a:chExt cx="0" cy="0"/>
        </a:xfrm>
      </p:grpSpPr>
      <p:sp>
        <p:nvSpPr>
          <p:cNvPr id="27" name="Google Shape;27;p10"/>
          <p:cNvSpPr txBox="1"/>
          <p:nvPr>
            <p:ph idx="1" type="body"/>
          </p:nvPr>
        </p:nvSpPr>
        <p:spPr>
          <a:xfrm>
            <a:off x="550800" y="3175200"/>
            <a:ext cx="9721850" cy="2124075"/>
          </a:xfrm>
          <a:prstGeom prst="rect">
            <a:avLst/>
          </a:prstGeom>
          <a:noFill/>
          <a:ln>
            <a:noFill/>
          </a:ln>
        </p:spPr>
        <p:txBody>
          <a:bodyPr anchorCtr="0" anchor="t" bIns="45700" lIns="0" spcFirstLastPara="1" rIns="91425" wrap="square" tIns="0">
            <a:noAutofit/>
          </a:bodyPr>
          <a:lstStyle>
            <a:lvl1pPr indent="-342900" lvl="0" marL="457200" marR="0" rtl="0" algn="l">
              <a:lnSpc>
                <a:spcPct val="133333"/>
              </a:lnSpc>
              <a:spcBef>
                <a:spcPts val="1000"/>
              </a:spcBef>
              <a:spcAft>
                <a:spcPts val="0"/>
              </a:spcAft>
              <a:buClr>
                <a:srgbClr val="434343"/>
              </a:buClr>
              <a:buSzPts val="1800"/>
              <a:buFont typeface="Noto Sans Symbols"/>
              <a:buChar char="−"/>
              <a:defRPr b="0" i="0" sz="1800" u="none" cap="none" strike="noStrike">
                <a:solidFill>
                  <a:srgbClr val="434343"/>
                </a:solidFill>
                <a:latin typeface="Arial"/>
                <a:ea typeface="Arial"/>
                <a:cs typeface="Arial"/>
                <a:sym typeface="Arial"/>
              </a:defRPr>
            </a:lvl1pPr>
            <a:lvl2pPr indent="-342900" lvl="1" marL="914400" marR="0" rtl="0" algn="l">
              <a:lnSpc>
                <a:spcPct val="133333"/>
              </a:lnSpc>
              <a:spcBef>
                <a:spcPts val="500"/>
              </a:spcBef>
              <a:spcAft>
                <a:spcPts val="0"/>
              </a:spcAft>
              <a:buClr>
                <a:srgbClr val="434343"/>
              </a:buClr>
              <a:buSzPts val="1800"/>
              <a:buFont typeface="Noto Sans Symbols"/>
              <a:buChar char="−"/>
              <a:defRPr b="0" i="0" sz="1800" u="none" cap="none" strike="noStrike">
                <a:solidFill>
                  <a:srgbClr val="434343"/>
                </a:solidFill>
                <a:latin typeface="Arial"/>
                <a:ea typeface="Arial"/>
                <a:cs typeface="Arial"/>
                <a:sym typeface="Arial"/>
              </a:defRPr>
            </a:lvl2pPr>
            <a:lvl3pPr indent="-342900" lvl="2" marL="1371600" marR="0" rtl="0" algn="l">
              <a:lnSpc>
                <a:spcPct val="133333"/>
              </a:lnSpc>
              <a:spcBef>
                <a:spcPts val="500"/>
              </a:spcBef>
              <a:spcAft>
                <a:spcPts val="0"/>
              </a:spcAft>
              <a:buClr>
                <a:srgbClr val="434343"/>
              </a:buClr>
              <a:buSzPts val="1800"/>
              <a:buFont typeface="Noto Sans Symbols"/>
              <a:buChar char="−"/>
              <a:defRPr b="0" i="0" sz="1800" u="none" cap="none" strike="noStrike">
                <a:solidFill>
                  <a:srgbClr val="434343"/>
                </a:solidFill>
                <a:latin typeface="Arial"/>
                <a:ea typeface="Arial"/>
                <a:cs typeface="Arial"/>
                <a:sym typeface="Arial"/>
              </a:defRPr>
            </a:lvl3pPr>
            <a:lvl4pPr indent="-342900" lvl="3" marL="1828800" marR="0" rtl="0" algn="l">
              <a:lnSpc>
                <a:spcPct val="133333"/>
              </a:lnSpc>
              <a:spcBef>
                <a:spcPts val="500"/>
              </a:spcBef>
              <a:spcAft>
                <a:spcPts val="0"/>
              </a:spcAft>
              <a:buClr>
                <a:srgbClr val="434343"/>
              </a:buClr>
              <a:buSzPts val="1800"/>
              <a:buFont typeface="Noto Sans Symbols"/>
              <a:buChar char="−"/>
              <a:defRPr b="0" i="0" sz="1800" u="none" cap="none" strike="noStrike">
                <a:solidFill>
                  <a:srgbClr val="434343"/>
                </a:solidFill>
                <a:latin typeface="Arial"/>
                <a:ea typeface="Arial"/>
                <a:cs typeface="Arial"/>
                <a:sym typeface="Arial"/>
              </a:defRPr>
            </a:lvl4pPr>
            <a:lvl5pPr indent="-342900" lvl="4" marL="2286000" marR="0" rtl="0" algn="l">
              <a:lnSpc>
                <a:spcPct val="133333"/>
              </a:lnSpc>
              <a:spcBef>
                <a:spcPts val="500"/>
              </a:spcBef>
              <a:spcAft>
                <a:spcPts val="0"/>
              </a:spcAft>
              <a:buClr>
                <a:srgbClr val="434343"/>
              </a:buClr>
              <a:buSzPts val="1800"/>
              <a:buFont typeface="Noto Sans Symbols"/>
              <a:buChar char="−"/>
              <a:defRPr b="0" i="0" sz="1800" u="none" cap="none" strike="noStrike">
                <a:solidFill>
                  <a:srgbClr val="434343"/>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10"/>
          <p:cNvSpPr txBox="1"/>
          <p:nvPr>
            <p:ph idx="2" type="body"/>
          </p:nvPr>
        </p:nvSpPr>
        <p:spPr>
          <a:xfrm>
            <a:off x="550800" y="1371600"/>
            <a:ext cx="9721850" cy="1526370"/>
          </a:xfrm>
          <a:prstGeom prst="rect">
            <a:avLst/>
          </a:prstGeom>
          <a:noFill/>
          <a:ln>
            <a:noFill/>
          </a:ln>
        </p:spPr>
        <p:txBody>
          <a:bodyPr anchorCtr="0" anchor="t" bIns="0" lIns="0" spcFirstLastPara="1" rIns="0" wrap="square" tIns="0">
            <a:noAutofit/>
          </a:bodyPr>
          <a:lstStyle>
            <a:lvl1pPr indent="-228600" lvl="0" marL="457200" marR="0" rtl="0" algn="l">
              <a:lnSpc>
                <a:spcPct val="133333"/>
              </a:lnSpc>
              <a:spcBef>
                <a:spcPts val="0"/>
              </a:spcBef>
              <a:spcAft>
                <a:spcPts val="0"/>
              </a:spcAft>
              <a:buClr>
                <a:srgbClr val="434343"/>
              </a:buClr>
              <a:buSzPts val="1800"/>
              <a:buFont typeface="Arial"/>
              <a:buNone/>
              <a:defRPr b="0" i="0" sz="1800" u="none" cap="none" strike="noStrike">
                <a:solidFill>
                  <a:srgbClr val="4343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10"/>
          <p:cNvSpPr txBox="1"/>
          <p:nvPr>
            <p:ph idx="3" type="body"/>
          </p:nvPr>
        </p:nvSpPr>
        <p:spPr>
          <a:xfrm>
            <a:off x="555867" y="396545"/>
            <a:ext cx="8311908" cy="717437"/>
          </a:xfrm>
          <a:prstGeom prst="rect">
            <a:avLst/>
          </a:prstGeom>
          <a:noFill/>
          <a:ln>
            <a:noFill/>
          </a:ln>
        </p:spPr>
        <p:txBody>
          <a:bodyPr anchorCtr="0" anchor="b" bIns="0" lIns="0" spcFirstLastPara="1" rIns="0" wrap="square" tIns="0">
            <a:noAutofit/>
          </a:bodyPr>
          <a:lstStyle>
            <a:lvl1pPr indent="-228600" lvl="0" marL="457200" marR="0" rtl="0" algn="l">
              <a:lnSpc>
                <a:spcPct val="116666"/>
              </a:lnSpc>
              <a:spcBef>
                <a:spcPts val="0"/>
              </a:spcBef>
              <a:spcAft>
                <a:spcPts val="0"/>
              </a:spcAft>
              <a:buClr>
                <a:srgbClr val="C40D1E"/>
              </a:buClr>
              <a:buSzPts val="2400"/>
              <a:buFont typeface="Arial"/>
              <a:buNone/>
              <a:defRPr b="0" i="0" sz="2400" u="none" cap="none" strike="noStrike">
                <a:solidFill>
                  <a:srgbClr val="C40D1E"/>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nhalt - Bild und Stichpunkte">
  <p:cSld name="5_Inhalt - Bild und Stichpunkte">
    <p:spTree>
      <p:nvGrpSpPr>
        <p:cNvPr id="30" name="Shape 30"/>
        <p:cNvGrpSpPr/>
        <p:nvPr/>
      </p:nvGrpSpPr>
      <p:grpSpPr>
        <a:xfrm>
          <a:off x="0" y="0"/>
          <a:ext cx="0" cy="0"/>
          <a:chOff x="0" y="0"/>
          <a:chExt cx="0" cy="0"/>
        </a:xfrm>
      </p:grpSpPr>
      <p:sp>
        <p:nvSpPr>
          <p:cNvPr id="31" name="Google Shape;31;p11"/>
          <p:cNvSpPr txBox="1"/>
          <p:nvPr>
            <p:ph idx="1" type="body"/>
          </p:nvPr>
        </p:nvSpPr>
        <p:spPr>
          <a:xfrm>
            <a:off x="6519600" y="1364399"/>
            <a:ext cx="3981600" cy="4111200"/>
          </a:xfrm>
          <a:prstGeom prst="rect">
            <a:avLst/>
          </a:prstGeom>
          <a:noFill/>
          <a:ln>
            <a:noFill/>
          </a:ln>
        </p:spPr>
        <p:txBody>
          <a:bodyPr anchorCtr="0" anchor="t" bIns="0" lIns="0" spcFirstLastPara="1" rIns="0" wrap="square" tIns="0">
            <a:noAutofit/>
          </a:bodyPr>
          <a:lstStyle>
            <a:lvl1pPr indent="-342900" lvl="0" marL="457200" marR="0" rtl="0" algn="l">
              <a:lnSpc>
                <a:spcPct val="133333"/>
              </a:lnSpc>
              <a:spcBef>
                <a:spcPts val="1000"/>
              </a:spcBef>
              <a:spcAft>
                <a:spcPts val="0"/>
              </a:spcAft>
              <a:buClr>
                <a:srgbClr val="434343"/>
              </a:buClr>
              <a:buSzPts val="1800"/>
              <a:buFont typeface="Noto Sans Symbols"/>
              <a:buChar char="−"/>
              <a:defRPr b="0" i="0" sz="1800" u="none" cap="none" strike="noStrike">
                <a:solidFill>
                  <a:srgbClr val="434343"/>
                </a:solidFill>
                <a:latin typeface="Arial"/>
                <a:ea typeface="Arial"/>
                <a:cs typeface="Arial"/>
                <a:sym typeface="Arial"/>
              </a:defRPr>
            </a:lvl1pPr>
            <a:lvl2pPr indent="-342900" lvl="1" marL="914400" marR="0" rtl="0" algn="l">
              <a:lnSpc>
                <a:spcPct val="133333"/>
              </a:lnSpc>
              <a:spcBef>
                <a:spcPts val="500"/>
              </a:spcBef>
              <a:spcAft>
                <a:spcPts val="0"/>
              </a:spcAft>
              <a:buClr>
                <a:srgbClr val="434343"/>
              </a:buClr>
              <a:buSzPts val="1800"/>
              <a:buFont typeface="Noto Sans Symbols"/>
              <a:buChar char="−"/>
              <a:defRPr b="0" i="0" sz="1800" u="none" cap="none" strike="noStrike">
                <a:solidFill>
                  <a:srgbClr val="434343"/>
                </a:solidFill>
                <a:latin typeface="Arial"/>
                <a:ea typeface="Arial"/>
                <a:cs typeface="Arial"/>
                <a:sym typeface="Arial"/>
              </a:defRPr>
            </a:lvl2pPr>
            <a:lvl3pPr indent="-342900" lvl="2" marL="1371600" marR="0" rtl="0" algn="l">
              <a:lnSpc>
                <a:spcPct val="133333"/>
              </a:lnSpc>
              <a:spcBef>
                <a:spcPts val="500"/>
              </a:spcBef>
              <a:spcAft>
                <a:spcPts val="0"/>
              </a:spcAft>
              <a:buClr>
                <a:srgbClr val="434343"/>
              </a:buClr>
              <a:buSzPts val="1800"/>
              <a:buFont typeface="Noto Sans Symbols"/>
              <a:buChar char="−"/>
              <a:defRPr b="0" i="0" sz="1800" u="none" cap="none" strike="noStrike">
                <a:solidFill>
                  <a:srgbClr val="434343"/>
                </a:solidFill>
                <a:latin typeface="Arial"/>
                <a:ea typeface="Arial"/>
                <a:cs typeface="Arial"/>
                <a:sym typeface="Arial"/>
              </a:defRPr>
            </a:lvl3pPr>
            <a:lvl4pPr indent="-342900" lvl="3" marL="1828800" marR="0" rtl="0" algn="l">
              <a:lnSpc>
                <a:spcPct val="133333"/>
              </a:lnSpc>
              <a:spcBef>
                <a:spcPts val="500"/>
              </a:spcBef>
              <a:spcAft>
                <a:spcPts val="0"/>
              </a:spcAft>
              <a:buClr>
                <a:srgbClr val="434343"/>
              </a:buClr>
              <a:buSzPts val="1800"/>
              <a:buFont typeface="Noto Sans Symbols"/>
              <a:buChar char="−"/>
              <a:defRPr b="0" i="0" sz="1800" u="none" cap="none" strike="noStrike">
                <a:solidFill>
                  <a:srgbClr val="434343"/>
                </a:solidFill>
                <a:latin typeface="Arial"/>
                <a:ea typeface="Arial"/>
                <a:cs typeface="Arial"/>
                <a:sym typeface="Arial"/>
              </a:defRPr>
            </a:lvl4pPr>
            <a:lvl5pPr indent="-342900" lvl="4" marL="2286000" marR="0" rtl="0" algn="l">
              <a:lnSpc>
                <a:spcPct val="133333"/>
              </a:lnSpc>
              <a:spcBef>
                <a:spcPts val="500"/>
              </a:spcBef>
              <a:spcAft>
                <a:spcPts val="0"/>
              </a:spcAft>
              <a:buClr>
                <a:srgbClr val="434343"/>
              </a:buClr>
              <a:buSzPts val="1800"/>
              <a:buFont typeface="Noto Sans Symbols"/>
              <a:buChar char="−"/>
              <a:defRPr b="0" i="0" sz="1800" u="none" cap="none" strike="noStrike">
                <a:solidFill>
                  <a:srgbClr val="434343"/>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11"/>
          <p:cNvSpPr/>
          <p:nvPr>
            <p:ph idx="2" type="pic"/>
          </p:nvPr>
        </p:nvSpPr>
        <p:spPr>
          <a:xfrm>
            <a:off x="550861" y="1381405"/>
            <a:ext cx="5545139" cy="4093589"/>
          </a:xfrm>
          <a:prstGeom prst="rect">
            <a:avLst/>
          </a:prstGeom>
          <a:solidFill>
            <a:srgbClr val="434343"/>
          </a:solidFill>
          <a:ln>
            <a:noFill/>
          </a:ln>
        </p:spPr>
      </p:sp>
      <p:sp>
        <p:nvSpPr>
          <p:cNvPr id="33" name="Google Shape;33;p11"/>
          <p:cNvSpPr txBox="1"/>
          <p:nvPr>
            <p:ph idx="3" type="body"/>
          </p:nvPr>
        </p:nvSpPr>
        <p:spPr>
          <a:xfrm>
            <a:off x="555867" y="396545"/>
            <a:ext cx="8311908" cy="717437"/>
          </a:xfrm>
          <a:prstGeom prst="rect">
            <a:avLst/>
          </a:prstGeom>
          <a:noFill/>
          <a:ln>
            <a:noFill/>
          </a:ln>
        </p:spPr>
        <p:txBody>
          <a:bodyPr anchorCtr="0" anchor="b" bIns="0" lIns="0" spcFirstLastPara="1" rIns="0" wrap="square" tIns="0">
            <a:noAutofit/>
          </a:bodyPr>
          <a:lstStyle>
            <a:lvl1pPr indent="-228600" lvl="0" marL="457200" marR="0" rtl="0" algn="l">
              <a:lnSpc>
                <a:spcPct val="116666"/>
              </a:lnSpc>
              <a:spcBef>
                <a:spcPts val="0"/>
              </a:spcBef>
              <a:spcAft>
                <a:spcPts val="0"/>
              </a:spcAft>
              <a:buClr>
                <a:srgbClr val="C40D1E"/>
              </a:buClr>
              <a:buSzPts val="2400"/>
              <a:buFont typeface="Arial"/>
              <a:buNone/>
              <a:defRPr b="0" i="0" sz="2400" u="none" cap="none" strike="noStrike">
                <a:solidFill>
                  <a:srgbClr val="C40D1E"/>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nhalt - Bild und Text">
  <p:cSld name="4_Inhalt - Bild und Text">
    <p:spTree>
      <p:nvGrpSpPr>
        <p:cNvPr id="34" name="Shape 34"/>
        <p:cNvGrpSpPr/>
        <p:nvPr/>
      </p:nvGrpSpPr>
      <p:grpSpPr>
        <a:xfrm>
          <a:off x="0" y="0"/>
          <a:ext cx="0" cy="0"/>
          <a:chOff x="0" y="0"/>
          <a:chExt cx="0" cy="0"/>
        </a:xfrm>
      </p:grpSpPr>
      <p:sp>
        <p:nvSpPr>
          <p:cNvPr id="35" name="Google Shape;35;p12"/>
          <p:cNvSpPr txBox="1"/>
          <p:nvPr>
            <p:ph idx="1" type="body"/>
          </p:nvPr>
        </p:nvSpPr>
        <p:spPr>
          <a:xfrm>
            <a:off x="6519600" y="1382400"/>
            <a:ext cx="3982945" cy="4093588"/>
          </a:xfrm>
          <a:prstGeom prst="rect">
            <a:avLst/>
          </a:prstGeom>
          <a:noFill/>
          <a:ln>
            <a:noFill/>
          </a:ln>
        </p:spPr>
        <p:txBody>
          <a:bodyPr anchorCtr="0" anchor="t" bIns="0" lIns="0" spcFirstLastPara="1" rIns="0" wrap="square" tIns="0">
            <a:noAutofit/>
          </a:bodyPr>
          <a:lstStyle>
            <a:lvl1pPr indent="-228600" lvl="0" marL="457200" marR="0" rtl="0" algn="l">
              <a:lnSpc>
                <a:spcPct val="133333"/>
              </a:lnSpc>
              <a:spcBef>
                <a:spcPts val="0"/>
              </a:spcBef>
              <a:spcAft>
                <a:spcPts val="0"/>
              </a:spcAft>
              <a:buClr>
                <a:srgbClr val="434343"/>
              </a:buClr>
              <a:buSzPts val="1800"/>
              <a:buFont typeface="Arial"/>
              <a:buNone/>
              <a:defRPr b="0" i="0" sz="1800" u="none" cap="none" strike="noStrike">
                <a:solidFill>
                  <a:srgbClr val="4343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12"/>
          <p:cNvSpPr/>
          <p:nvPr>
            <p:ph idx="2" type="pic"/>
          </p:nvPr>
        </p:nvSpPr>
        <p:spPr>
          <a:xfrm>
            <a:off x="550861" y="1381405"/>
            <a:ext cx="5545139" cy="4093589"/>
          </a:xfrm>
          <a:prstGeom prst="rect">
            <a:avLst/>
          </a:prstGeom>
          <a:solidFill>
            <a:srgbClr val="434343"/>
          </a:solidFill>
          <a:ln>
            <a:noFill/>
          </a:ln>
        </p:spPr>
      </p:sp>
      <p:sp>
        <p:nvSpPr>
          <p:cNvPr id="37" name="Google Shape;37;p12"/>
          <p:cNvSpPr txBox="1"/>
          <p:nvPr>
            <p:ph idx="3" type="body"/>
          </p:nvPr>
        </p:nvSpPr>
        <p:spPr>
          <a:xfrm>
            <a:off x="555867" y="396545"/>
            <a:ext cx="8311908" cy="717437"/>
          </a:xfrm>
          <a:prstGeom prst="rect">
            <a:avLst/>
          </a:prstGeom>
          <a:noFill/>
          <a:ln>
            <a:noFill/>
          </a:ln>
        </p:spPr>
        <p:txBody>
          <a:bodyPr anchorCtr="0" anchor="b" bIns="0" lIns="0" spcFirstLastPara="1" rIns="0" wrap="square" tIns="0">
            <a:noAutofit/>
          </a:bodyPr>
          <a:lstStyle>
            <a:lvl1pPr indent="-228600" lvl="0" marL="457200" marR="0" rtl="0" algn="l">
              <a:lnSpc>
                <a:spcPct val="116666"/>
              </a:lnSpc>
              <a:spcBef>
                <a:spcPts val="0"/>
              </a:spcBef>
              <a:spcAft>
                <a:spcPts val="0"/>
              </a:spcAft>
              <a:buClr>
                <a:srgbClr val="C40D1E"/>
              </a:buClr>
              <a:buSzPts val="2400"/>
              <a:buFont typeface="Arial"/>
              <a:buNone/>
              <a:defRPr b="0" i="0" sz="2400" u="none" cap="none" strike="noStrike">
                <a:solidFill>
                  <a:srgbClr val="C40D1E"/>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p:nvPr/>
        </p:nvSpPr>
        <p:spPr>
          <a:xfrm>
            <a:off x="0" y="1668462"/>
            <a:ext cx="12192000" cy="5189537"/>
          </a:xfrm>
          <a:custGeom>
            <a:rect b="b" l="l" r="r" t="t"/>
            <a:pathLst>
              <a:path extrusionOk="0" h="5189537" w="12192000">
                <a:moveTo>
                  <a:pt x="0" y="428625"/>
                </a:moveTo>
                <a:lnTo>
                  <a:pt x="12192000" y="0"/>
                </a:lnTo>
                <a:lnTo>
                  <a:pt x="12192000" y="5189537"/>
                </a:lnTo>
                <a:lnTo>
                  <a:pt x="0" y="5189537"/>
                </a:lnTo>
                <a:lnTo>
                  <a:pt x="0" y="428625"/>
                </a:lnTo>
                <a:close/>
              </a:path>
            </a:pathLst>
          </a:custGeom>
          <a:solidFill>
            <a:srgbClr val="C40D1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 name="Google Shape;11;p7"/>
          <p:cNvPicPr preferRelativeResize="0"/>
          <p:nvPr/>
        </p:nvPicPr>
        <p:blipFill rotWithShape="1">
          <a:blip r:embed="rId1">
            <a:alphaModFix/>
          </a:blip>
          <a:srcRect b="0" l="0" r="0" t="0"/>
          <a:stretch/>
        </p:blipFill>
        <p:spPr>
          <a:xfrm>
            <a:off x="9388168" y="378741"/>
            <a:ext cx="2250000" cy="774000"/>
          </a:xfrm>
          <a:prstGeom prst="rect">
            <a:avLst/>
          </a:prstGeom>
          <a:noFill/>
          <a:ln>
            <a:noFill/>
          </a:ln>
        </p:spPr>
      </p:pic>
      <p:sp>
        <p:nvSpPr>
          <p:cNvPr id="12" name="Google Shape;12;p7"/>
          <p:cNvSpPr txBox="1"/>
          <p:nvPr/>
        </p:nvSpPr>
        <p:spPr>
          <a:xfrm>
            <a:off x="12292755" y="5534561"/>
            <a:ext cx="3102416"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de-DE" sz="1000" u="none" cap="none" strike="noStrike">
                <a:solidFill>
                  <a:schemeClr val="dk1"/>
                </a:solidFill>
                <a:latin typeface="Arial"/>
                <a:ea typeface="Arial"/>
                <a:cs typeface="Arial"/>
                <a:sym typeface="Arial"/>
              </a:rPr>
              <a:t>Titelseiten – Platzhalter für Sublogo ändern: </a:t>
            </a:r>
            <a:r>
              <a:rPr b="0" i="0" lang="de-DE" sz="1000" u="none" cap="none" strike="noStrike">
                <a:solidFill>
                  <a:schemeClr val="dk1"/>
                </a:solidFill>
                <a:latin typeface="Arial"/>
                <a:ea typeface="Arial"/>
                <a:cs typeface="Arial"/>
                <a:sym typeface="Arial"/>
              </a:rPr>
              <a:t>Direkt auf dieser Folie &gt; Bild anklicken &gt; Rechtsklick &gt; Bild einfügen</a:t>
            </a:r>
            <a:br>
              <a:rPr b="0" i="0" lang="de-DE" sz="1000" u="none" cap="none" strike="noStrike">
                <a:solidFill>
                  <a:schemeClr val="dk1"/>
                </a:solidFill>
                <a:latin typeface="Arial"/>
                <a:ea typeface="Arial"/>
                <a:cs typeface="Arial"/>
                <a:sym typeface="Arial"/>
              </a:rPr>
            </a:br>
            <a:br>
              <a:rPr b="0" i="0" lang="de-DE" sz="1000" u="none" cap="none" strike="noStrike">
                <a:solidFill>
                  <a:schemeClr val="dk1"/>
                </a:solidFill>
                <a:latin typeface="Arial"/>
                <a:ea typeface="Arial"/>
                <a:cs typeface="Arial"/>
                <a:sym typeface="Arial"/>
              </a:rPr>
            </a:br>
            <a:r>
              <a:rPr b="1" i="0" lang="de-DE" sz="1000" u="none" cap="none" strike="noStrike">
                <a:solidFill>
                  <a:schemeClr val="dk1"/>
                </a:solidFill>
                <a:latin typeface="Arial"/>
                <a:ea typeface="Arial"/>
                <a:cs typeface="Arial"/>
                <a:sym typeface="Arial"/>
              </a:rPr>
              <a:t>Bild an Rahmen anpassen</a:t>
            </a:r>
            <a:r>
              <a:rPr b="0" i="0" lang="de-DE" sz="1000" u="none" cap="none" strike="noStrike">
                <a:solidFill>
                  <a:schemeClr val="dk1"/>
                </a:solidFill>
                <a:latin typeface="Arial"/>
                <a:ea typeface="Arial"/>
                <a:cs typeface="Arial"/>
                <a:sym typeface="Arial"/>
              </a:rPr>
              <a:t>: </a:t>
            </a:r>
            <a:br>
              <a:rPr b="0" i="0" lang="de-DE" sz="1000" u="none" cap="none" strike="noStrike">
                <a:solidFill>
                  <a:schemeClr val="dk1"/>
                </a:solidFill>
                <a:latin typeface="Arial"/>
                <a:ea typeface="Arial"/>
                <a:cs typeface="Arial"/>
                <a:sym typeface="Arial"/>
              </a:rPr>
            </a:br>
            <a:r>
              <a:rPr b="0" i="0" lang="de-DE" sz="1000" u="none" cap="none" strike="noStrike">
                <a:solidFill>
                  <a:schemeClr val="dk1"/>
                </a:solidFill>
                <a:latin typeface="Arial"/>
                <a:ea typeface="Arial"/>
                <a:cs typeface="Arial"/>
                <a:sym typeface="Arial"/>
              </a:rPr>
              <a:t>Bild anklicken &gt; Bildformat &gt; Zuschneiden &gt; </a:t>
            </a:r>
            <a:br>
              <a:rPr b="0" i="0" lang="de-DE" sz="1000" u="none" cap="none" strike="noStrike">
                <a:solidFill>
                  <a:schemeClr val="dk1"/>
                </a:solidFill>
                <a:latin typeface="Arial"/>
                <a:ea typeface="Arial"/>
                <a:cs typeface="Arial"/>
                <a:sym typeface="Arial"/>
              </a:rPr>
            </a:br>
            <a:r>
              <a:rPr b="0" i="0" lang="de-DE" sz="1000" u="none" cap="none" strike="noStrike">
                <a:solidFill>
                  <a:schemeClr val="dk1"/>
                </a:solidFill>
                <a:latin typeface="Arial"/>
                <a:ea typeface="Arial"/>
                <a:cs typeface="Arial"/>
                <a:sym typeface="Arial"/>
              </a:rPr>
              <a:t>im Dropdown „Einpassen“ wählen &gt; </a:t>
            </a:r>
            <a:br>
              <a:rPr b="0" i="0" lang="de-DE" sz="1000" u="none" cap="none" strike="noStrike">
                <a:solidFill>
                  <a:schemeClr val="dk1"/>
                </a:solidFill>
                <a:latin typeface="Arial"/>
                <a:ea typeface="Arial"/>
                <a:cs typeface="Arial"/>
                <a:sym typeface="Arial"/>
              </a:rPr>
            </a:br>
            <a:r>
              <a:rPr b="0" i="0" lang="de-DE" sz="1000" u="none" cap="none" strike="noStrike">
                <a:solidFill>
                  <a:schemeClr val="dk1"/>
                </a:solidFill>
                <a:latin typeface="Arial"/>
                <a:ea typeface="Arial"/>
                <a:cs typeface="Arial"/>
                <a:sym typeface="Arial"/>
              </a:rPr>
              <a:t>ggf. Bild nochmals neu positionieren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47">
          <p15:clr>
            <a:srgbClr val="F26B43"/>
          </p15:clr>
        </p15:guide>
        <p15:guide id="2" pos="7333">
          <p15:clr>
            <a:srgbClr val="F26B43"/>
          </p15:clr>
        </p15:guide>
        <p15:guide id="3" orient="horz" pos="346">
          <p15:clr>
            <a:srgbClr val="F26B43"/>
          </p15:clr>
        </p15:guide>
        <p15:guide id="4" pos="1232">
          <p15:clr>
            <a:srgbClr val="F26B43"/>
          </p15:clr>
        </p15:guide>
        <p15:guide id="5" orient="horz" pos="3974">
          <p15:clr>
            <a:srgbClr val="F26B43"/>
          </p15:clr>
        </p15:guide>
        <p15:guide id="6" orient="horz" pos="663">
          <p15:clr>
            <a:srgbClr val="F26B43"/>
          </p15:clr>
        </p15:guide>
        <p15:guide id="7" orient="horz" pos="1003">
          <p15:clr>
            <a:srgbClr val="F26B43"/>
          </p15:clr>
        </p15:guide>
        <p15:guide id="8" orient="horz" pos="1321">
          <p15:clr>
            <a:srgbClr val="F26B43"/>
          </p15:clr>
        </p15:guide>
        <p15:guide id="9" orient="horz" pos="1661">
          <p15:clr>
            <a:srgbClr val="F26B43"/>
          </p15:clr>
        </p15:guide>
        <p15:guide id="10" orient="horz" pos="2001">
          <p15:clr>
            <a:srgbClr val="F26B43"/>
          </p15:clr>
        </p15:guide>
        <p15:guide id="11" orient="horz" pos="3339">
          <p15:clr>
            <a:srgbClr val="F26B43"/>
          </p15:clr>
        </p15:guide>
        <p15:guide id="12" orient="horz" pos="2319">
          <p15:clr>
            <a:srgbClr val="F26B43"/>
          </p15:clr>
        </p15:guide>
        <p15:guide id="13" orient="horz" pos="2999">
          <p15:clr>
            <a:srgbClr val="F26B43"/>
          </p15:clr>
        </p15:guide>
        <p15:guide id="14" orient="horz" pos="3657">
          <p15:clr>
            <a:srgbClr val="F26B43"/>
          </p15:clr>
        </p15:guide>
        <p15:guide id="15" orient="horz" pos="2659">
          <p15:clr>
            <a:srgbClr val="F26B43"/>
          </p15:clr>
        </p15:guide>
        <p15:guide id="16" pos="2094">
          <p15:clr>
            <a:srgbClr val="F26B43"/>
          </p15:clr>
        </p15:guide>
        <p15:guide id="17" pos="2978">
          <p15:clr>
            <a:srgbClr val="F26B43"/>
          </p15:clr>
        </p15:guide>
        <p15:guide id="18" pos="3840">
          <p15:clr>
            <a:srgbClr val="F26B43"/>
          </p15:clr>
        </p15:guide>
        <p15:guide id="19" pos="4725">
          <p15:clr>
            <a:srgbClr val="F26B43"/>
          </p15:clr>
        </p15:guide>
        <p15:guide id="20" pos="5586">
          <p15:clr>
            <a:srgbClr val="F26B43"/>
          </p15:clr>
        </p15:guide>
        <p15:guide id="21" pos="647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
        <p:nvSpPr>
          <p:cNvPr id="20" name="Google Shape;20;p9"/>
          <p:cNvSpPr/>
          <p:nvPr/>
        </p:nvSpPr>
        <p:spPr>
          <a:xfrm>
            <a:off x="0" y="5748124"/>
            <a:ext cx="12195175" cy="1109875"/>
          </a:xfrm>
          <a:custGeom>
            <a:rect b="b" l="l" r="r" t="t"/>
            <a:pathLst>
              <a:path extrusionOk="0" h="1109875" w="12195175">
                <a:moveTo>
                  <a:pt x="0" y="422275"/>
                </a:moveTo>
                <a:lnTo>
                  <a:pt x="12195175" y="0"/>
                </a:lnTo>
                <a:cubicBezTo>
                  <a:pt x="12194117" y="369958"/>
                  <a:pt x="12193058" y="739917"/>
                  <a:pt x="12192000" y="1109875"/>
                </a:cubicBezTo>
                <a:lnTo>
                  <a:pt x="0" y="1109875"/>
                </a:lnTo>
                <a:lnTo>
                  <a:pt x="0" y="422275"/>
                </a:lnTo>
                <a:close/>
              </a:path>
            </a:pathLst>
          </a:custGeom>
          <a:solidFill>
            <a:srgbClr val="C40D1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 name="Google Shape;21;p9"/>
          <p:cNvPicPr preferRelativeResize="0"/>
          <p:nvPr/>
        </p:nvPicPr>
        <p:blipFill rotWithShape="1">
          <a:blip r:embed="rId1">
            <a:alphaModFix/>
          </a:blip>
          <a:srcRect b="0" l="0" r="0" t="0"/>
          <a:stretch/>
        </p:blipFill>
        <p:spPr>
          <a:xfrm>
            <a:off x="10614598" y="378000"/>
            <a:ext cx="1004400" cy="766068"/>
          </a:xfrm>
          <a:prstGeom prst="rect">
            <a:avLst/>
          </a:prstGeom>
          <a:noFill/>
          <a:ln>
            <a:noFill/>
          </a:ln>
        </p:spPr>
      </p:pic>
      <p:sp>
        <p:nvSpPr>
          <p:cNvPr id="22" name="Google Shape;22;p9"/>
          <p:cNvSpPr txBox="1"/>
          <p:nvPr/>
        </p:nvSpPr>
        <p:spPr>
          <a:xfrm>
            <a:off x="12292755" y="5612990"/>
            <a:ext cx="3102416"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de-DE" sz="1000" u="none" cap="none" strike="noStrike">
                <a:solidFill>
                  <a:schemeClr val="dk1"/>
                </a:solidFill>
                <a:latin typeface="Arial"/>
                <a:ea typeface="Arial"/>
                <a:cs typeface="Arial"/>
                <a:sym typeface="Arial"/>
              </a:rPr>
              <a:t>Folgeseiten – Platzhalter für Sublogo ändern: </a:t>
            </a:r>
            <a:r>
              <a:rPr b="0" i="0" lang="de-DE" sz="1000" u="none" cap="none" strike="noStrike">
                <a:solidFill>
                  <a:schemeClr val="dk1"/>
                </a:solidFill>
                <a:latin typeface="Arial"/>
                <a:ea typeface="Arial"/>
                <a:cs typeface="Arial"/>
                <a:sym typeface="Arial"/>
              </a:rPr>
              <a:t>Folienmaster &gt; Nr. 2 bearbeiten &gt; Bild anklicken &gt; Rechtsklick &gt; Bild einfügen</a:t>
            </a:r>
            <a:br>
              <a:rPr b="0" i="0" lang="de-DE" sz="1000" u="none" cap="none" strike="noStrike">
                <a:solidFill>
                  <a:schemeClr val="dk1"/>
                </a:solidFill>
                <a:latin typeface="Arial"/>
                <a:ea typeface="Arial"/>
                <a:cs typeface="Arial"/>
                <a:sym typeface="Arial"/>
              </a:rPr>
            </a:br>
            <a:br>
              <a:rPr b="0" i="0" lang="de-DE" sz="1000" u="none" cap="none" strike="noStrike">
                <a:solidFill>
                  <a:schemeClr val="dk1"/>
                </a:solidFill>
                <a:latin typeface="Arial"/>
                <a:ea typeface="Arial"/>
                <a:cs typeface="Arial"/>
                <a:sym typeface="Arial"/>
              </a:rPr>
            </a:br>
            <a:r>
              <a:rPr b="1" i="0" lang="de-DE" sz="1000" u="none" cap="none" strike="noStrike">
                <a:solidFill>
                  <a:schemeClr val="dk1"/>
                </a:solidFill>
                <a:latin typeface="Arial"/>
                <a:ea typeface="Arial"/>
                <a:cs typeface="Arial"/>
                <a:sym typeface="Arial"/>
              </a:rPr>
              <a:t>Bild an Rahmen anpassen</a:t>
            </a:r>
            <a:r>
              <a:rPr b="0" i="0" lang="de-DE" sz="1000" u="none" cap="none" strike="noStrike">
                <a:solidFill>
                  <a:schemeClr val="dk1"/>
                </a:solidFill>
                <a:latin typeface="Arial"/>
                <a:ea typeface="Arial"/>
                <a:cs typeface="Arial"/>
                <a:sym typeface="Arial"/>
              </a:rPr>
              <a:t>: </a:t>
            </a:r>
            <a:br>
              <a:rPr b="0" i="0" lang="de-DE" sz="1000" u="none" cap="none" strike="noStrike">
                <a:solidFill>
                  <a:schemeClr val="dk1"/>
                </a:solidFill>
                <a:latin typeface="Arial"/>
                <a:ea typeface="Arial"/>
                <a:cs typeface="Arial"/>
                <a:sym typeface="Arial"/>
              </a:rPr>
            </a:br>
            <a:r>
              <a:rPr b="0" i="0" lang="de-DE" sz="1000" u="none" cap="none" strike="noStrike">
                <a:solidFill>
                  <a:schemeClr val="dk1"/>
                </a:solidFill>
                <a:latin typeface="Arial"/>
                <a:ea typeface="Arial"/>
                <a:cs typeface="Arial"/>
                <a:sym typeface="Arial"/>
              </a:rPr>
              <a:t>Bild anklicken &gt; Bildformat &gt; Zuschneiden &gt; </a:t>
            </a:r>
            <a:br>
              <a:rPr b="0" i="0" lang="de-DE" sz="1000" u="none" cap="none" strike="noStrike">
                <a:solidFill>
                  <a:schemeClr val="dk1"/>
                </a:solidFill>
                <a:latin typeface="Arial"/>
                <a:ea typeface="Arial"/>
                <a:cs typeface="Arial"/>
                <a:sym typeface="Arial"/>
              </a:rPr>
            </a:br>
            <a:r>
              <a:rPr b="0" i="0" lang="de-DE" sz="1000" u="none" cap="none" strike="noStrike">
                <a:solidFill>
                  <a:schemeClr val="dk1"/>
                </a:solidFill>
                <a:latin typeface="Arial"/>
                <a:ea typeface="Arial"/>
                <a:cs typeface="Arial"/>
                <a:sym typeface="Arial"/>
              </a:rPr>
              <a:t>im Dropdown „Einpassen“ wählen &gt; </a:t>
            </a:r>
            <a:br>
              <a:rPr b="0" i="0" lang="de-DE" sz="1000" u="none" cap="none" strike="noStrike">
                <a:solidFill>
                  <a:schemeClr val="dk1"/>
                </a:solidFill>
                <a:latin typeface="Arial"/>
                <a:ea typeface="Arial"/>
                <a:cs typeface="Arial"/>
                <a:sym typeface="Arial"/>
              </a:rPr>
            </a:br>
            <a:r>
              <a:rPr b="0" i="0" lang="de-DE" sz="1000" u="none" cap="none" strike="noStrike">
                <a:solidFill>
                  <a:schemeClr val="dk1"/>
                </a:solidFill>
                <a:latin typeface="Arial"/>
                <a:ea typeface="Arial"/>
                <a:cs typeface="Arial"/>
                <a:sym typeface="Arial"/>
              </a:rPr>
              <a:t>ggf. Bild nochmals neu positionieren </a:t>
            </a:r>
            <a:endParaRPr b="0" i="0" sz="1400" u="none" cap="none" strike="noStrike">
              <a:solidFill>
                <a:srgbClr val="000000"/>
              </a:solidFill>
              <a:latin typeface="Arial"/>
              <a:ea typeface="Arial"/>
              <a:cs typeface="Arial"/>
              <a:sym typeface="Arial"/>
            </a:endParaRPr>
          </a:p>
        </p:txBody>
      </p:sp>
      <p:sp>
        <p:nvSpPr>
          <p:cNvPr id="23" name="Google Shape;23;p9"/>
          <p:cNvSpPr txBox="1"/>
          <p:nvPr/>
        </p:nvSpPr>
        <p:spPr>
          <a:xfrm>
            <a:off x="-2243920" y="6474756"/>
            <a:ext cx="222334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de-DE" sz="1000" u="none" cap="none" strike="noStrike">
                <a:solidFill>
                  <a:schemeClr val="dk1"/>
                </a:solidFill>
                <a:latin typeface="Arial"/>
                <a:ea typeface="Arial"/>
                <a:cs typeface="Arial"/>
                <a:sym typeface="Arial"/>
              </a:rPr>
              <a:t>Informationen in Fußzeile ändern:</a:t>
            </a:r>
            <a:br>
              <a:rPr b="0" i="0" lang="de-DE" sz="1000" u="none" cap="none" strike="noStrike">
                <a:solidFill>
                  <a:schemeClr val="dk1"/>
                </a:solidFill>
                <a:latin typeface="Arial"/>
                <a:ea typeface="Arial"/>
                <a:cs typeface="Arial"/>
                <a:sym typeface="Arial"/>
              </a:rPr>
            </a:br>
            <a:r>
              <a:rPr b="0" i="0" lang="de-DE" sz="1000" u="none" cap="none" strike="noStrike">
                <a:solidFill>
                  <a:schemeClr val="dk1"/>
                </a:solidFill>
                <a:latin typeface="Arial"/>
                <a:ea typeface="Arial"/>
                <a:cs typeface="Arial"/>
                <a:sym typeface="Arial"/>
              </a:rPr>
              <a:t>Folienmaster &gt; Nr. 2 bearbeiten</a:t>
            </a:r>
            <a:endParaRPr b="0" i="0" sz="1400" u="none" cap="none" strike="noStrike">
              <a:solidFill>
                <a:srgbClr val="000000"/>
              </a:solidFill>
              <a:latin typeface="Arial"/>
              <a:ea typeface="Arial"/>
              <a:cs typeface="Arial"/>
              <a:sym typeface="Arial"/>
            </a:endParaRPr>
          </a:p>
        </p:txBody>
      </p:sp>
      <p:sp>
        <p:nvSpPr>
          <p:cNvPr id="24" name="Google Shape;24;p9"/>
          <p:cNvSpPr txBox="1"/>
          <p:nvPr/>
        </p:nvSpPr>
        <p:spPr>
          <a:xfrm>
            <a:off x="550800" y="6399924"/>
            <a:ext cx="1074600" cy="1848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200"/>
              <a:buFont typeface="Arial"/>
              <a:buNone/>
            </a:pPr>
            <a:r>
              <a:rPr b="0" i="0" lang="de-DE" sz="1200" u="none" cap="none" strike="noStrike">
                <a:solidFill>
                  <a:schemeClr val="lt1"/>
                </a:solidFill>
                <a:latin typeface="Arial"/>
                <a:ea typeface="Arial"/>
                <a:cs typeface="Arial"/>
                <a:sym typeface="Arial"/>
              </a:rPr>
              <a:t>Page </a:t>
            </a:r>
            <a:fld id="{00000000-1234-1234-1234-123412341234}" type="slidenum">
              <a:rPr b="0" i="0" lang="de-DE"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
        <p:nvSpPr>
          <p:cNvPr id="25" name="Google Shape;25;p9"/>
          <p:cNvSpPr txBox="1"/>
          <p:nvPr/>
        </p:nvSpPr>
        <p:spPr>
          <a:xfrm>
            <a:off x="1625600" y="6399924"/>
            <a:ext cx="7615200" cy="1848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200"/>
              <a:buFont typeface="Arial"/>
              <a:buNone/>
            </a:pPr>
            <a:r>
              <a:rPr b="0" i="0" lang="de-DE" sz="1200" u="none" cap="none" strike="noStrike">
                <a:solidFill>
                  <a:schemeClr val="lt1"/>
                </a:solidFill>
                <a:latin typeface="Arial"/>
                <a:ea typeface="Arial"/>
                <a:cs typeface="Arial"/>
                <a:sym typeface="Arial"/>
              </a:rPr>
              <a:t>Pervana, Sakka Laeiq | AWT Project - 5G-MAG - A user interface for metrics and consumption reports</a:t>
            </a:r>
            <a:endParaRPr b="0" i="0" sz="12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2"/>
    <p:sldLayoutId id="2147483653" r:id="rId3"/>
    <p:sldLayoutId id="2147483654"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5g-mag.vercel.app/" TargetMode="External"/><Relationship Id="rId4" Type="http://schemas.openxmlformats.org/officeDocument/2006/relationships/hyperlink" Target="https://apexcharts.com/docs/react-char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github.com/saramakishti/5g-ma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txBox="1"/>
          <p:nvPr/>
        </p:nvSpPr>
        <p:spPr>
          <a:xfrm>
            <a:off x="550800" y="5102663"/>
            <a:ext cx="104832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800"/>
              <a:buFont typeface="Arial"/>
              <a:buNone/>
            </a:pPr>
            <a:r>
              <a:rPr i="0" lang="de-DE" sz="5000" u="none" cap="none" strike="noStrike">
                <a:solidFill>
                  <a:schemeClr val="lt1"/>
                </a:solidFill>
              </a:rPr>
              <a:t>Advanced Web Technologies Project</a:t>
            </a:r>
            <a:endParaRPr b="0" i="0" sz="5000" u="none" cap="none" strike="noStrike">
              <a:solidFill>
                <a:schemeClr val="lt1"/>
              </a:solidFill>
              <a:latin typeface="Arial"/>
              <a:ea typeface="Arial"/>
              <a:cs typeface="Arial"/>
              <a:sym typeface="Arial"/>
            </a:endParaRPr>
          </a:p>
        </p:txBody>
      </p:sp>
      <p:sp>
        <p:nvSpPr>
          <p:cNvPr id="43" name="Google Shape;43;p1"/>
          <p:cNvSpPr txBox="1"/>
          <p:nvPr/>
        </p:nvSpPr>
        <p:spPr>
          <a:xfrm>
            <a:off x="550800" y="6085775"/>
            <a:ext cx="10354800" cy="1015800"/>
          </a:xfrm>
          <a:prstGeom prst="rect">
            <a:avLst/>
          </a:prstGeom>
          <a:noFill/>
          <a:ln>
            <a:noFill/>
          </a:ln>
        </p:spPr>
        <p:txBody>
          <a:bodyPr anchorCtr="0" anchor="t" bIns="0" lIns="0" spcFirstLastPara="1" rIns="0" wrap="square" tIns="0">
            <a:spAutoFit/>
          </a:bodyPr>
          <a:lstStyle/>
          <a:p>
            <a:pPr indent="0" lvl="0" marL="0" marR="0" rtl="0" algn="l">
              <a:lnSpc>
                <a:spcPct val="133333"/>
              </a:lnSpc>
              <a:spcBef>
                <a:spcPts val="0"/>
              </a:spcBef>
              <a:spcAft>
                <a:spcPts val="0"/>
              </a:spcAft>
              <a:buClr>
                <a:srgbClr val="000000"/>
              </a:buClr>
              <a:buSzPts val="1800"/>
              <a:buFont typeface="Arial"/>
              <a:buNone/>
            </a:pPr>
            <a:r>
              <a:rPr b="0" i="0" lang="de-DE" sz="1800" u="none" cap="none" strike="noStrike">
                <a:solidFill>
                  <a:schemeClr val="lt1"/>
                </a:solidFill>
                <a:latin typeface="Arial"/>
                <a:ea typeface="Arial"/>
                <a:cs typeface="Arial"/>
                <a:sym typeface="Arial"/>
              </a:rPr>
              <a:t>Pervana, Sakka Laeiq | AWT Project - 5G-MAG - A user interface for metrics and consumption reports</a:t>
            </a:r>
            <a:endParaRPr b="0" i="0" sz="1800" u="none" cap="none" strike="noStrike">
              <a:solidFill>
                <a:schemeClr val="lt1"/>
              </a:solidFill>
              <a:latin typeface="Arial"/>
              <a:ea typeface="Arial"/>
              <a:cs typeface="Arial"/>
              <a:sym typeface="Arial"/>
            </a:endParaRPr>
          </a:p>
          <a:p>
            <a:pPr indent="0" lvl="0" marL="0" marR="0" rtl="0" algn="l">
              <a:lnSpc>
                <a:spcPct val="133333"/>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33333"/>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4" name="Google Shape;44;p1"/>
          <p:cNvPicPr preferRelativeResize="0"/>
          <p:nvPr/>
        </p:nvPicPr>
        <p:blipFill rotWithShape="1">
          <a:blip r:embed="rId3">
            <a:alphaModFix/>
          </a:blip>
          <a:srcRect b="5093" l="0" r="0" t="3280"/>
          <a:stretch/>
        </p:blipFill>
        <p:spPr>
          <a:xfrm>
            <a:off x="603350" y="611275"/>
            <a:ext cx="8105877" cy="4277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e4b8fad7e9_0_25"/>
          <p:cNvSpPr txBox="1"/>
          <p:nvPr>
            <p:ph idx="3" type="body"/>
          </p:nvPr>
        </p:nvSpPr>
        <p:spPr>
          <a:xfrm>
            <a:off x="555868" y="833494"/>
            <a:ext cx="8311800" cy="508500"/>
          </a:xfrm>
          <a:prstGeom prst="rect">
            <a:avLst/>
          </a:prstGeom>
          <a:noFill/>
          <a:ln>
            <a:noFill/>
          </a:ln>
        </p:spPr>
        <p:txBody>
          <a:bodyPr anchorCtr="0" anchor="b" bIns="0" lIns="0" spcFirstLastPara="1" rIns="0" wrap="square" tIns="0">
            <a:noAutofit/>
          </a:bodyPr>
          <a:lstStyle/>
          <a:p>
            <a:pPr indent="0" lvl="0" marL="0" rtl="0" algn="l">
              <a:lnSpc>
                <a:spcPct val="70000"/>
              </a:lnSpc>
              <a:spcBef>
                <a:spcPts val="0"/>
              </a:spcBef>
              <a:spcAft>
                <a:spcPts val="0"/>
              </a:spcAft>
              <a:buClr>
                <a:srgbClr val="C40D1E"/>
              </a:buClr>
              <a:buSzPts val="4000"/>
              <a:buNone/>
            </a:pPr>
            <a:r>
              <a:rPr lang="de-DE" sz="4000"/>
              <a:t>Project Schedule &amp; Next Steps</a:t>
            </a:r>
            <a:endParaRPr sz="4000"/>
          </a:p>
        </p:txBody>
      </p:sp>
      <p:sp>
        <p:nvSpPr>
          <p:cNvPr id="104" name="Google Shape;104;g2e4b8fad7e9_0_25"/>
          <p:cNvSpPr txBox="1"/>
          <p:nvPr>
            <p:ph idx="1" type="body"/>
          </p:nvPr>
        </p:nvSpPr>
        <p:spPr>
          <a:xfrm>
            <a:off x="555875" y="1676700"/>
            <a:ext cx="11221500" cy="652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de-DE" sz="2000">
                <a:solidFill>
                  <a:srgbClr val="000000"/>
                </a:solidFill>
              </a:rPr>
              <a:t>Github Board</a:t>
            </a:r>
            <a:endParaRPr sz="2000">
              <a:solidFill>
                <a:srgbClr val="000000"/>
              </a:solidFill>
            </a:endParaRPr>
          </a:p>
        </p:txBody>
      </p:sp>
      <p:pic>
        <p:nvPicPr>
          <p:cNvPr id="105" name="Google Shape;105;g2e4b8fad7e9_0_25"/>
          <p:cNvPicPr preferRelativeResize="0"/>
          <p:nvPr/>
        </p:nvPicPr>
        <p:blipFill>
          <a:blip r:embed="rId3">
            <a:alphaModFix/>
          </a:blip>
          <a:stretch>
            <a:fillRect/>
          </a:stretch>
        </p:blipFill>
        <p:spPr>
          <a:xfrm>
            <a:off x="3402025" y="1473725"/>
            <a:ext cx="7928601" cy="422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e4b8fad7e9_0_31"/>
          <p:cNvSpPr txBox="1"/>
          <p:nvPr>
            <p:ph idx="3" type="body"/>
          </p:nvPr>
        </p:nvSpPr>
        <p:spPr>
          <a:xfrm>
            <a:off x="555868" y="833494"/>
            <a:ext cx="8311800" cy="508500"/>
          </a:xfrm>
          <a:prstGeom prst="rect">
            <a:avLst/>
          </a:prstGeom>
          <a:noFill/>
          <a:ln>
            <a:noFill/>
          </a:ln>
        </p:spPr>
        <p:txBody>
          <a:bodyPr anchorCtr="0" anchor="b" bIns="0" lIns="0" spcFirstLastPara="1" rIns="0" wrap="square" tIns="0">
            <a:noAutofit/>
          </a:bodyPr>
          <a:lstStyle/>
          <a:p>
            <a:pPr indent="0" lvl="0" marL="0" rtl="0" algn="l">
              <a:lnSpc>
                <a:spcPct val="70000"/>
              </a:lnSpc>
              <a:spcBef>
                <a:spcPts val="0"/>
              </a:spcBef>
              <a:spcAft>
                <a:spcPts val="0"/>
              </a:spcAft>
              <a:buClr>
                <a:srgbClr val="C40D1E"/>
              </a:buClr>
              <a:buSzPts val="4000"/>
              <a:buNone/>
            </a:pPr>
            <a:r>
              <a:rPr lang="de-DE" sz="4000"/>
              <a:t>Project Schedule &amp; Next Steps</a:t>
            </a:r>
            <a:endParaRPr sz="4000"/>
          </a:p>
        </p:txBody>
      </p:sp>
      <p:sp>
        <p:nvSpPr>
          <p:cNvPr id="111" name="Google Shape;111;g2e4b8fad7e9_0_31"/>
          <p:cNvSpPr txBox="1"/>
          <p:nvPr>
            <p:ph idx="1" type="body"/>
          </p:nvPr>
        </p:nvSpPr>
        <p:spPr>
          <a:xfrm>
            <a:off x="555878" y="1676700"/>
            <a:ext cx="11221500" cy="4093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de-DE" sz="2000">
                <a:solidFill>
                  <a:srgbClr val="000000"/>
                </a:solidFill>
              </a:rPr>
              <a:t>Github Roadmap</a:t>
            </a:r>
            <a:endParaRPr sz="2000">
              <a:solidFill>
                <a:srgbClr val="000000"/>
              </a:solidFill>
            </a:endParaRPr>
          </a:p>
        </p:txBody>
      </p:sp>
      <p:pic>
        <p:nvPicPr>
          <p:cNvPr id="112" name="Google Shape;112;g2e4b8fad7e9_0_31"/>
          <p:cNvPicPr preferRelativeResize="0"/>
          <p:nvPr/>
        </p:nvPicPr>
        <p:blipFill>
          <a:blip r:embed="rId3">
            <a:alphaModFix/>
          </a:blip>
          <a:stretch>
            <a:fillRect/>
          </a:stretch>
        </p:blipFill>
        <p:spPr>
          <a:xfrm>
            <a:off x="555875" y="2152650"/>
            <a:ext cx="11221499" cy="34706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02af0dadfa_0_70"/>
          <p:cNvSpPr txBox="1"/>
          <p:nvPr>
            <p:ph idx="1" type="body"/>
          </p:nvPr>
        </p:nvSpPr>
        <p:spPr>
          <a:xfrm>
            <a:off x="1834650" y="2430175"/>
            <a:ext cx="8522700" cy="8061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1800"/>
              <a:buNone/>
            </a:pPr>
            <a:r>
              <a:rPr lang="de-DE" sz="4000">
                <a:solidFill>
                  <a:srgbClr val="000000"/>
                </a:solidFill>
              </a:rPr>
              <a:t>Thank you for your attention!</a:t>
            </a:r>
            <a:endParaRPr sz="4000">
              <a:solidFill>
                <a:srgbClr val="000000"/>
              </a:solidFill>
            </a:endParaRPr>
          </a:p>
        </p:txBody>
      </p:sp>
      <p:sp>
        <p:nvSpPr>
          <p:cNvPr id="118" name="Google Shape;118;g202af0dadfa_0_70"/>
          <p:cNvSpPr txBox="1"/>
          <p:nvPr>
            <p:ph idx="3" type="body"/>
          </p:nvPr>
        </p:nvSpPr>
        <p:spPr>
          <a:xfrm>
            <a:off x="555868" y="833494"/>
            <a:ext cx="8311800" cy="508500"/>
          </a:xfrm>
          <a:prstGeom prst="rect">
            <a:avLst/>
          </a:prstGeom>
          <a:noFill/>
          <a:ln>
            <a:noFill/>
          </a:ln>
        </p:spPr>
        <p:txBody>
          <a:bodyPr anchorCtr="0" anchor="b" bIns="0" lIns="0" spcFirstLastPara="1" rIns="0" wrap="square" tIns="0">
            <a:noAutofit/>
          </a:bodyPr>
          <a:lstStyle/>
          <a:p>
            <a:pPr indent="0" lvl="0" marL="0" rtl="0" algn="l">
              <a:lnSpc>
                <a:spcPct val="70000"/>
              </a:lnSpc>
              <a:spcBef>
                <a:spcPts val="0"/>
              </a:spcBef>
              <a:spcAft>
                <a:spcPts val="0"/>
              </a:spcAft>
              <a:buClr>
                <a:srgbClr val="C40D1E"/>
              </a:buClr>
              <a:buSzPts val="4000"/>
              <a:buNone/>
            </a:pPr>
            <a:r>
              <a:rPr lang="de-DE" sz="4000"/>
              <a:t>Conclusions</a:t>
            </a:r>
            <a:endParaRPr sz="4000"/>
          </a:p>
        </p:txBody>
      </p:sp>
      <p:sp>
        <p:nvSpPr>
          <p:cNvPr id="119" name="Google Shape;119;g202af0dadfa_0_70"/>
          <p:cNvSpPr txBox="1"/>
          <p:nvPr/>
        </p:nvSpPr>
        <p:spPr>
          <a:xfrm>
            <a:off x="1834650" y="4247825"/>
            <a:ext cx="3844200" cy="12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DE" sz="1500"/>
              <a:t>Sara Pervana</a:t>
            </a:r>
            <a:endParaRPr b="1" sz="1500"/>
          </a:p>
          <a:p>
            <a:pPr indent="0" lvl="0" marL="0" rtl="0" algn="l">
              <a:spcBef>
                <a:spcPts val="0"/>
              </a:spcBef>
              <a:spcAft>
                <a:spcPts val="0"/>
              </a:spcAft>
              <a:buNone/>
            </a:pPr>
            <a:r>
              <a:rPr lang="de-DE" sz="1500"/>
              <a:t>MSc. Information Systems Management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de-DE" sz="1500"/>
              <a:t>sara.pervana@campus.tu-berlin.de</a:t>
            </a:r>
            <a:endParaRPr sz="1500"/>
          </a:p>
        </p:txBody>
      </p:sp>
      <p:sp>
        <p:nvSpPr>
          <p:cNvPr id="120" name="Google Shape;120;g202af0dadfa_0_70"/>
          <p:cNvSpPr txBox="1"/>
          <p:nvPr/>
        </p:nvSpPr>
        <p:spPr>
          <a:xfrm>
            <a:off x="7120975" y="4247825"/>
            <a:ext cx="3844200" cy="12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DE" sz="1500"/>
              <a:t>Mohamad Sakka Laeiq</a:t>
            </a:r>
            <a:endParaRPr b="1" sz="1500"/>
          </a:p>
          <a:p>
            <a:pPr indent="0" lvl="0" marL="0" rtl="0" algn="l">
              <a:spcBef>
                <a:spcPts val="0"/>
              </a:spcBef>
              <a:spcAft>
                <a:spcPts val="0"/>
              </a:spcAft>
              <a:buNone/>
            </a:pPr>
            <a:r>
              <a:rPr lang="de-DE" sz="1500"/>
              <a:t>MSc. Computer Science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de-DE" sz="1500"/>
              <a:t>m.sakkalaeiq@campus.tu-berlin.de</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02af0dadfa_0_51"/>
          <p:cNvSpPr txBox="1"/>
          <p:nvPr>
            <p:ph idx="1" type="body"/>
          </p:nvPr>
        </p:nvSpPr>
        <p:spPr>
          <a:xfrm>
            <a:off x="555875" y="1676700"/>
            <a:ext cx="11170500" cy="40935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Clr>
                <a:srgbClr val="000000"/>
              </a:buClr>
              <a:buSzPts val="2000"/>
              <a:buAutoNum type="arabicPeriod"/>
            </a:pPr>
            <a:r>
              <a:rPr lang="de-DE" sz="2000">
                <a:solidFill>
                  <a:srgbClr val="000000"/>
                </a:solidFill>
              </a:rPr>
              <a:t>https://www.5g-mag.com/reference-tools</a:t>
            </a:r>
            <a:endParaRPr sz="20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lang="de-DE" sz="2000">
                <a:solidFill>
                  <a:srgbClr val="000000"/>
                </a:solidFill>
              </a:rPr>
              <a:t>I. Ahmad, F. Osasona, S. Dawodu, O. Obi, A. Anyanwu, and S. Onwusinkwue, "Emerging 5G technology: A review of its far-reaching implications for communication and security," World Journal of Advanced Research and Reviews, vol. 21, pp. 2474-2486, Jan. 2024, doi: 10.30574/wjarr.2024.21.1.0346</a:t>
            </a:r>
            <a:endParaRPr sz="2000">
              <a:solidFill>
                <a:srgbClr val="000000"/>
              </a:solidFill>
            </a:endParaRPr>
          </a:p>
          <a:p>
            <a:pPr indent="0" lvl="0" marL="457200" rtl="0" algn="l">
              <a:lnSpc>
                <a:spcPct val="115000"/>
              </a:lnSpc>
              <a:spcBef>
                <a:spcPts val="0"/>
              </a:spcBef>
              <a:spcAft>
                <a:spcPts val="0"/>
              </a:spcAft>
              <a:buSzPts val="1800"/>
              <a:buNone/>
            </a:pPr>
            <a:r>
              <a:t/>
            </a:r>
            <a:endParaRPr sz="2000">
              <a:solidFill>
                <a:srgbClr val="000000"/>
              </a:solidFill>
            </a:endParaRPr>
          </a:p>
        </p:txBody>
      </p:sp>
      <p:sp>
        <p:nvSpPr>
          <p:cNvPr id="126" name="Google Shape;126;g202af0dadfa_0_51"/>
          <p:cNvSpPr txBox="1"/>
          <p:nvPr>
            <p:ph idx="3" type="body"/>
          </p:nvPr>
        </p:nvSpPr>
        <p:spPr>
          <a:xfrm>
            <a:off x="555868" y="833494"/>
            <a:ext cx="8311800" cy="508500"/>
          </a:xfrm>
          <a:prstGeom prst="rect">
            <a:avLst/>
          </a:prstGeom>
          <a:noFill/>
          <a:ln>
            <a:noFill/>
          </a:ln>
        </p:spPr>
        <p:txBody>
          <a:bodyPr anchorCtr="0" anchor="b" bIns="0" lIns="0" spcFirstLastPara="1" rIns="0" wrap="square" tIns="0">
            <a:noAutofit/>
          </a:bodyPr>
          <a:lstStyle/>
          <a:p>
            <a:pPr indent="0" lvl="0" marL="0" rtl="0" algn="l">
              <a:lnSpc>
                <a:spcPct val="70000"/>
              </a:lnSpc>
              <a:spcBef>
                <a:spcPts val="0"/>
              </a:spcBef>
              <a:spcAft>
                <a:spcPts val="0"/>
              </a:spcAft>
              <a:buClr>
                <a:srgbClr val="C40D1E"/>
              </a:buClr>
              <a:buSzPts val="4000"/>
              <a:buNone/>
            </a:pPr>
            <a:r>
              <a:rPr lang="de-DE" sz="4000"/>
              <a:t>References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idx="2" type="body"/>
          </p:nvPr>
        </p:nvSpPr>
        <p:spPr>
          <a:xfrm>
            <a:off x="550800" y="1371599"/>
            <a:ext cx="9721850" cy="4265525"/>
          </a:xfrm>
          <a:prstGeom prst="rect">
            <a:avLst/>
          </a:prstGeom>
          <a:noFill/>
          <a:ln>
            <a:noFill/>
          </a:ln>
        </p:spPr>
        <p:txBody>
          <a:bodyPr anchorCtr="0" anchor="t" bIns="0" lIns="0" spcFirstLastPara="1" rIns="0" wrap="square" tIns="0">
            <a:noAutofit/>
          </a:bodyPr>
          <a:lstStyle/>
          <a:p>
            <a:pPr indent="-387350" lvl="0" marL="457200" rtl="0" algn="l">
              <a:lnSpc>
                <a:spcPct val="115000"/>
              </a:lnSpc>
              <a:spcBef>
                <a:spcPts val="0"/>
              </a:spcBef>
              <a:spcAft>
                <a:spcPts val="0"/>
              </a:spcAft>
              <a:buClr>
                <a:srgbClr val="1D2125"/>
              </a:buClr>
              <a:buSzPts val="2500"/>
              <a:buChar char="▪"/>
            </a:pPr>
            <a:r>
              <a:rPr lang="de-DE" sz="2500">
                <a:solidFill>
                  <a:srgbClr val="1D2125"/>
                </a:solidFill>
                <a:highlight>
                  <a:srgbClr val="FFFFFF"/>
                </a:highlight>
              </a:rPr>
              <a:t>Problem Statement (recap)</a:t>
            </a:r>
            <a:endParaRPr sz="2500">
              <a:solidFill>
                <a:srgbClr val="1D2125"/>
              </a:solidFill>
              <a:highlight>
                <a:srgbClr val="FFFFFF"/>
              </a:highlight>
            </a:endParaRPr>
          </a:p>
          <a:p>
            <a:pPr indent="-387350" lvl="0" marL="457200" rtl="0" algn="l">
              <a:lnSpc>
                <a:spcPct val="115000"/>
              </a:lnSpc>
              <a:spcBef>
                <a:spcPts val="0"/>
              </a:spcBef>
              <a:spcAft>
                <a:spcPts val="0"/>
              </a:spcAft>
              <a:buClr>
                <a:srgbClr val="1D2125"/>
              </a:buClr>
              <a:buSzPts val="2500"/>
              <a:buChar char="▪"/>
            </a:pPr>
            <a:r>
              <a:rPr lang="de-DE" sz="2500">
                <a:solidFill>
                  <a:srgbClr val="1D2125"/>
                </a:solidFill>
                <a:highlight>
                  <a:srgbClr val="FFFFFF"/>
                </a:highlight>
              </a:rPr>
              <a:t>Proposed Solution</a:t>
            </a:r>
            <a:endParaRPr sz="2500">
              <a:solidFill>
                <a:srgbClr val="1D2125"/>
              </a:solidFill>
              <a:highlight>
                <a:srgbClr val="FFFFFF"/>
              </a:highlight>
            </a:endParaRPr>
          </a:p>
          <a:p>
            <a:pPr indent="-387350" lvl="0" marL="457200" rtl="0" algn="l">
              <a:lnSpc>
                <a:spcPct val="115000"/>
              </a:lnSpc>
              <a:spcBef>
                <a:spcPts val="0"/>
              </a:spcBef>
              <a:spcAft>
                <a:spcPts val="0"/>
              </a:spcAft>
              <a:buClr>
                <a:srgbClr val="1D2125"/>
              </a:buClr>
              <a:buSzPts val="2500"/>
              <a:buChar char="▪"/>
            </a:pPr>
            <a:r>
              <a:rPr lang="de-DE" sz="2500">
                <a:solidFill>
                  <a:srgbClr val="1D2125"/>
                </a:solidFill>
                <a:highlight>
                  <a:srgbClr val="FFFFFF"/>
                </a:highlight>
              </a:rPr>
              <a:t>Progress on Project Implementation</a:t>
            </a:r>
            <a:endParaRPr sz="2500">
              <a:solidFill>
                <a:srgbClr val="1D2125"/>
              </a:solidFill>
              <a:highlight>
                <a:srgbClr val="FFFFFF"/>
              </a:highlight>
            </a:endParaRPr>
          </a:p>
          <a:p>
            <a:pPr indent="-387350" lvl="0" marL="457200" rtl="0" algn="l">
              <a:lnSpc>
                <a:spcPct val="115000"/>
              </a:lnSpc>
              <a:spcBef>
                <a:spcPts val="0"/>
              </a:spcBef>
              <a:spcAft>
                <a:spcPts val="0"/>
              </a:spcAft>
              <a:buClr>
                <a:srgbClr val="1D2125"/>
              </a:buClr>
              <a:buSzPts val="2500"/>
              <a:buChar char="▪"/>
            </a:pPr>
            <a:r>
              <a:rPr lang="de-DE" sz="2500">
                <a:solidFill>
                  <a:srgbClr val="1D2125"/>
                </a:solidFill>
                <a:highlight>
                  <a:srgbClr val="FFFFFF"/>
                </a:highlight>
              </a:rPr>
              <a:t>Short Live Demo</a:t>
            </a:r>
            <a:endParaRPr sz="2500">
              <a:solidFill>
                <a:srgbClr val="1D2125"/>
              </a:solidFill>
              <a:highlight>
                <a:srgbClr val="FFFFFF"/>
              </a:highlight>
            </a:endParaRPr>
          </a:p>
          <a:p>
            <a:pPr indent="-387350" lvl="0" marL="457200" rtl="0" algn="l">
              <a:lnSpc>
                <a:spcPct val="115000"/>
              </a:lnSpc>
              <a:spcBef>
                <a:spcPts val="0"/>
              </a:spcBef>
              <a:spcAft>
                <a:spcPts val="0"/>
              </a:spcAft>
              <a:buClr>
                <a:srgbClr val="1D2125"/>
              </a:buClr>
              <a:buSzPts val="2500"/>
              <a:buChar char="▪"/>
            </a:pPr>
            <a:r>
              <a:rPr lang="de-DE" sz="2500">
                <a:solidFill>
                  <a:srgbClr val="1D2125"/>
                </a:solidFill>
                <a:highlight>
                  <a:srgbClr val="FFFFFF"/>
                </a:highlight>
              </a:rPr>
              <a:t>Challenges/Blockers </a:t>
            </a:r>
            <a:endParaRPr sz="2500">
              <a:solidFill>
                <a:srgbClr val="1D2125"/>
              </a:solidFill>
              <a:highlight>
                <a:srgbClr val="FFFFFF"/>
              </a:highlight>
            </a:endParaRPr>
          </a:p>
          <a:p>
            <a:pPr indent="-387350" lvl="0" marL="457200" rtl="0" algn="l">
              <a:lnSpc>
                <a:spcPct val="115000"/>
              </a:lnSpc>
              <a:spcBef>
                <a:spcPts val="0"/>
              </a:spcBef>
              <a:spcAft>
                <a:spcPts val="0"/>
              </a:spcAft>
              <a:buClr>
                <a:srgbClr val="1D2125"/>
              </a:buClr>
              <a:buSzPts val="2500"/>
              <a:buChar char="▪"/>
            </a:pPr>
            <a:r>
              <a:rPr lang="de-DE" sz="2500">
                <a:solidFill>
                  <a:srgbClr val="1D2125"/>
                </a:solidFill>
                <a:highlight>
                  <a:srgbClr val="FFFFFF"/>
                </a:highlight>
              </a:rPr>
              <a:t>Project Schedule &amp; Next Steps</a:t>
            </a:r>
            <a:endParaRPr sz="2500"/>
          </a:p>
        </p:txBody>
      </p:sp>
      <p:sp>
        <p:nvSpPr>
          <p:cNvPr id="50" name="Google Shape;50;p2"/>
          <p:cNvSpPr txBox="1"/>
          <p:nvPr>
            <p:ph idx="2" type="body"/>
          </p:nvPr>
        </p:nvSpPr>
        <p:spPr>
          <a:xfrm>
            <a:off x="619050" y="263450"/>
            <a:ext cx="10176600" cy="708000"/>
          </a:xfrm>
          <a:prstGeom prst="rect">
            <a:avLst/>
          </a:prstGeom>
          <a:noFill/>
          <a:ln>
            <a:noFill/>
          </a:ln>
        </p:spPr>
        <p:txBody>
          <a:bodyPr anchorCtr="0" anchor="b" bIns="0" lIns="0" spcFirstLastPara="1" rIns="0" wrap="square" tIns="0">
            <a:noAutofit/>
          </a:bodyPr>
          <a:lstStyle/>
          <a:p>
            <a:pPr indent="0" lvl="0" marL="0" rtl="0" algn="l">
              <a:lnSpc>
                <a:spcPct val="116666"/>
              </a:lnSpc>
              <a:spcBef>
                <a:spcPts val="0"/>
              </a:spcBef>
              <a:spcAft>
                <a:spcPts val="0"/>
              </a:spcAft>
              <a:buClr>
                <a:srgbClr val="C40D1E"/>
              </a:buClr>
              <a:buSzPts val="2400"/>
              <a:buNone/>
            </a:pPr>
            <a:r>
              <a:rPr lang="de-DE" sz="4000">
                <a:solidFill>
                  <a:schemeClr val="accent1"/>
                </a:solidFill>
              </a:rPr>
              <a:t>Contents</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2e4b8fad7e9_0_39"/>
          <p:cNvSpPr txBox="1"/>
          <p:nvPr>
            <p:ph idx="3" type="body"/>
          </p:nvPr>
        </p:nvSpPr>
        <p:spPr>
          <a:xfrm>
            <a:off x="619050" y="263450"/>
            <a:ext cx="10176600" cy="708000"/>
          </a:xfrm>
          <a:prstGeom prst="rect">
            <a:avLst/>
          </a:prstGeom>
          <a:noFill/>
          <a:ln>
            <a:noFill/>
          </a:ln>
        </p:spPr>
        <p:txBody>
          <a:bodyPr anchorCtr="0" anchor="b" bIns="0" lIns="0" spcFirstLastPara="1" rIns="0" wrap="square" tIns="0">
            <a:noAutofit/>
          </a:bodyPr>
          <a:lstStyle/>
          <a:p>
            <a:pPr indent="0" lvl="0" marL="0" rtl="0" algn="l">
              <a:lnSpc>
                <a:spcPct val="116666"/>
              </a:lnSpc>
              <a:spcBef>
                <a:spcPts val="0"/>
              </a:spcBef>
              <a:spcAft>
                <a:spcPts val="0"/>
              </a:spcAft>
              <a:buClr>
                <a:srgbClr val="C40D1E"/>
              </a:buClr>
              <a:buSzPts val="2400"/>
              <a:buNone/>
            </a:pPr>
            <a:r>
              <a:rPr lang="de-DE" sz="4000"/>
              <a:t>Problem Statement (recap)</a:t>
            </a:r>
            <a:endParaRPr sz="4000"/>
          </a:p>
        </p:txBody>
      </p:sp>
      <p:pic>
        <p:nvPicPr>
          <p:cNvPr id="56" name="Google Shape;56;g2e4b8fad7e9_0_39"/>
          <p:cNvPicPr preferRelativeResize="0"/>
          <p:nvPr/>
        </p:nvPicPr>
        <p:blipFill>
          <a:blip r:embed="rId3">
            <a:alphaModFix/>
          </a:blip>
          <a:stretch>
            <a:fillRect/>
          </a:stretch>
        </p:blipFill>
        <p:spPr>
          <a:xfrm>
            <a:off x="3329075" y="1228725"/>
            <a:ext cx="8420100" cy="4400550"/>
          </a:xfrm>
          <a:prstGeom prst="rect">
            <a:avLst/>
          </a:prstGeom>
          <a:noFill/>
          <a:ln>
            <a:noFill/>
          </a:ln>
        </p:spPr>
      </p:pic>
      <p:sp>
        <p:nvSpPr>
          <p:cNvPr id="57" name="Google Shape;57;g2e4b8fad7e9_0_39"/>
          <p:cNvSpPr txBox="1"/>
          <p:nvPr/>
        </p:nvSpPr>
        <p:spPr>
          <a:xfrm>
            <a:off x="619050" y="1575925"/>
            <a:ext cx="306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sz="2000"/>
              <a:t>5G Media Streaming </a:t>
            </a:r>
            <a:endParaRPr b="1" sz="2000"/>
          </a:p>
          <a:p>
            <a:pPr indent="0" lvl="0" marL="0" rtl="0" algn="l">
              <a:spcBef>
                <a:spcPts val="0"/>
              </a:spcBef>
              <a:spcAft>
                <a:spcPts val="0"/>
              </a:spcAft>
              <a:buNone/>
            </a:pPr>
            <a:r>
              <a:rPr b="1" lang="de-DE" sz="2000"/>
              <a:t>Architecture</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ph idx="3" type="body"/>
          </p:nvPr>
        </p:nvSpPr>
        <p:spPr>
          <a:xfrm>
            <a:off x="619050" y="263450"/>
            <a:ext cx="10176600" cy="708000"/>
          </a:xfrm>
          <a:prstGeom prst="rect">
            <a:avLst/>
          </a:prstGeom>
          <a:noFill/>
          <a:ln>
            <a:noFill/>
          </a:ln>
        </p:spPr>
        <p:txBody>
          <a:bodyPr anchorCtr="0" anchor="b" bIns="0" lIns="0" spcFirstLastPara="1" rIns="0" wrap="square" tIns="0">
            <a:noAutofit/>
          </a:bodyPr>
          <a:lstStyle/>
          <a:p>
            <a:pPr indent="0" lvl="0" marL="0" rtl="0" algn="l">
              <a:lnSpc>
                <a:spcPct val="116666"/>
              </a:lnSpc>
              <a:spcBef>
                <a:spcPts val="0"/>
              </a:spcBef>
              <a:spcAft>
                <a:spcPts val="0"/>
              </a:spcAft>
              <a:buClr>
                <a:srgbClr val="C40D1E"/>
              </a:buClr>
              <a:buSzPts val="2400"/>
              <a:buNone/>
            </a:pPr>
            <a:r>
              <a:rPr lang="de-DE" sz="4000"/>
              <a:t>Problem Statement (recap)</a:t>
            </a:r>
            <a:endParaRPr sz="4000"/>
          </a:p>
        </p:txBody>
      </p:sp>
      <p:sp>
        <p:nvSpPr>
          <p:cNvPr id="63" name="Google Shape;63;p3"/>
          <p:cNvSpPr/>
          <p:nvPr/>
        </p:nvSpPr>
        <p:spPr>
          <a:xfrm>
            <a:off x="3050025" y="2865888"/>
            <a:ext cx="6586200" cy="91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DE" sz="2000"/>
              <a:t>Seamless implementation and interoperability</a:t>
            </a:r>
            <a:endParaRPr b="1"/>
          </a:p>
        </p:txBody>
      </p:sp>
      <p:sp>
        <p:nvSpPr>
          <p:cNvPr id="64" name="Google Shape;64;p3"/>
          <p:cNvSpPr/>
          <p:nvPr/>
        </p:nvSpPr>
        <p:spPr>
          <a:xfrm>
            <a:off x="3106625" y="4273200"/>
            <a:ext cx="6586200" cy="112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DE" sz="2000"/>
              <a:t>Difficulty in analyzing consumption patterns and handling reports</a:t>
            </a:r>
            <a:endParaRPr b="1"/>
          </a:p>
        </p:txBody>
      </p:sp>
      <p:sp>
        <p:nvSpPr>
          <p:cNvPr id="65" name="Google Shape;65;p3"/>
          <p:cNvSpPr/>
          <p:nvPr/>
        </p:nvSpPr>
        <p:spPr>
          <a:xfrm>
            <a:off x="3050025" y="1458600"/>
            <a:ext cx="6586200" cy="91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DE" sz="2000"/>
              <a:t>The rapid evolution of 5G Media Technologies</a:t>
            </a:r>
            <a:endParaRPr b="1"/>
          </a:p>
        </p:txBody>
      </p:sp>
      <p:pic>
        <p:nvPicPr>
          <p:cNvPr id="66" name="Google Shape;66;p3"/>
          <p:cNvPicPr preferRelativeResize="0"/>
          <p:nvPr/>
        </p:nvPicPr>
        <p:blipFill>
          <a:blip r:embed="rId3">
            <a:alphaModFix/>
          </a:blip>
          <a:stretch>
            <a:fillRect/>
          </a:stretch>
        </p:blipFill>
        <p:spPr>
          <a:xfrm>
            <a:off x="1749375" y="1497858"/>
            <a:ext cx="864557" cy="864600"/>
          </a:xfrm>
          <a:prstGeom prst="rect">
            <a:avLst/>
          </a:prstGeom>
          <a:noFill/>
          <a:ln>
            <a:noFill/>
          </a:ln>
        </p:spPr>
      </p:pic>
      <p:pic>
        <p:nvPicPr>
          <p:cNvPr id="67" name="Google Shape;67;p3"/>
          <p:cNvPicPr preferRelativeResize="0"/>
          <p:nvPr/>
        </p:nvPicPr>
        <p:blipFill>
          <a:blip r:embed="rId4">
            <a:alphaModFix/>
          </a:blip>
          <a:stretch>
            <a:fillRect/>
          </a:stretch>
        </p:blipFill>
        <p:spPr>
          <a:xfrm>
            <a:off x="1749378" y="2882501"/>
            <a:ext cx="919523" cy="919500"/>
          </a:xfrm>
          <a:prstGeom prst="rect">
            <a:avLst/>
          </a:prstGeom>
          <a:noFill/>
          <a:ln>
            <a:noFill/>
          </a:ln>
        </p:spPr>
      </p:pic>
      <p:pic>
        <p:nvPicPr>
          <p:cNvPr id="68" name="Google Shape;68;p3"/>
          <p:cNvPicPr preferRelativeResize="0"/>
          <p:nvPr/>
        </p:nvPicPr>
        <p:blipFill>
          <a:blip r:embed="rId5">
            <a:alphaModFix/>
          </a:blip>
          <a:stretch>
            <a:fillRect/>
          </a:stretch>
        </p:blipFill>
        <p:spPr>
          <a:xfrm>
            <a:off x="1721887" y="4376538"/>
            <a:ext cx="919525" cy="91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436091069d_0_21"/>
          <p:cNvSpPr txBox="1"/>
          <p:nvPr>
            <p:ph idx="1" type="body"/>
          </p:nvPr>
        </p:nvSpPr>
        <p:spPr>
          <a:xfrm>
            <a:off x="600150" y="2071950"/>
            <a:ext cx="11113500" cy="33354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Clr>
                <a:srgbClr val="000000"/>
              </a:buClr>
              <a:buSzPts val="2000"/>
              <a:buChar char="●"/>
            </a:pPr>
            <a:r>
              <a:rPr lang="de-DE" sz="2000">
                <a:solidFill>
                  <a:srgbClr val="000000"/>
                </a:solidFill>
              </a:rPr>
              <a:t>Dashboard Interface</a:t>
            </a:r>
            <a:endParaRPr sz="2000">
              <a:solidFill>
                <a:srgbClr val="000000"/>
              </a:solidFill>
            </a:endParaRPr>
          </a:p>
          <a:p>
            <a:pPr indent="-355600" lvl="1" marL="914400" rtl="0" algn="l">
              <a:lnSpc>
                <a:spcPct val="115000"/>
              </a:lnSpc>
              <a:spcBef>
                <a:spcPts val="0"/>
              </a:spcBef>
              <a:spcAft>
                <a:spcPts val="0"/>
              </a:spcAft>
              <a:buClr>
                <a:srgbClr val="000000"/>
              </a:buClr>
              <a:buSzPts val="2000"/>
              <a:buChar char="○"/>
            </a:pPr>
            <a:r>
              <a:rPr lang="de-DE" sz="2000">
                <a:solidFill>
                  <a:srgbClr val="000000"/>
                </a:solidFill>
                <a:latin typeface="Arial"/>
                <a:ea typeface="Arial"/>
                <a:cs typeface="Arial"/>
                <a:sym typeface="Arial"/>
              </a:rPr>
              <a:t>An easily accessible dashboard that visualizes QoE metrics and consumption reports</a:t>
            </a:r>
            <a:endParaRPr sz="2000">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de-DE" sz="2000">
                <a:solidFill>
                  <a:srgbClr val="000000"/>
                </a:solidFill>
              </a:rPr>
              <a:t>Actionable Insights</a:t>
            </a:r>
            <a:endParaRPr sz="2000">
              <a:solidFill>
                <a:srgbClr val="000000"/>
              </a:solidFill>
            </a:endParaRPr>
          </a:p>
          <a:p>
            <a:pPr indent="-355600" lvl="1" marL="914400" rtl="0" algn="l">
              <a:lnSpc>
                <a:spcPct val="115000"/>
              </a:lnSpc>
              <a:spcBef>
                <a:spcPts val="0"/>
              </a:spcBef>
              <a:spcAft>
                <a:spcPts val="0"/>
              </a:spcAft>
              <a:buClr>
                <a:srgbClr val="000000"/>
              </a:buClr>
              <a:buSzPts val="2000"/>
              <a:buChar char="○"/>
            </a:pPr>
            <a:r>
              <a:rPr lang="de-DE" sz="2000">
                <a:solidFill>
                  <a:srgbClr val="000000"/>
                </a:solidFill>
                <a:latin typeface="Arial"/>
                <a:ea typeface="Arial"/>
                <a:cs typeface="Arial"/>
                <a:sym typeface="Arial"/>
              </a:rPr>
              <a:t>Provide users with insights into streaming performance through </a:t>
            </a:r>
            <a:r>
              <a:rPr lang="de-DE" sz="2000">
                <a:solidFill>
                  <a:srgbClr val="000000"/>
                </a:solidFill>
                <a:latin typeface="Arial"/>
                <a:ea typeface="Arial"/>
                <a:cs typeface="Arial"/>
                <a:sym typeface="Arial"/>
              </a:rPr>
              <a:t>interactive</a:t>
            </a:r>
            <a:r>
              <a:rPr lang="de-DE" sz="2000">
                <a:solidFill>
                  <a:srgbClr val="000000"/>
                </a:solidFill>
                <a:latin typeface="Arial"/>
                <a:ea typeface="Arial"/>
                <a:cs typeface="Arial"/>
                <a:sym typeface="Arial"/>
              </a:rPr>
              <a:t> charts</a:t>
            </a:r>
            <a:endParaRPr sz="2000">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de-DE" sz="2000">
                <a:solidFill>
                  <a:srgbClr val="000000"/>
                </a:solidFill>
              </a:rPr>
              <a:t>Data Sharing</a:t>
            </a:r>
            <a:endParaRPr sz="2000">
              <a:solidFill>
                <a:srgbClr val="000000"/>
              </a:solidFill>
            </a:endParaRPr>
          </a:p>
          <a:p>
            <a:pPr indent="-355600" lvl="1" marL="914400" rtl="0" algn="l">
              <a:lnSpc>
                <a:spcPct val="115000"/>
              </a:lnSpc>
              <a:spcBef>
                <a:spcPts val="0"/>
              </a:spcBef>
              <a:spcAft>
                <a:spcPts val="0"/>
              </a:spcAft>
              <a:buClr>
                <a:srgbClr val="000000"/>
              </a:buClr>
              <a:buSzPts val="2000"/>
              <a:buChar char="○"/>
            </a:pPr>
            <a:r>
              <a:rPr lang="de-DE" sz="2000">
                <a:solidFill>
                  <a:srgbClr val="000000"/>
                </a:solidFill>
                <a:latin typeface="Arial"/>
                <a:ea typeface="Arial"/>
                <a:cs typeface="Arial"/>
                <a:sym typeface="Arial"/>
              </a:rPr>
              <a:t>Allow users to download and share the reports visualized by the dashboard with others</a:t>
            </a:r>
            <a:endParaRPr sz="2000">
              <a:solidFill>
                <a:srgbClr val="000000"/>
              </a:solidFill>
              <a:latin typeface="Arial"/>
              <a:ea typeface="Arial"/>
              <a:cs typeface="Arial"/>
              <a:sym typeface="Arial"/>
            </a:endParaRPr>
          </a:p>
        </p:txBody>
      </p:sp>
      <p:sp>
        <p:nvSpPr>
          <p:cNvPr id="74" name="Google Shape;74;g2436091069d_0_21"/>
          <p:cNvSpPr txBox="1"/>
          <p:nvPr>
            <p:ph idx="3" type="body"/>
          </p:nvPr>
        </p:nvSpPr>
        <p:spPr>
          <a:xfrm>
            <a:off x="555868" y="833494"/>
            <a:ext cx="8311800" cy="508500"/>
          </a:xfrm>
          <a:prstGeom prst="rect">
            <a:avLst/>
          </a:prstGeom>
          <a:noFill/>
          <a:ln>
            <a:noFill/>
          </a:ln>
        </p:spPr>
        <p:txBody>
          <a:bodyPr anchorCtr="0" anchor="b" bIns="0" lIns="0" spcFirstLastPara="1" rIns="0" wrap="square" tIns="0">
            <a:noAutofit/>
          </a:bodyPr>
          <a:lstStyle/>
          <a:p>
            <a:pPr indent="0" lvl="0" marL="0" rtl="0" algn="l">
              <a:lnSpc>
                <a:spcPct val="70000"/>
              </a:lnSpc>
              <a:spcBef>
                <a:spcPts val="0"/>
              </a:spcBef>
              <a:spcAft>
                <a:spcPts val="0"/>
              </a:spcAft>
              <a:buClr>
                <a:srgbClr val="C40D1E"/>
              </a:buClr>
              <a:buSzPts val="4000"/>
              <a:buNone/>
            </a:pPr>
            <a:r>
              <a:rPr lang="de-DE" sz="4000"/>
              <a:t>Proposed Solution</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436091069d_0_16"/>
          <p:cNvSpPr txBox="1"/>
          <p:nvPr>
            <p:ph idx="1" type="body"/>
          </p:nvPr>
        </p:nvSpPr>
        <p:spPr>
          <a:xfrm>
            <a:off x="555878" y="1676700"/>
            <a:ext cx="11221500" cy="40935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Char char="●"/>
            </a:pPr>
            <a:r>
              <a:rPr lang="de-DE" sz="2000">
                <a:solidFill>
                  <a:srgbClr val="000000"/>
                </a:solidFill>
              </a:rPr>
              <a:t>Deployed Next.js App at </a:t>
            </a:r>
            <a:r>
              <a:rPr lang="de-DE" sz="2000" u="sng">
                <a:solidFill>
                  <a:schemeClr val="hlink"/>
                </a:solidFill>
                <a:hlinkClick r:id="rId3"/>
              </a:rPr>
              <a:t>5g-mag.vercel.app</a:t>
            </a:r>
            <a:endParaRPr sz="2000">
              <a:solidFill>
                <a:srgbClr val="000000"/>
              </a:solidFill>
            </a:endParaRPr>
          </a:p>
          <a:p>
            <a:pPr indent="-355600" lvl="1" marL="914400" rtl="0" algn="l">
              <a:lnSpc>
                <a:spcPct val="115000"/>
              </a:lnSpc>
              <a:spcBef>
                <a:spcPts val="0"/>
              </a:spcBef>
              <a:spcAft>
                <a:spcPts val="0"/>
              </a:spcAft>
              <a:buClr>
                <a:srgbClr val="000000"/>
              </a:buClr>
              <a:buSzPts val="2000"/>
              <a:buChar char="○"/>
            </a:pPr>
            <a:r>
              <a:rPr lang="de-DE" sz="2000">
                <a:solidFill>
                  <a:srgbClr val="000000"/>
                </a:solidFill>
                <a:latin typeface="Arial"/>
                <a:ea typeface="Arial"/>
                <a:cs typeface="Arial"/>
                <a:sym typeface="Arial"/>
              </a:rPr>
              <a:t>We chose Next.js for its efficiency in handling fast implementations and deployment and the integration with React.js</a:t>
            </a:r>
            <a:endParaRPr sz="2000">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Char char="●"/>
            </a:pPr>
            <a:r>
              <a:rPr lang="de-DE" sz="2000">
                <a:solidFill>
                  <a:srgbClr val="000000"/>
                </a:solidFill>
              </a:rPr>
              <a:t>Data Handling</a:t>
            </a:r>
            <a:endParaRPr sz="2000">
              <a:solidFill>
                <a:srgbClr val="000000"/>
              </a:solidFill>
            </a:endParaRPr>
          </a:p>
          <a:p>
            <a:pPr indent="-355600" lvl="1" marL="914400" rtl="0" algn="l">
              <a:lnSpc>
                <a:spcPct val="115000"/>
              </a:lnSpc>
              <a:spcBef>
                <a:spcPts val="0"/>
              </a:spcBef>
              <a:spcAft>
                <a:spcPts val="0"/>
              </a:spcAft>
              <a:buClr>
                <a:srgbClr val="000000"/>
              </a:buClr>
              <a:buSzPts val="2000"/>
              <a:buChar char="○"/>
            </a:pPr>
            <a:r>
              <a:rPr lang="de-DE" sz="2000">
                <a:solidFill>
                  <a:srgbClr val="000000"/>
                </a:solidFill>
                <a:latin typeface="Arial"/>
                <a:ea typeface="Arial"/>
                <a:cs typeface="Arial"/>
                <a:sym typeface="Arial"/>
              </a:rPr>
              <a:t>We added the </a:t>
            </a:r>
            <a:r>
              <a:rPr lang="de-DE" sz="2000">
                <a:solidFill>
                  <a:srgbClr val="000000"/>
                </a:solidFill>
                <a:latin typeface="Arial"/>
                <a:ea typeface="Arial"/>
                <a:cs typeface="Arial"/>
                <a:sym typeface="Arial"/>
              </a:rPr>
              <a:t>capability</a:t>
            </a:r>
            <a:r>
              <a:rPr lang="de-DE" sz="2000">
                <a:solidFill>
                  <a:srgbClr val="000000"/>
                </a:solidFill>
                <a:latin typeface="Arial"/>
                <a:ea typeface="Arial"/>
                <a:cs typeface="Arial"/>
                <a:sym typeface="Arial"/>
              </a:rPr>
              <a:t> to read data from XML &amp; JSON formats and display it graphically using </a:t>
            </a:r>
            <a:r>
              <a:rPr lang="de-DE" sz="2000" u="sng">
                <a:solidFill>
                  <a:schemeClr val="hlink"/>
                </a:solidFill>
                <a:latin typeface="Arial"/>
                <a:ea typeface="Arial"/>
                <a:cs typeface="Arial"/>
                <a:sym typeface="Arial"/>
                <a:hlinkClick r:id="rId4"/>
              </a:rPr>
              <a:t>Apex Charts</a:t>
            </a:r>
            <a:endParaRPr sz="2000">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Char char="●"/>
            </a:pPr>
            <a:r>
              <a:rPr lang="de-DE" sz="2000">
                <a:solidFill>
                  <a:srgbClr val="000000"/>
                </a:solidFill>
              </a:rPr>
              <a:t>Initial Application Design</a:t>
            </a:r>
            <a:endParaRPr sz="2000">
              <a:solidFill>
                <a:srgbClr val="000000"/>
              </a:solidFill>
            </a:endParaRPr>
          </a:p>
          <a:p>
            <a:pPr indent="-355600" lvl="1" marL="914400" rtl="0" algn="l">
              <a:lnSpc>
                <a:spcPct val="115000"/>
              </a:lnSpc>
              <a:spcBef>
                <a:spcPts val="0"/>
              </a:spcBef>
              <a:spcAft>
                <a:spcPts val="0"/>
              </a:spcAft>
              <a:buClr>
                <a:srgbClr val="000000"/>
              </a:buClr>
              <a:buSzPts val="2000"/>
              <a:buChar char="○"/>
            </a:pPr>
            <a:r>
              <a:rPr lang="de-DE" sz="2000">
                <a:solidFill>
                  <a:srgbClr val="000000"/>
                </a:solidFill>
                <a:latin typeface="Arial"/>
                <a:ea typeface="Arial"/>
                <a:cs typeface="Arial"/>
                <a:sym typeface="Arial"/>
              </a:rPr>
              <a:t>We added the </a:t>
            </a:r>
            <a:r>
              <a:rPr lang="de-DE" sz="2000">
                <a:solidFill>
                  <a:srgbClr val="000000"/>
                </a:solidFill>
                <a:latin typeface="Arial"/>
                <a:ea typeface="Arial"/>
                <a:cs typeface="Arial"/>
                <a:sym typeface="Arial"/>
              </a:rPr>
              <a:t>initial</a:t>
            </a:r>
            <a:r>
              <a:rPr lang="de-DE" sz="2000">
                <a:solidFill>
                  <a:srgbClr val="000000"/>
                </a:solidFill>
                <a:latin typeface="Arial"/>
                <a:ea typeface="Arial"/>
                <a:cs typeface="Arial"/>
                <a:sym typeface="Arial"/>
              </a:rPr>
              <a:t> </a:t>
            </a:r>
            <a:r>
              <a:rPr lang="de-DE" sz="2000">
                <a:solidFill>
                  <a:srgbClr val="000000"/>
                </a:solidFill>
                <a:latin typeface="Arial"/>
                <a:ea typeface="Arial"/>
                <a:cs typeface="Arial"/>
                <a:sym typeface="Arial"/>
              </a:rPr>
              <a:t>dashboard</a:t>
            </a:r>
            <a:r>
              <a:rPr lang="de-DE" sz="2000">
                <a:solidFill>
                  <a:srgbClr val="000000"/>
                </a:solidFill>
                <a:latin typeface="Arial"/>
                <a:ea typeface="Arial"/>
                <a:cs typeface="Arial"/>
                <a:sym typeface="Arial"/>
              </a:rPr>
              <a:t> design to ensure a responsive user interface as a basis for the charts that will be displayed with </a:t>
            </a:r>
            <a:r>
              <a:rPr b="1" lang="de-DE" sz="2000">
                <a:solidFill>
                  <a:srgbClr val="000000"/>
                </a:solidFill>
                <a:latin typeface="Arial"/>
                <a:ea typeface="Arial"/>
                <a:cs typeface="Arial"/>
                <a:sym typeface="Arial"/>
              </a:rPr>
              <a:t>mock data for the now</a:t>
            </a:r>
            <a:endParaRPr b="1" sz="2000">
              <a:solidFill>
                <a:srgbClr val="000000"/>
              </a:solidFill>
              <a:latin typeface="Arial"/>
              <a:ea typeface="Arial"/>
              <a:cs typeface="Arial"/>
              <a:sym typeface="Arial"/>
            </a:endParaRPr>
          </a:p>
        </p:txBody>
      </p:sp>
      <p:sp>
        <p:nvSpPr>
          <p:cNvPr id="80" name="Google Shape;80;g2436091069d_0_16"/>
          <p:cNvSpPr txBox="1"/>
          <p:nvPr>
            <p:ph idx="3" type="body"/>
          </p:nvPr>
        </p:nvSpPr>
        <p:spPr>
          <a:xfrm>
            <a:off x="555868" y="833494"/>
            <a:ext cx="8311800" cy="508500"/>
          </a:xfrm>
          <a:prstGeom prst="rect">
            <a:avLst/>
          </a:prstGeom>
          <a:noFill/>
          <a:ln>
            <a:noFill/>
          </a:ln>
        </p:spPr>
        <p:txBody>
          <a:bodyPr anchorCtr="0" anchor="b" bIns="0" lIns="0" spcFirstLastPara="1" rIns="0" wrap="square" tIns="0">
            <a:noAutofit/>
          </a:bodyPr>
          <a:lstStyle/>
          <a:p>
            <a:pPr indent="0" lvl="0" marL="0" rtl="0" algn="l">
              <a:lnSpc>
                <a:spcPct val="70000"/>
              </a:lnSpc>
              <a:spcBef>
                <a:spcPts val="0"/>
              </a:spcBef>
              <a:spcAft>
                <a:spcPts val="0"/>
              </a:spcAft>
              <a:buClr>
                <a:srgbClr val="C40D1E"/>
              </a:buClr>
              <a:buSzPts val="4000"/>
              <a:buNone/>
            </a:pPr>
            <a:r>
              <a:rPr lang="de-DE" sz="4000"/>
              <a:t>Progress on Project Implementation</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02af0dadfa_0_58"/>
          <p:cNvSpPr txBox="1"/>
          <p:nvPr>
            <p:ph idx="3" type="body"/>
          </p:nvPr>
        </p:nvSpPr>
        <p:spPr>
          <a:xfrm>
            <a:off x="555868" y="833494"/>
            <a:ext cx="8311800" cy="508500"/>
          </a:xfrm>
          <a:prstGeom prst="rect">
            <a:avLst/>
          </a:prstGeom>
          <a:noFill/>
          <a:ln>
            <a:noFill/>
          </a:ln>
        </p:spPr>
        <p:txBody>
          <a:bodyPr anchorCtr="0" anchor="b" bIns="0" lIns="0" spcFirstLastPara="1" rIns="0" wrap="square" tIns="0">
            <a:noAutofit/>
          </a:bodyPr>
          <a:lstStyle/>
          <a:p>
            <a:pPr indent="0" lvl="0" marL="0" rtl="0" algn="l">
              <a:lnSpc>
                <a:spcPct val="70000"/>
              </a:lnSpc>
              <a:spcBef>
                <a:spcPts val="0"/>
              </a:spcBef>
              <a:spcAft>
                <a:spcPts val="0"/>
              </a:spcAft>
              <a:buClr>
                <a:srgbClr val="C40D1E"/>
              </a:buClr>
              <a:buSzPts val="4000"/>
              <a:buNone/>
            </a:pPr>
            <a:r>
              <a:rPr lang="de-DE" sz="4000"/>
              <a:t>Challenges/Blockers</a:t>
            </a:r>
            <a:endParaRPr sz="4000"/>
          </a:p>
        </p:txBody>
      </p:sp>
      <p:sp>
        <p:nvSpPr>
          <p:cNvPr id="86" name="Google Shape;86;g202af0dadfa_0_58"/>
          <p:cNvSpPr txBox="1"/>
          <p:nvPr>
            <p:ph idx="1" type="body"/>
          </p:nvPr>
        </p:nvSpPr>
        <p:spPr>
          <a:xfrm>
            <a:off x="2735525" y="3018225"/>
            <a:ext cx="8850300" cy="959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de-DE" sz="2000">
                <a:solidFill>
                  <a:srgbClr val="000000"/>
                </a:solidFill>
              </a:rPr>
              <a:t>We are pleased to report that we have not encountered any major challenges or blockers in our implementation process so far.</a:t>
            </a:r>
            <a:endParaRPr sz="2000">
              <a:solidFill>
                <a:srgbClr val="000000"/>
              </a:solidFill>
              <a:latin typeface="Arial"/>
              <a:ea typeface="Arial"/>
              <a:cs typeface="Arial"/>
              <a:sym typeface="Arial"/>
            </a:endParaRPr>
          </a:p>
        </p:txBody>
      </p:sp>
      <p:pic>
        <p:nvPicPr>
          <p:cNvPr id="87" name="Google Shape;87;g202af0dadfa_0_58"/>
          <p:cNvPicPr preferRelativeResize="0"/>
          <p:nvPr/>
        </p:nvPicPr>
        <p:blipFill>
          <a:blip r:embed="rId3">
            <a:alphaModFix/>
          </a:blip>
          <a:stretch>
            <a:fillRect/>
          </a:stretch>
        </p:blipFill>
        <p:spPr>
          <a:xfrm>
            <a:off x="734675" y="2507800"/>
            <a:ext cx="1842400" cy="184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02af0dadfa_0_10"/>
          <p:cNvSpPr txBox="1"/>
          <p:nvPr>
            <p:ph idx="3" type="body"/>
          </p:nvPr>
        </p:nvSpPr>
        <p:spPr>
          <a:xfrm>
            <a:off x="555868" y="833494"/>
            <a:ext cx="8311800" cy="508500"/>
          </a:xfrm>
          <a:prstGeom prst="rect">
            <a:avLst/>
          </a:prstGeom>
          <a:noFill/>
          <a:ln>
            <a:noFill/>
          </a:ln>
        </p:spPr>
        <p:txBody>
          <a:bodyPr anchorCtr="0" anchor="b" bIns="0" lIns="0" spcFirstLastPara="1" rIns="0" wrap="square" tIns="0">
            <a:noAutofit/>
          </a:bodyPr>
          <a:lstStyle/>
          <a:p>
            <a:pPr indent="0" lvl="0" marL="0" rtl="0" algn="l">
              <a:lnSpc>
                <a:spcPct val="70000"/>
              </a:lnSpc>
              <a:spcBef>
                <a:spcPts val="0"/>
              </a:spcBef>
              <a:spcAft>
                <a:spcPts val="0"/>
              </a:spcAft>
              <a:buClr>
                <a:srgbClr val="C40D1E"/>
              </a:buClr>
              <a:buSzPts val="4000"/>
              <a:buNone/>
            </a:pPr>
            <a:r>
              <a:rPr lang="de-DE" sz="4000"/>
              <a:t>Short Live Demo</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e4b8fad7e9_0_12"/>
          <p:cNvSpPr txBox="1"/>
          <p:nvPr>
            <p:ph idx="3" type="body"/>
          </p:nvPr>
        </p:nvSpPr>
        <p:spPr>
          <a:xfrm>
            <a:off x="555868" y="833494"/>
            <a:ext cx="8311800" cy="508500"/>
          </a:xfrm>
          <a:prstGeom prst="rect">
            <a:avLst/>
          </a:prstGeom>
          <a:noFill/>
          <a:ln>
            <a:noFill/>
          </a:ln>
        </p:spPr>
        <p:txBody>
          <a:bodyPr anchorCtr="0" anchor="b" bIns="0" lIns="0" spcFirstLastPara="1" rIns="0" wrap="square" tIns="0">
            <a:noAutofit/>
          </a:bodyPr>
          <a:lstStyle/>
          <a:p>
            <a:pPr indent="0" lvl="0" marL="0" rtl="0" algn="l">
              <a:lnSpc>
                <a:spcPct val="70000"/>
              </a:lnSpc>
              <a:spcBef>
                <a:spcPts val="0"/>
              </a:spcBef>
              <a:spcAft>
                <a:spcPts val="0"/>
              </a:spcAft>
              <a:buClr>
                <a:srgbClr val="C40D1E"/>
              </a:buClr>
              <a:buSzPts val="4000"/>
              <a:buNone/>
            </a:pPr>
            <a:r>
              <a:rPr lang="de-DE" sz="4000"/>
              <a:t>Project Schedule &amp; Next Steps</a:t>
            </a:r>
            <a:endParaRPr sz="4000"/>
          </a:p>
        </p:txBody>
      </p:sp>
      <p:sp>
        <p:nvSpPr>
          <p:cNvPr id="98" name="Google Shape;98;g2e4b8fad7e9_0_12"/>
          <p:cNvSpPr txBox="1"/>
          <p:nvPr>
            <p:ph idx="1" type="body"/>
          </p:nvPr>
        </p:nvSpPr>
        <p:spPr>
          <a:xfrm>
            <a:off x="555875" y="1932125"/>
            <a:ext cx="11221500" cy="2185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de-DE" sz="2000">
                <a:solidFill>
                  <a:srgbClr val="000000"/>
                </a:solidFill>
              </a:rPr>
              <a:t>We are using Github Projects linked to </a:t>
            </a:r>
            <a:r>
              <a:rPr lang="de-DE" sz="2000" u="sng">
                <a:solidFill>
                  <a:schemeClr val="hlink"/>
                </a:solidFill>
                <a:hlinkClick r:id="rId3"/>
              </a:rPr>
              <a:t>our project repository</a:t>
            </a:r>
            <a:r>
              <a:rPr lang="de-DE" sz="2000">
                <a:solidFill>
                  <a:srgbClr val="000000"/>
                </a:solidFill>
              </a:rPr>
              <a:t> on Github to manage the tasks that we need to develop for the project implementation.</a:t>
            </a:r>
            <a:endParaRPr sz="2000">
              <a:solidFill>
                <a:srgbClr val="000000"/>
              </a:solidFill>
            </a:endParaRPr>
          </a:p>
          <a:p>
            <a:pPr indent="0" lvl="0" marL="0" rtl="0" algn="l">
              <a:lnSpc>
                <a:spcPct val="115000"/>
              </a:lnSpc>
              <a:spcBef>
                <a:spcPts val="0"/>
              </a:spcBef>
              <a:spcAft>
                <a:spcPts val="0"/>
              </a:spcAft>
              <a:buNone/>
            </a:pPr>
            <a:r>
              <a:t/>
            </a:r>
            <a:endParaRPr sz="2000">
              <a:solidFill>
                <a:srgbClr val="000000"/>
              </a:solidFill>
            </a:endParaRPr>
          </a:p>
          <a:p>
            <a:pPr indent="0" lvl="0" marL="0" rtl="0" algn="l">
              <a:lnSpc>
                <a:spcPct val="115000"/>
              </a:lnSpc>
              <a:spcBef>
                <a:spcPts val="0"/>
              </a:spcBef>
              <a:spcAft>
                <a:spcPts val="0"/>
              </a:spcAft>
              <a:buNone/>
            </a:pPr>
            <a:r>
              <a:rPr lang="de-DE" sz="2000">
                <a:solidFill>
                  <a:srgbClr val="000000"/>
                </a:solidFill>
              </a:rPr>
              <a:t>Project scheduling is done through Github Board for managing tasks (Kanban method) and the Roadmap view for setting milestones and for visualizations of the duration of the tasks we have created.</a:t>
            </a:r>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für Folgeseiten">
  <a:themeElements>
    <a:clrScheme name="TU Berlin ">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elfolien zur Auswahl">
  <a:themeElements>
    <a:clrScheme name="TU Berlin">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2023-05-02T14:46:28Z</dcterms:created>
  <dc:creator>TU-Pseudonym 2643471828588125</dc:creator>
</cp:coreProperties>
</file>