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4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25D5-5AAB-45E4-BE11-EA6FFE54EA4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E477A-4ABB-44AF-9227-C190ED0B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angel falls down from heaven and lands on Earth. The angel is imprisoned by demons.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of the game is to survive and get back home to  heaven before getting dragged down to hell. Collect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souls, shoot demons, and find diamond to get back to heaven.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r>
              <a:rPr lang="en-US" dirty="0" smtClean="0"/>
              <a:t>souls</a:t>
            </a:r>
            <a:endParaRPr lang="en-US" dirty="0" smtClean="0"/>
          </a:p>
          <a:p>
            <a:r>
              <a:rPr lang="en-US" dirty="0" smtClean="0"/>
              <a:t>Shoot/dodge</a:t>
            </a:r>
            <a:r>
              <a:rPr lang="en-US" baseline="0" dirty="0" smtClean="0"/>
              <a:t> </a:t>
            </a:r>
            <a:r>
              <a:rPr lang="en-US" baseline="0" dirty="0" smtClean="0"/>
              <a:t>demon (with ball)</a:t>
            </a:r>
          </a:p>
          <a:p>
            <a:r>
              <a:rPr lang="en-US" baseline="0" dirty="0" smtClean="0"/>
              <a:t>Press s to shoot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devils</a:t>
            </a:r>
            <a:r>
              <a:rPr lang="en-US" baseline="0" dirty="0" smtClean="0"/>
              <a:t> which </a:t>
            </a:r>
            <a:r>
              <a:rPr lang="en-US" baseline="0" dirty="0" smtClean="0"/>
              <a:t>are bigger </a:t>
            </a:r>
            <a:r>
              <a:rPr lang="en-US" baseline="0" dirty="0" smtClean="0"/>
              <a:t>and </a:t>
            </a:r>
            <a:r>
              <a:rPr lang="en-US" baseline="0" dirty="0" smtClean="0"/>
              <a:t>stronger and have more health.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is  </a:t>
            </a:r>
            <a:r>
              <a:rPr lang="en-US" dirty="0" smtClean="0"/>
              <a:t>the diamond. You have to collect it to win the game.</a:t>
            </a:r>
          </a:p>
          <a:p>
            <a:r>
              <a:rPr lang="en-US" dirty="0" smtClean="0"/>
              <a:t>If you die you lose.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5029200"/>
            <a:ext cx="3657600" cy="126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r>
              <a:rPr lang="en-US" sz="3200" b="1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anose="04020705040A02060702" pitchFamily="82" charset="0"/>
              </a:rPr>
              <a:t>FTERLIFE ARTS</a:t>
            </a:r>
          </a:p>
          <a:p>
            <a:pPr algn="ctr"/>
            <a:r>
              <a:rPr lang="en-US" sz="16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anose="04020705040A02060702" pitchFamily="82" charset="0"/>
              </a:rPr>
              <a:t>BY:</a:t>
            </a:r>
            <a:r>
              <a:rPr lang="en-US" sz="1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ARSH &amp; CHRISTINA</a:t>
            </a:r>
          </a:p>
          <a:p>
            <a:pPr algn="ctr"/>
            <a:endParaRPr lang="en-US" sz="1050" b="1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8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3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</Words>
  <Application>Microsoft Office PowerPoint</Application>
  <PresentationFormat>On-screen Show (4:3)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2017-03-09T17:19:29Z</dcterms:created>
  <dcterms:modified xsi:type="dcterms:W3CDTF">2017-03-09T22:49:59Z</dcterms:modified>
</cp:coreProperties>
</file>