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ia 12">
            <a:extLst>
              <a:ext uri="{FF2B5EF4-FFF2-40B4-BE49-F238E27FC236}">
                <a16:creationId xmlns:a16="http://schemas.microsoft.com/office/drawing/2014/main" id="{B187D95B-C8AD-497B-88A0-9DE4E1876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ia 13">
            <a:extLst>
              <a:ext uri="{FF2B5EF4-FFF2-40B4-BE49-F238E27FC236}">
                <a16:creationId xmlns:a16="http://schemas.microsoft.com/office/drawing/2014/main" id="{570299A1-79F5-4928-848A-BD0B6E1F4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ia 14">
            <a:extLst>
              <a:ext uri="{FF2B5EF4-FFF2-40B4-BE49-F238E27FC236}">
                <a16:creationId xmlns:a16="http://schemas.microsoft.com/office/drawing/2014/main" id="{85E42304-F6F2-4065-9384-A81E36673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ia 17">
            <a:extLst>
              <a:ext uri="{FF2B5EF4-FFF2-40B4-BE49-F238E27FC236}">
                <a16:creationId xmlns:a16="http://schemas.microsoft.com/office/drawing/2014/main" id="{85191CAA-B3E9-4B07-BF12-1139BA2A7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ia 15">
            <a:extLst>
              <a:ext uri="{FF2B5EF4-FFF2-40B4-BE49-F238E27FC236}">
                <a16:creationId xmlns:a16="http://schemas.microsoft.com/office/drawing/2014/main" id="{995921BD-74F6-4666-9941-796080736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ia 16">
            <a:extLst>
              <a:ext uri="{FF2B5EF4-FFF2-40B4-BE49-F238E27FC236}">
                <a16:creationId xmlns:a16="http://schemas.microsoft.com/office/drawing/2014/main" id="{FDB93770-30AD-4DFE-8141-72B67D72F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Sara Ferrari [student]</cp:lastModifiedBy>
  <cp:revision>1</cp:revision>
  <dcterms:created xsi:type="dcterms:W3CDTF">2019-12-07T17:42:48Z</dcterms:created>
  <dcterms:modified xsi:type="dcterms:W3CDTF">2020-10-07T02:45:14Z</dcterms:modified>
</cp:coreProperties>
</file>