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6" r:id="rId2"/>
    <p:sldId id="258" r:id="rId3"/>
    <p:sldId id="261" r:id="rId4"/>
    <p:sldId id="262" r:id="rId5"/>
    <p:sldId id="263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451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9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32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27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1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71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79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114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5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2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3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9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65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151209-15DE-486A-AC81-A885A7EABEB6}" type="datetimeFigureOut">
              <a:rPr lang="en-IN" smtClean="0"/>
              <a:t>02-10-2016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3CF7710-63BB-4C22-8007-5CDCC068E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8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public.tableau.com/profile/saahithi.jyothy#!/vizhome/cars_30/Dashboard1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9600" dirty="0"/>
              <a:t>CARS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IN" sz="5400" dirty="0" err="1">
                <a:solidFill>
                  <a:srgbClr val="C00000"/>
                </a:solidFill>
                <a:latin typeface="Calibri" panose="020F0502020204030204" pitchFamily="34" charset="0"/>
              </a:rPr>
              <a:t>S.Saahithi</a:t>
            </a:r>
            <a:r>
              <a:rPr lang="en-IN" sz="5400" dirty="0">
                <a:solidFill>
                  <a:srgbClr val="C00000"/>
                </a:solidFill>
                <a:latin typeface="Calibri" panose="020F0502020204030204" pitchFamily="34" charset="0"/>
              </a:rPr>
              <a:t> Jyothy</a:t>
            </a:r>
          </a:p>
          <a:p>
            <a:pPr marL="0" indent="0" algn="r">
              <a:buNone/>
            </a:pPr>
            <a:r>
              <a:rPr lang="en-IN" sz="5400" dirty="0">
                <a:solidFill>
                  <a:srgbClr val="C00000"/>
                </a:solidFill>
                <a:latin typeface="Calibri" panose="020F0502020204030204" pitchFamily="34" charset="0"/>
              </a:rPr>
              <a:t>800910906</a:t>
            </a:r>
          </a:p>
        </p:txBody>
      </p:sp>
    </p:spTree>
    <p:extLst>
      <p:ext uri="{BB962C8B-B14F-4D97-AF65-F5344CB8AC3E}">
        <p14:creationId xmlns:p14="http://schemas.microsoft.com/office/powerpoint/2010/main" val="9227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This Dataset is about different cars, classified according to their manufacturers and their origin(country). </a:t>
            </a:r>
          </a:p>
          <a:p>
            <a:r>
              <a:rPr lang="en-IN" dirty="0"/>
              <a:t>The model year in which the car is designed is also mentioned.</a:t>
            </a:r>
          </a:p>
          <a:p>
            <a:r>
              <a:rPr lang="en-IN" dirty="0"/>
              <a:t>Data regarding various features like Displacement, Horsepower, MPG, Weight, Acceleration is also maintained.</a:t>
            </a:r>
          </a:p>
        </p:txBody>
      </p:sp>
    </p:spTree>
    <p:extLst>
      <p:ext uri="{BB962C8B-B14F-4D97-AF65-F5344CB8AC3E}">
        <p14:creationId xmlns:p14="http://schemas.microsoft.com/office/powerpoint/2010/main" val="328796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6" y="886264"/>
            <a:ext cx="10348700" cy="46310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3612" y="424599"/>
            <a:ext cx="117183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Calibri" panose="020F0502020204030204" pitchFamily="34" charset="0"/>
              </a:rPr>
              <a:t>Tree Maps to distinguish cars according to their Origin and manufacturer</a:t>
            </a:r>
          </a:p>
        </p:txBody>
      </p:sp>
    </p:spTree>
    <p:extLst>
      <p:ext uri="{BB962C8B-B14F-4D97-AF65-F5344CB8AC3E}">
        <p14:creationId xmlns:p14="http://schemas.microsoft.com/office/powerpoint/2010/main" val="413464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02" y="1261782"/>
            <a:ext cx="11155679" cy="4329377"/>
          </a:xfrm>
        </p:spPr>
      </p:pic>
      <p:sp>
        <p:nvSpPr>
          <p:cNvPr id="8" name="Rectangle 7"/>
          <p:cNvSpPr/>
          <p:nvPr/>
        </p:nvSpPr>
        <p:spPr>
          <a:xfrm>
            <a:off x="306401" y="277826"/>
            <a:ext cx="111556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Scatter Plots graph to show relationship between Horsepower and Displacement of various cars</a:t>
            </a:r>
          </a:p>
        </p:txBody>
      </p:sp>
    </p:spTree>
    <p:extLst>
      <p:ext uri="{BB962C8B-B14F-4D97-AF65-F5344CB8AC3E}">
        <p14:creationId xmlns:p14="http://schemas.microsoft.com/office/powerpoint/2010/main" val="33321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1" y="1308294"/>
            <a:ext cx="10748889" cy="4191983"/>
          </a:xfrm>
        </p:spPr>
      </p:pic>
      <p:sp>
        <p:nvSpPr>
          <p:cNvPr id="5" name="Rectangle 4"/>
          <p:cNvSpPr/>
          <p:nvPr/>
        </p:nvSpPr>
        <p:spPr>
          <a:xfrm>
            <a:off x="604910" y="489245"/>
            <a:ext cx="10748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Lines graph to show average change in Weight and Acceleration of different cars along the time</a:t>
            </a:r>
          </a:p>
        </p:txBody>
      </p:sp>
    </p:spTree>
    <p:extLst>
      <p:ext uri="{BB962C8B-B14F-4D97-AF65-F5344CB8AC3E}">
        <p14:creationId xmlns:p14="http://schemas.microsoft.com/office/powerpoint/2010/main" val="360570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25" name="Picture 13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oup 14"/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6" name="Rectangle 15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11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8" name="Rectangle 17"/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" name="Rectangl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5589425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962" y="126609"/>
            <a:ext cx="6286275" cy="52490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54" y="685800"/>
            <a:ext cx="4526328" cy="11519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Dashboard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1610" y="2071048"/>
            <a:ext cx="4531072" cy="2837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dirty="0">
                <a:hlinkClick r:id="rId5"/>
              </a:rPr>
              <a:t>https://public.tableau.com/profile/saahithi.jyothy#!/vizhome/cars_30/Dashboard1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780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403" y="23908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241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102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Impact</vt:lpstr>
      <vt:lpstr>Main Event</vt:lpstr>
      <vt:lpstr>CARS</vt:lpstr>
      <vt:lpstr>About the Dataset</vt:lpstr>
      <vt:lpstr>PowerPoint Presentation</vt:lpstr>
      <vt:lpstr>PowerPoint Presentation</vt:lpstr>
      <vt:lpstr>PowerPoint Presentation</vt:lpstr>
      <vt:lpstr>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saahithi jyothy</dc:creator>
  <cp:lastModifiedBy>saahithi jyothy</cp:lastModifiedBy>
  <cp:revision>15</cp:revision>
  <dcterms:created xsi:type="dcterms:W3CDTF">2016-10-02T23:37:43Z</dcterms:created>
  <dcterms:modified xsi:type="dcterms:W3CDTF">2016-10-03T03:54:10Z</dcterms:modified>
</cp:coreProperties>
</file>