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63" r:id="rId4"/>
    <p:sldId id="277" r:id="rId5"/>
    <p:sldId id="258" r:id="rId6"/>
    <p:sldId id="259" r:id="rId7"/>
    <p:sldId id="260" r:id="rId8"/>
    <p:sldId id="261" r:id="rId9"/>
    <p:sldId id="262" r:id="rId10"/>
    <p:sldId id="290" r:id="rId11"/>
    <p:sldId id="276" r:id="rId12"/>
    <p:sldId id="278" r:id="rId13"/>
    <p:sldId id="270" r:id="rId14"/>
    <p:sldId id="268" r:id="rId15"/>
    <p:sldId id="267" r:id="rId16"/>
    <p:sldId id="269" r:id="rId17"/>
    <p:sldId id="271" r:id="rId18"/>
    <p:sldId id="272" r:id="rId19"/>
    <p:sldId id="273" r:id="rId20"/>
    <p:sldId id="274" r:id="rId21"/>
    <p:sldId id="291" r:id="rId22"/>
    <p:sldId id="293" r:id="rId23"/>
    <p:sldId id="294" r:id="rId24"/>
    <p:sldId id="295" r:id="rId25"/>
    <p:sldId id="292" r:id="rId26"/>
    <p:sldId id="282" r:id="rId27"/>
    <p:sldId id="279" r:id="rId28"/>
    <p:sldId id="286" r:id="rId29"/>
    <p:sldId id="283" r:id="rId30"/>
    <p:sldId id="288" r:id="rId31"/>
    <p:sldId id="287" r:id="rId32"/>
    <p:sldId id="289" r:id="rId33"/>
    <p:sldId id="275" r:id="rId34"/>
    <p:sldId id="266" r:id="rId3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6980D26-34EB-4A54-A32B-C109E1DE4CE4}">
          <p14:sldIdLst>
            <p14:sldId id="256"/>
            <p14:sldId id="257"/>
            <p14:sldId id="263"/>
          </p14:sldIdLst>
        </p14:section>
        <p14:section name="Feature Toggle Overview" id="{587CAC12-4BC9-4B96-92FA-F35035516FEF}">
          <p14:sldIdLst>
            <p14:sldId id="277"/>
            <p14:sldId id="258"/>
            <p14:sldId id="259"/>
            <p14:sldId id="260"/>
            <p14:sldId id="261"/>
            <p14:sldId id="262"/>
            <p14:sldId id="290"/>
          </p14:sldIdLst>
        </p14:section>
        <p14:section name="Toogle Service Solution" id="{952A5CB7-7B13-44F2-8274-0D777DCF8157}">
          <p14:sldIdLst>
            <p14:sldId id="276"/>
            <p14:sldId id="278"/>
            <p14:sldId id="270"/>
            <p14:sldId id="268"/>
            <p14:sldId id="267"/>
            <p14:sldId id="269"/>
            <p14:sldId id="271"/>
            <p14:sldId id="272"/>
            <p14:sldId id="273"/>
            <p14:sldId id="274"/>
            <p14:sldId id="291"/>
            <p14:sldId id="293"/>
            <p14:sldId id="294"/>
            <p14:sldId id="295"/>
            <p14:sldId id="292"/>
            <p14:sldId id="282"/>
            <p14:sldId id="279"/>
            <p14:sldId id="286"/>
            <p14:sldId id="283"/>
            <p14:sldId id="288"/>
            <p14:sldId id="287"/>
            <p14:sldId id="289"/>
          </p14:sldIdLst>
        </p14:section>
        <p14:section name="Final" id="{EE49C239-AC31-43F4-892E-893AC4E9095F}">
          <p14:sldIdLst>
            <p14:sldId id="27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27" autoAdjust="0"/>
    <p:restoredTop sz="94660"/>
  </p:normalViewPr>
  <p:slideViewPr>
    <p:cSldViewPr snapToGrid="0">
      <p:cViewPr varScale="1">
        <p:scale>
          <a:sx n="90" d="100"/>
          <a:sy n="90" d="100"/>
        </p:scale>
        <p:origin x="6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 Silva" userId="70b1ce3eee9a8824" providerId="LiveId" clId="{159AD7AF-6E1B-49D8-8324-1B099094AB19}"/>
    <pc:docChg chg="undo custSel addSld delSld modSld sldOrd modMainMaster delSection modSection">
      <pc:chgData name="Sara Silva" userId="70b1ce3eee9a8824" providerId="LiveId" clId="{159AD7AF-6E1B-49D8-8324-1B099094AB19}" dt="2017-11-10T11:49:48.006" v="8106" actId="1076"/>
      <pc:docMkLst>
        <pc:docMk/>
      </pc:docMkLst>
      <pc:sldChg chg="addSp delSp modSp">
        <pc:chgData name="Sara Silva" userId="70b1ce3eee9a8824" providerId="LiveId" clId="{159AD7AF-6E1B-49D8-8324-1B099094AB19}" dt="2017-11-10T11:27:11.575" v="7473" actId="20577"/>
        <pc:sldMkLst>
          <pc:docMk/>
          <pc:sldMk cId="4185564581" sldId="256"/>
        </pc:sldMkLst>
        <pc:spChg chg="mod">
          <ac:chgData name="Sara Silva" userId="70b1ce3eee9a8824" providerId="LiveId" clId="{159AD7AF-6E1B-49D8-8324-1B099094AB19}" dt="2017-11-10T11:27:11.575" v="7473" actId="20577"/>
          <ac:spMkLst>
            <pc:docMk/>
            <pc:sldMk cId="4185564581" sldId="256"/>
            <ac:spMk id="9" creationId="{55848A02-161F-49A3-B166-961A82D799A9}"/>
          </ac:spMkLst>
        </pc:spChg>
        <pc:picChg chg="del mod">
          <ac:chgData name="Sara Silva" userId="70b1ce3eee9a8824" providerId="LiveId" clId="{159AD7AF-6E1B-49D8-8324-1B099094AB19}" dt="2017-11-10T09:35:08.688" v="1157" actId="478"/>
          <ac:picMkLst>
            <pc:docMk/>
            <pc:sldMk cId="4185564581" sldId="256"/>
            <ac:picMk id="5" creationId="{817F2AA7-4CD3-428A-BBFA-EFF010A21F16}"/>
          </ac:picMkLst>
        </pc:picChg>
        <pc:picChg chg="del mod">
          <ac:chgData name="Sara Silva" userId="70b1ce3eee9a8824" providerId="LiveId" clId="{159AD7AF-6E1B-49D8-8324-1B099094AB19}" dt="2017-11-10T09:32:57.631" v="1151" actId="478"/>
          <ac:picMkLst>
            <pc:docMk/>
            <pc:sldMk cId="4185564581" sldId="256"/>
            <ac:picMk id="7" creationId="{E35072D3-DDAF-43B0-8275-0B817907E3E0}"/>
          </ac:picMkLst>
        </pc:picChg>
        <pc:picChg chg="add del">
          <ac:chgData name="Sara Silva" userId="70b1ce3eee9a8824" providerId="LiveId" clId="{159AD7AF-6E1B-49D8-8324-1B099094AB19}" dt="2017-11-10T09:38:45.775" v="1248" actId="478"/>
          <ac:picMkLst>
            <pc:docMk/>
            <pc:sldMk cId="4185564581" sldId="256"/>
            <ac:picMk id="8" creationId="{1A0A1744-C127-4D6F-9DF2-BA6FFCCF9A02}"/>
          </ac:picMkLst>
        </pc:picChg>
        <pc:picChg chg="add del mod ord">
          <ac:chgData name="Sara Silva" userId="70b1ce3eee9a8824" providerId="LiveId" clId="{159AD7AF-6E1B-49D8-8324-1B099094AB19}" dt="2017-11-10T09:39:06.962" v="1251" actId="14100"/>
          <ac:picMkLst>
            <pc:docMk/>
            <pc:sldMk cId="4185564581" sldId="256"/>
            <ac:picMk id="10" creationId="{2F76AA04-E69D-4743-B2F9-40E53DC35860}"/>
          </ac:picMkLst>
        </pc:picChg>
      </pc:sldChg>
      <pc:sldChg chg="addSp modSp add">
        <pc:chgData name="Sara Silva" userId="70b1ce3eee9a8824" providerId="LiveId" clId="{159AD7AF-6E1B-49D8-8324-1B099094AB19}" dt="2017-11-10T10:18:03.648" v="4093" actId="20577"/>
        <pc:sldMkLst>
          <pc:docMk/>
          <pc:sldMk cId="186845794" sldId="257"/>
        </pc:sldMkLst>
        <pc:spChg chg="mod">
          <ac:chgData name="Sara Silva" userId="70b1ce3eee9a8824" providerId="LiveId" clId="{159AD7AF-6E1B-49D8-8324-1B099094AB19}" dt="2017-11-10T09:08:42.156" v="12" actId="113"/>
          <ac:spMkLst>
            <pc:docMk/>
            <pc:sldMk cId="186845794" sldId="257"/>
            <ac:spMk id="2" creationId="{CB68205C-6404-4B27-933E-6E135117A75A}"/>
          </ac:spMkLst>
        </pc:spChg>
        <pc:spChg chg="mod">
          <ac:chgData name="Sara Silva" userId="70b1ce3eee9a8824" providerId="LiveId" clId="{159AD7AF-6E1B-49D8-8324-1B099094AB19}" dt="2017-11-10T10:18:03.648" v="4093" actId="20577"/>
          <ac:spMkLst>
            <pc:docMk/>
            <pc:sldMk cId="186845794" sldId="257"/>
            <ac:spMk id="3" creationId="{0DFA6D6E-0599-4054-A04A-EEC5B5295A44}"/>
          </ac:spMkLst>
        </pc:spChg>
        <pc:picChg chg="add">
          <ac:chgData name="Sara Silva" userId="70b1ce3eee9a8824" providerId="LiveId" clId="{159AD7AF-6E1B-49D8-8324-1B099094AB19}" dt="2017-11-10T09:39:25.806" v="1252"/>
          <ac:picMkLst>
            <pc:docMk/>
            <pc:sldMk cId="186845794" sldId="257"/>
            <ac:picMk id="4" creationId="{57124FA0-0DF5-4712-A5B0-5A59176741A3}"/>
          </ac:picMkLst>
        </pc:picChg>
      </pc:sldChg>
      <pc:sldChg chg="modSp add">
        <pc:chgData name="Sara Silva" userId="70b1ce3eee9a8824" providerId="LiveId" clId="{159AD7AF-6E1B-49D8-8324-1B099094AB19}" dt="2017-11-10T11:08:54.410" v="6858" actId="255"/>
        <pc:sldMkLst>
          <pc:docMk/>
          <pc:sldMk cId="853784522" sldId="258"/>
        </pc:sldMkLst>
        <pc:spChg chg="mod">
          <ac:chgData name="Sara Silva" userId="70b1ce3eee9a8824" providerId="LiveId" clId="{159AD7AF-6E1B-49D8-8324-1B099094AB19}" dt="2017-11-10T11:08:54.410" v="6858" actId="255"/>
          <ac:spMkLst>
            <pc:docMk/>
            <pc:sldMk cId="853784522" sldId="258"/>
            <ac:spMk id="6" creationId="{00000000-0000-0000-0000-000000000000}"/>
          </ac:spMkLst>
        </pc:spChg>
      </pc:sldChg>
      <pc:sldChg chg="modSp add">
        <pc:chgData name="Sara Silva" userId="70b1ce3eee9a8824" providerId="LiveId" clId="{159AD7AF-6E1B-49D8-8324-1B099094AB19}" dt="2017-11-10T11:08:49.219" v="6857" actId="255"/>
        <pc:sldMkLst>
          <pc:docMk/>
          <pc:sldMk cId="1097442756" sldId="259"/>
        </pc:sldMkLst>
        <pc:spChg chg="mod">
          <ac:chgData name="Sara Silva" userId="70b1ce3eee9a8824" providerId="LiveId" clId="{159AD7AF-6E1B-49D8-8324-1B099094AB19}" dt="2017-11-10T11:08:49.219" v="6857" actId="255"/>
          <ac:spMkLst>
            <pc:docMk/>
            <pc:sldMk cId="1097442756" sldId="259"/>
            <ac:spMk id="6" creationId="{00000000-0000-0000-0000-000000000000}"/>
          </ac:spMkLst>
        </pc:spChg>
      </pc:sldChg>
      <pc:sldChg chg="modSp add">
        <pc:chgData name="Sara Silva" userId="70b1ce3eee9a8824" providerId="LiveId" clId="{159AD7AF-6E1B-49D8-8324-1B099094AB19}" dt="2017-11-10T11:09:00.638" v="6860" actId="27636"/>
        <pc:sldMkLst>
          <pc:docMk/>
          <pc:sldMk cId="1855225033" sldId="260"/>
        </pc:sldMkLst>
        <pc:spChg chg="mod">
          <ac:chgData name="Sara Silva" userId="70b1ce3eee9a8824" providerId="LiveId" clId="{159AD7AF-6E1B-49D8-8324-1B099094AB19}" dt="2017-11-10T11:09:00.638" v="6860" actId="27636"/>
          <ac:spMkLst>
            <pc:docMk/>
            <pc:sldMk cId="1855225033" sldId="260"/>
            <ac:spMk id="3" creationId="{00000000-0000-0000-0000-000000000000}"/>
          </ac:spMkLst>
        </pc:spChg>
      </pc:sldChg>
      <pc:sldChg chg="add">
        <pc:chgData name="Sara Silva" userId="70b1ce3eee9a8824" providerId="LiveId" clId="{159AD7AF-6E1B-49D8-8324-1B099094AB19}" dt="2017-11-10T09:09:43.128" v="92"/>
        <pc:sldMkLst>
          <pc:docMk/>
          <pc:sldMk cId="2825745042" sldId="261"/>
        </pc:sldMkLst>
      </pc:sldChg>
      <pc:sldChg chg="addSp delSp modSp add">
        <pc:chgData name="Sara Silva" userId="70b1ce3eee9a8824" providerId="LiveId" clId="{159AD7AF-6E1B-49D8-8324-1B099094AB19}" dt="2017-11-10T11:09:12.750" v="6861" actId="255"/>
        <pc:sldMkLst>
          <pc:docMk/>
          <pc:sldMk cId="3325482875" sldId="262"/>
        </pc:sldMkLst>
        <pc:spChg chg="mod">
          <ac:chgData name="Sara Silva" userId="70b1ce3eee9a8824" providerId="LiveId" clId="{159AD7AF-6E1B-49D8-8324-1B099094AB19}" dt="2017-11-10T11:09:12.750" v="6861" actId="255"/>
          <ac:spMkLst>
            <pc:docMk/>
            <pc:sldMk cId="3325482875" sldId="262"/>
            <ac:spMk id="3" creationId="{00000000-0000-0000-0000-000000000000}"/>
          </ac:spMkLst>
        </pc:spChg>
        <pc:spChg chg="add del">
          <ac:chgData name="Sara Silva" userId="70b1ce3eee9a8824" providerId="LiveId" clId="{159AD7AF-6E1B-49D8-8324-1B099094AB19}" dt="2017-11-10T09:18:21.077" v="497"/>
          <ac:spMkLst>
            <pc:docMk/>
            <pc:sldMk cId="3325482875" sldId="262"/>
            <ac:spMk id="4" creationId="{671FC856-07EF-4500-B4D4-0F03398F7A0B}"/>
          </ac:spMkLst>
        </pc:spChg>
      </pc:sldChg>
      <pc:sldChg chg="modSp add">
        <pc:chgData name="Sara Silva" userId="70b1ce3eee9a8824" providerId="LiveId" clId="{159AD7AF-6E1B-49D8-8324-1B099094AB19}" dt="2017-11-10T09:14:40.796" v="444" actId="5793"/>
        <pc:sldMkLst>
          <pc:docMk/>
          <pc:sldMk cId="3254500979" sldId="263"/>
        </pc:sldMkLst>
        <pc:spChg chg="mod">
          <ac:chgData name="Sara Silva" userId="70b1ce3eee9a8824" providerId="LiveId" clId="{159AD7AF-6E1B-49D8-8324-1B099094AB19}" dt="2017-11-10T09:10:47.319" v="117" actId="20577"/>
          <ac:spMkLst>
            <pc:docMk/>
            <pc:sldMk cId="3254500979" sldId="263"/>
            <ac:spMk id="2" creationId="{3BBD7F4E-7965-49B6-8559-9357A877AE5F}"/>
          </ac:spMkLst>
        </pc:spChg>
        <pc:spChg chg="mod">
          <ac:chgData name="Sara Silva" userId="70b1ce3eee9a8824" providerId="LiveId" clId="{159AD7AF-6E1B-49D8-8324-1B099094AB19}" dt="2017-11-10T09:14:40.796" v="444" actId="5793"/>
          <ac:spMkLst>
            <pc:docMk/>
            <pc:sldMk cId="3254500979" sldId="263"/>
            <ac:spMk id="3" creationId="{86C329A0-7DA7-4733-9215-317C8A28082C}"/>
          </ac:spMkLst>
        </pc:spChg>
      </pc:sldChg>
      <pc:sldChg chg="add del">
        <pc:chgData name="Sara Silva" userId="70b1ce3eee9a8824" providerId="LiveId" clId="{159AD7AF-6E1B-49D8-8324-1B099094AB19}" dt="2017-11-10T09:15:32.015" v="463" actId="2696"/>
        <pc:sldMkLst>
          <pc:docMk/>
          <pc:sldMk cId="1326813723" sldId="264"/>
        </pc:sldMkLst>
      </pc:sldChg>
      <pc:sldChg chg="modSp add del ord">
        <pc:chgData name="Sara Silva" userId="70b1ce3eee9a8824" providerId="LiveId" clId="{159AD7AF-6E1B-49D8-8324-1B099094AB19}" dt="2017-11-10T10:17:47.277" v="4075" actId="2696"/>
        <pc:sldMkLst>
          <pc:docMk/>
          <pc:sldMk cId="1475142897" sldId="264"/>
        </pc:sldMkLst>
        <pc:spChg chg="mod">
          <ac:chgData name="Sara Silva" userId="70b1ce3eee9a8824" providerId="LiveId" clId="{159AD7AF-6E1B-49D8-8324-1B099094AB19}" dt="2017-11-10T09:18:38.405" v="528" actId="20577"/>
          <ac:spMkLst>
            <pc:docMk/>
            <pc:sldMk cId="1475142897" sldId="264"/>
            <ac:spMk id="2" creationId="{CB68205C-6404-4B27-933E-6E135117A75A}"/>
          </ac:spMkLst>
        </pc:spChg>
        <pc:spChg chg="mod">
          <ac:chgData name="Sara Silva" userId="70b1ce3eee9a8824" providerId="LiveId" clId="{159AD7AF-6E1B-49D8-8324-1B099094AB19}" dt="2017-11-10T09:21:23.381" v="789" actId="20577"/>
          <ac:spMkLst>
            <pc:docMk/>
            <pc:sldMk cId="1475142897" sldId="264"/>
            <ac:spMk id="3" creationId="{0DFA6D6E-0599-4054-A04A-EEC5B5295A44}"/>
          </ac:spMkLst>
        </pc:spChg>
      </pc:sldChg>
      <pc:sldChg chg="modSp add del ord">
        <pc:chgData name="Sara Silva" userId="70b1ce3eee9a8824" providerId="LiveId" clId="{159AD7AF-6E1B-49D8-8324-1B099094AB19}" dt="2017-11-10T10:15:16.270" v="4033" actId="2696"/>
        <pc:sldMkLst>
          <pc:docMk/>
          <pc:sldMk cId="2048587713" sldId="265"/>
        </pc:sldMkLst>
        <pc:spChg chg="mod">
          <ac:chgData name="Sara Silva" userId="70b1ce3eee9a8824" providerId="LiveId" clId="{159AD7AF-6E1B-49D8-8324-1B099094AB19}" dt="2017-11-10T09:25:55.768" v="1052" actId="6549"/>
          <ac:spMkLst>
            <pc:docMk/>
            <pc:sldMk cId="2048587713" sldId="265"/>
            <ac:spMk id="2" creationId="{8BEDC4A9-336C-468E-BDF1-AB86BBB9E548}"/>
          </ac:spMkLst>
        </pc:spChg>
        <pc:spChg chg="mod">
          <ac:chgData name="Sara Silva" userId="70b1ce3eee9a8824" providerId="LiveId" clId="{159AD7AF-6E1B-49D8-8324-1B099094AB19}" dt="2017-11-10T09:24:35.808" v="1032" actId="27636"/>
          <ac:spMkLst>
            <pc:docMk/>
            <pc:sldMk cId="2048587713" sldId="265"/>
            <ac:spMk id="3" creationId="{5F4119DE-72C8-4CED-AF38-512A6BBCF304}"/>
          </ac:spMkLst>
        </pc:spChg>
      </pc:sldChg>
      <pc:sldChg chg="addSp delSp modSp add ord">
        <pc:chgData name="Sara Silva" userId="70b1ce3eee9a8824" providerId="LiveId" clId="{159AD7AF-6E1B-49D8-8324-1B099094AB19}" dt="2017-11-10T11:49:09.261" v="8104" actId="1076"/>
        <pc:sldMkLst>
          <pc:docMk/>
          <pc:sldMk cId="1618048570" sldId="266"/>
        </pc:sldMkLst>
        <pc:spChg chg="del">
          <ac:chgData name="Sara Silva" userId="70b1ce3eee9a8824" providerId="LiveId" clId="{159AD7AF-6E1B-49D8-8324-1B099094AB19}" dt="2017-11-10T09:29:31.466" v="1054" actId="478"/>
          <ac:spMkLst>
            <pc:docMk/>
            <pc:sldMk cId="1618048570" sldId="266"/>
            <ac:spMk id="2" creationId="{7AC48358-6229-4F87-A121-0CB951F88D17}"/>
          </ac:spMkLst>
        </pc:spChg>
        <pc:spChg chg="del">
          <ac:chgData name="Sara Silva" userId="70b1ce3eee9a8824" providerId="LiveId" clId="{159AD7AF-6E1B-49D8-8324-1B099094AB19}" dt="2017-11-10T09:29:33.571" v="1055" actId="478"/>
          <ac:spMkLst>
            <pc:docMk/>
            <pc:sldMk cId="1618048570" sldId="266"/>
            <ac:spMk id="3" creationId="{9B578604-A8AC-4097-A555-9674A16841B7}"/>
          </ac:spMkLst>
        </pc:spChg>
        <pc:spChg chg="add mod">
          <ac:chgData name="Sara Silva" userId="70b1ce3eee9a8824" providerId="LiveId" clId="{159AD7AF-6E1B-49D8-8324-1B099094AB19}" dt="2017-11-10T11:49:05.592" v="8103" actId="164"/>
          <ac:spMkLst>
            <pc:docMk/>
            <pc:sldMk cId="1618048570" sldId="266"/>
            <ac:spMk id="10" creationId="{91A44808-81D1-44EF-A23E-4FBD52EEC068}"/>
          </ac:spMkLst>
        </pc:spChg>
        <pc:grpChg chg="add mod">
          <ac:chgData name="Sara Silva" userId="70b1ce3eee9a8824" providerId="LiveId" clId="{159AD7AF-6E1B-49D8-8324-1B099094AB19}" dt="2017-11-10T11:49:05.592" v="8103" actId="164"/>
          <ac:grpSpMkLst>
            <pc:docMk/>
            <pc:sldMk cId="1618048570" sldId="266"/>
            <ac:grpSpMk id="9" creationId="{50D9D7DE-ED38-4607-B595-17A7FC660455}"/>
          </ac:grpSpMkLst>
        </pc:grpChg>
        <pc:grpChg chg="add mod">
          <ac:chgData name="Sara Silva" userId="70b1ce3eee9a8824" providerId="LiveId" clId="{159AD7AF-6E1B-49D8-8324-1B099094AB19}" dt="2017-11-10T11:49:09.261" v="8104" actId="1076"/>
          <ac:grpSpMkLst>
            <pc:docMk/>
            <pc:sldMk cId="1618048570" sldId="266"/>
            <ac:grpSpMk id="11" creationId="{4989B1BE-FB1A-4CC0-AD6E-C9CCF385B15B}"/>
          </ac:grpSpMkLst>
        </pc:grpChg>
        <pc:picChg chg="add mod">
          <ac:chgData name="Sara Silva" userId="70b1ce3eee9a8824" providerId="LiveId" clId="{159AD7AF-6E1B-49D8-8324-1B099094AB19}" dt="2017-11-10T11:48:32.985" v="8098" actId="164"/>
          <ac:picMkLst>
            <pc:docMk/>
            <pc:sldMk cId="1618048570" sldId="266"/>
            <ac:picMk id="5" creationId="{D7A94EAE-2F15-44CC-B8AC-5EE1283494EF}"/>
          </ac:picMkLst>
        </pc:picChg>
        <pc:picChg chg="add del mod">
          <ac:chgData name="Sara Silva" userId="70b1ce3eee9a8824" providerId="LiveId" clId="{159AD7AF-6E1B-49D8-8324-1B099094AB19}" dt="2017-11-10T09:35:03.501" v="1156" actId="478"/>
          <ac:picMkLst>
            <pc:docMk/>
            <pc:sldMk cId="1618048570" sldId="266"/>
            <ac:picMk id="6" creationId="{D1EB92C8-4149-4CD3-8955-13E567FCC8D1}"/>
          </ac:picMkLst>
        </pc:picChg>
        <pc:picChg chg="add del">
          <ac:chgData name="Sara Silva" userId="70b1ce3eee9a8824" providerId="LiveId" clId="{159AD7AF-6E1B-49D8-8324-1B099094AB19}" dt="2017-11-10T09:33:22.581" v="1154" actId="478"/>
          <ac:picMkLst>
            <pc:docMk/>
            <pc:sldMk cId="1618048570" sldId="266"/>
            <ac:picMk id="7" creationId="{34FF2BDE-2B24-483B-98CB-CF934DA7F822}"/>
          </ac:picMkLst>
        </pc:picChg>
        <pc:picChg chg="add mod">
          <ac:chgData name="Sara Silva" userId="70b1ce3eee9a8824" providerId="LiveId" clId="{159AD7AF-6E1B-49D8-8324-1B099094AB19}" dt="2017-11-10T11:48:32.985" v="8098" actId="164"/>
          <ac:picMkLst>
            <pc:docMk/>
            <pc:sldMk cId="1618048570" sldId="266"/>
            <ac:picMk id="8" creationId="{61E7D3D9-8143-484D-8F5F-F4F93856AFD7}"/>
          </ac:picMkLst>
        </pc:picChg>
      </pc:sldChg>
      <pc:sldChg chg="add del">
        <pc:chgData name="Sara Silva" userId="70b1ce3eee9a8824" providerId="LiveId" clId="{159AD7AF-6E1B-49D8-8324-1B099094AB19}" dt="2017-11-10T09:39:57.698" v="1253" actId="2696"/>
        <pc:sldMkLst>
          <pc:docMk/>
          <pc:sldMk cId="1955052684" sldId="267"/>
        </pc:sldMkLst>
      </pc:sldChg>
      <pc:sldChg chg="addSp delSp modSp add ord">
        <pc:chgData name="Sara Silva" userId="70b1ce3eee9a8824" providerId="LiveId" clId="{159AD7AF-6E1B-49D8-8324-1B099094AB19}" dt="2017-11-10T10:19:12.243" v="4101" actId="20577"/>
        <pc:sldMkLst>
          <pc:docMk/>
          <pc:sldMk cId="2740975516" sldId="267"/>
        </pc:sldMkLst>
        <pc:spChg chg="mod">
          <ac:chgData name="Sara Silva" userId="70b1ce3eee9a8824" providerId="LiveId" clId="{159AD7AF-6E1B-49D8-8324-1B099094AB19}" dt="2017-11-10T09:41:24.931" v="1284" actId="20577"/>
          <ac:spMkLst>
            <pc:docMk/>
            <pc:sldMk cId="2740975516" sldId="267"/>
            <ac:spMk id="2" creationId="{6E087E3F-F8EE-4DDA-9F52-BE8E4584E67B}"/>
          </ac:spMkLst>
        </pc:spChg>
        <pc:spChg chg="del mod">
          <ac:chgData name="Sara Silva" userId="70b1ce3eee9a8824" providerId="LiveId" clId="{159AD7AF-6E1B-49D8-8324-1B099094AB19}" dt="2017-11-10T09:51:36.729" v="2408" actId="478"/>
          <ac:spMkLst>
            <pc:docMk/>
            <pc:sldMk cId="2740975516" sldId="267"/>
            <ac:spMk id="3" creationId="{97EC91B6-95C7-415A-A4C5-A5C10B2F1FCC}"/>
          </ac:spMkLst>
        </pc:spChg>
        <pc:graphicFrameChg chg="add mod modGraphic">
          <ac:chgData name="Sara Silva" userId="70b1ce3eee9a8824" providerId="LiveId" clId="{159AD7AF-6E1B-49D8-8324-1B099094AB19}" dt="2017-11-10T10:19:12.243" v="4101" actId="20577"/>
          <ac:graphicFrameMkLst>
            <pc:docMk/>
            <pc:sldMk cId="2740975516" sldId="267"/>
            <ac:graphicFrameMk id="5" creationId="{4C8DBCDA-B12F-4D71-AC87-64C914DBB0FD}"/>
          </ac:graphicFrameMkLst>
        </pc:graphicFrameChg>
        <pc:picChg chg="add del mod">
          <ac:chgData name="Sara Silva" userId="70b1ce3eee9a8824" providerId="LiveId" clId="{159AD7AF-6E1B-49D8-8324-1B099094AB19}" dt="2017-11-10T09:45:53.368" v="1605" actId="478"/>
          <ac:picMkLst>
            <pc:docMk/>
            <pc:sldMk cId="2740975516" sldId="267"/>
            <ac:picMk id="4" creationId="{3620684B-96AB-4FB0-AC6C-DEB1B87AB4AE}"/>
          </ac:picMkLst>
        </pc:picChg>
        <pc:picChg chg="add del">
          <ac:chgData name="Sara Silva" userId="70b1ce3eee9a8824" providerId="LiveId" clId="{159AD7AF-6E1B-49D8-8324-1B099094AB19}" dt="2017-11-10T09:44:13.221" v="1438"/>
          <ac:picMkLst>
            <pc:docMk/>
            <pc:sldMk cId="2740975516" sldId="267"/>
            <ac:picMk id="6" creationId="{003CFB5F-470C-4A03-831F-93F95D75B45F}"/>
          </ac:picMkLst>
        </pc:picChg>
      </pc:sldChg>
      <pc:sldChg chg="addSp delSp modSp add">
        <pc:chgData name="Sara Silva" userId="70b1ce3eee9a8824" providerId="LiveId" clId="{159AD7AF-6E1B-49D8-8324-1B099094AB19}" dt="2017-11-10T11:09:43.222" v="6866" actId="255"/>
        <pc:sldMkLst>
          <pc:docMk/>
          <pc:sldMk cId="1396102438" sldId="268"/>
        </pc:sldMkLst>
        <pc:spChg chg="mod">
          <ac:chgData name="Sara Silva" userId="70b1ce3eee9a8824" providerId="LiveId" clId="{159AD7AF-6E1B-49D8-8324-1B099094AB19}" dt="2017-11-10T11:09:34.337" v="6865" actId="255"/>
          <ac:spMkLst>
            <pc:docMk/>
            <pc:sldMk cId="1396102438" sldId="268"/>
            <ac:spMk id="3" creationId="{97EC91B6-95C7-415A-A4C5-A5C10B2F1FCC}"/>
          </ac:spMkLst>
        </pc:spChg>
        <pc:spChg chg="add mod">
          <ac:chgData name="Sara Silva" userId="70b1ce3eee9a8824" providerId="LiveId" clId="{159AD7AF-6E1B-49D8-8324-1B099094AB19}" dt="2017-11-10T11:09:43.222" v="6866" actId="255"/>
          <ac:spMkLst>
            <pc:docMk/>
            <pc:sldMk cId="1396102438" sldId="268"/>
            <ac:spMk id="6" creationId="{0395C59D-7474-4F42-AA98-A38F8ABE081C}"/>
          </ac:spMkLst>
        </pc:spChg>
        <pc:graphicFrameChg chg="del">
          <ac:chgData name="Sara Silva" userId="70b1ce3eee9a8824" providerId="LiveId" clId="{159AD7AF-6E1B-49D8-8324-1B099094AB19}" dt="2017-11-10T09:44:18.961" v="1440" actId="478"/>
          <ac:graphicFrameMkLst>
            <pc:docMk/>
            <pc:sldMk cId="1396102438" sldId="268"/>
            <ac:graphicFrameMk id="5" creationId="{4C8DBCDA-B12F-4D71-AC87-64C914DBB0FD}"/>
          </ac:graphicFrameMkLst>
        </pc:graphicFrameChg>
        <pc:picChg chg="mod">
          <ac:chgData name="Sara Silva" userId="70b1ce3eee9a8824" providerId="LiveId" clId="{159AD7AF-6E1B-49D8-8324-1B099094AB19}" dt="2017-11-10T09:44:33.540" v="1447" actId="1076"/>
          <ac:picMkLst>
            <pc:docMk/>
            <pc:sldMk cId="1396102438" sldId="268"/>
            <ac:picMk id="4" creationId="{3620684B-96AB-4FB0-AC6C-DEB1B87AB4AE}"/>
          </ac:picMkLst>
        </pc:picChg>
      </pc:sldChg>
      <pc:sldChg chg="addSp delSp modSp add">
        <pc:chgData name="Sara Silva" userId="70b1ce3eee9a8824" providerId="LiveId" clId="{159AD7AF-6E1B-49D8-8324-1B099094AB19}" dt="2017-11-10T09:54:47.106" v="2562" actId="20577"/>
        <pc:sldMkLst>
          <pc:docMk/>
          <pc:sldMk cId="2421788162" sldId="269"/>
        </pc:sldMkLst>
        <pc:spChg chg="mod">
          <ac:chgData name="Sara Silva" userId="70b1ce3eee9a8824" providerId="LiveId" clId="{159AD7AF-6E1B-49D8-8324-1B099094AB19}" dt="2017-11-10T09:54:47.106" v="2562" actId="20577"/>
          <ac:spMkLst>
            <pc:docMk/>
            <pc:sldMk cId="2421788162" sldId="269"/>
            <ac:spMk id="2" creationId="{6E087E3F-F8EE-4DDA-9F52-BE8E4584E67B}"/>
          </ac:spMkLst>
        </pc:spChg>
        <pc:spChg chg="add del">
          <ac:chgData name="Sara Silva" userId="70b1ce3eee9a8824" providerId="LiveId" clId="{159AD7AF-6E1B-49D8-8324-1B099094AB19}" dt="2017-11-10T09:54:29.029" v="2536"/>
          <ac:spMkLst>
            <pc:docMk/>
            <pc:sldMk cId="2421788162" sldId="269"/>
            <ac:spMk id="3" creationId="{5139FBBD-EA83-4F27-A39A-0A9C5D1004A0}"/>
          </ac:spMkLst>
        </pc:spChg>
        <pc:graphicFrameChg chg="del">
          <ac:chgData name="Sara Silva" userId="70b1ce3eee9a8824" providerId="LiveId" clId="{159AD7AF-6E1B-49D8-8324-1B099094AB19}" dt="2017-11-10T09:53:25.022" v="2511" actId="478"/>
          <ac:graphicFrameMkLst>
            <pc:docMk/>
            <pc:sldMk cId="2421788162" sldId="269"/>
            <ac:graphicFrameMk id="5" creationId="{4C8DBCDA-B12F-4D71-AC87-64C914DBB0FD}"/>
          </ac:graphicFrameMkLst>
        </pc:graphicFrameChg>
        <pc:picChg chg="add mod">
          <ac:chgData name="Sara Silva" userId="70b1ce3eee9a8824" providerId="LiveId" clId="{159AD7AF-6E1B-49D8-8324-1B099094AB19}" dt="2017-11-10T09:54:36.381" v="2538" actId="1076"/>
          <ac:picMkLst>
            <pc:docMk/>
            <pc:sldMk cId="2421788162" sldId="269"/>
            <ac:picMk id="4" creationId="{B9C56EAC-7D91-44D7-A027-DC5C822AA7CF}"/>
          </ac:picMkLst>
        </pc:picChg>
      </pc:sldChg>
      <pc:sldChg chg="modSp add ord">
        <pc:chgData name="Sara Silva" userId="70b1ce3eee9a8824" providerId="LiveId" clId="{159AD7AF-6E1B-49D8-8324-1B099094AB19}" dt="2017-11-10T11:09:27.532" v="6864" actId="27636"/>
        <pc:sldMkLst>
          <pc:docMk/>
          <pc:sldMk cId="3275339605" sldId="270"/>
        </pc:sldMkLst>
        <pc:spChg chg="mod">
          <ac:chgData name="Sara Silva" userId="70b1ce3eee9a8824" providerId="LiveId" clId="{159AD7AF-6E1B-49D8-8324-1B099094AB19}" dt="2017-11-10T09:55:33.820" v="2584" actId="20577"/>
          <ac:spMkLst>
            <pc:docMk/>
            <pc:sldMk cId="3275339605" sldId="270"/>
            <ac:spMk id="2" creationId="{13B4B290-255D-4F6F-A872-585169F3269D}"/>
          </ac:spMkLst>
        </pc:spChg>
        <pc:spChg chg="mod">
          <ac:chgData name="Sara Silva" userId="70b1ce3eee9a8824" providerId="LiveId" clId="{159AD7AF-6E1B-49D8-8324-1B099094AB19}" dt="2017-11-10T11:09:27.532" v="6864" actId="27636"/>
          <ac:spMkLst>
            <pc:docMk/>
            <pc:sldMk cId="3275339605" sldId="270"/>
            <ac:spMk id="3" creationId="{40C341AB-BBE8-4AB6-BC47-FB217760A51C}"/>
          </ac:spMkLst>
        </pc:spChg>
      </pc:sldChg>
      <pc:sldChg chg="addSp delSp modSp add">
        <pc:chgData name="Sara Silva" userId="70b1ce3eee9a8824" providerId="LiveId" clId="{159AD7AF-6E1B-49D8-8324-1B099094AB19}" dt="2017-11-10T11:09:50.040" v="6867" actId="255"/>
        <pc:sldMkLst>
          <pc:docMk/>
          <pc:sldMk cId="2483528552" sldId="271"/>
        </pc:sldMkLst>
        <pc:spChg chg="mod">
          <ac:chgData name="Sara Silva" userId="70b1ce3eee9a8824" providerId="LiveId" clId="{159AD7AF-6E1B-49D8-8324-1B099094AB19}" dt="2017-11-10T10:09:30.721" v="3990" actId="20577"/>
          <ac:spMkLst>
            <pc:docMk/>
            <pc:sldMk cId="2483528552" sldId="271"/>
            <ac:spMk id="2" creationId="{991DA1A2-1563-4396-B3E8-8640C6ED8133}"/>
          </ac:spMkLst>
        </pc:spChg>
        <pc:spChg chg="mod">
          <ac:chgData name="Sara Silva" userId="70b1ce3eee9a8824" providerId="LiveId" clId="{159AD7AF-6E1B-49D8-8324-1B099094AB19}" dt="2017-11-10T11:09:50.040" v="6867" actId="255"/>
          <ac:spMkLst>
            <pc:docMk/>
            <pc:sldMk cId="2483528552" sldId="271"/>
            <ac:spMk id="3" creationId="{9E552CA7-C821-4FED-A58F-5C7E67CDDD37}"/>
          </ac:spMkLst>
        </pc:spChg>
        <pc:spChg chg="add del">
          <ac:chgData name="Sara Silva" userId="70b1ce3eee9a8824" providerId="LiveId" clId="{159AD7AF-6E1B-49D8-8324-1B099094AB19}" dt="2017-11-10T10:01:56.656" v="3106" actId="478"/>
          <ac:spMkLst>
            <pc:docMk/>
            <pc:sldMk cId="2483528552" sldId="271"/>
            <ac:spMk id="4" creationId="{BB76A0D0-3364-4737-8382-CF4D7DD12BED}"/>
          </ac:spMkLst>
        </pc:spChg>
        <pc:picChg chg="add mod">
          <ac:chgData name="Sara Silva" userId="70b1ce3eee9a8824" providerId="LiveId" clId="{159AD7AF-6E1B-49D8-8324-1B099094AB19}" dt="2017-11-10T10:02:23.572" v="3118" actId="1076"/>
          <ac:picMkLst>
            <pc:docMk/>
            <pc:sldMk cId="2483528552" sldId="271"/>
            <ac:picMk id="5" creationId="{7A30DEE4-1EE9-4A9B-9443-F2F010F1A571}"/>
          </ac:picMkLst>
        </pc:picChg>
      </pc:sldChg>
      <pc:sldChg chg="addSp delSp modSp add">
        <pc:chgData name="Sara Silva" userId="70b1ce3eee9a8824" providerId="LiveId" clId="{159AD7AF-6E1B-49D8-8324-1B099094AB19}" dt="2017-11-10T11:10:00.965" v="6869" actId="255"/>
        <pc:sldMkLst>
          <pc:docMk/>
          <pc:sldMk cId="2933059103" sldId="272"/>
        </pc:sldMkLst>
        <pc:spChg chg="mod">
          <ac:chgData name="Sara Silva" userId="70b1ce3eee9a8824" providerId="LiveId" clId="{159AD7AF-6E1B-49D8-8324-1B099094AB19}" dt="2017-11-10T10:05:13.090" v="3523" actId="6549"/>
          <ac:spMkLst>
            <pc:docMk/>
            <pc:sldMk cId="2933059103" sldId="272"/>
            <ac:spMk id="2" creationId="{6E087E3F-F8EE-4DDA-9F52-BE8E4584E67B}"/>
          </ac:spMkLst>
        </pc:spChg>
        <pc:spChg chg="add del">
          <ac:chgData name="Sara Silva" userId="70b1ce3eee9a8824" providerId="LiveId" clId="{159AD7AF-6E1B-49D8-8324-1B099094AB19}" dt="2017-11-10T10:12:17.589" v="4012"/>
          <ac:spMkLst>
            <pc:docMk/>
            <pc:sldMk cId="2933059103" sldId="272"/>
            <ac:spMk id="3" creationId="{B08C5D82-E8C4-474B-81AA-499FF7251043}"/>
          </ac:spMkLst>
        </pc:spChg>
        <pc:spChg chg="add mod">
          <ac:chgData name="Sara Silva" userId="70b1ce3eee9a8824" providerId="LiveId" clId="{159AD7AF-6E1B-49D8-8324-1B099094AB19}" dt="2017-11-10T10:20:32.968" v="4102" actId="20577"/>
          <ac:spMkLst>
            <pc:docMk/>
            <pc:sldMk cId="2933059103" sldId="272"/>
            <ac:spMk id="4" creationId="{0821628D-1E07-490B-9E0B-CF22738241E4}"/>
          </ac:spMkLst>
        </pc:spChg>
        <pc:spChg chg="add mod">
          <ac:chgData name="Sara Silva" userId="70b1ce3eee9a8824" providerId="LiveId" clId="{159AD7AF-6E1B-49D8-8324-1B099094AB19}" dt="2017-11-10T11:10:00.965" v="6869" actId="255"/>
          <ac:spMkLst>
            <pc:docMk/>
            <pc:sldMk cId="2933059103" sldId="272"/>
            <ac:spMk id="6" creationId="{ACD8AD6A-AE29-4BE2-B75D-9E36A19B556F}"/>
          </ac:spMkLst>
        </pc:spChg>
        <pc:spChg chg="add del">
          <ac:chgData name="Sara Silva" userId="70b1ce3eee9a8824" providerId="LiveId" clId="{159AD7AF-6E1B-49D8-8324-1B099094AB19}" dt="2017-11-10T10:09:03.711" v="3913"/>
          <ac:spMkLst>
            <pc:docMk/>
            <pc:sldMk cId="2933059103" sldId="272"/>
            <ac:spMk id="7" creationId="{D6356510-45A5-45AB-BC13-4AF5AA48744B}"/>
          </ac:spMkLst>
        </pc:spChg>
        <pc:graphicFrameChg chg="mod modGraphic">
          <ac:chgData name="Sara Silva" userId="70b1ce3eee9a8824" providerId="LiveId" clId="{159AD7AF-6E1B-49D8-8324-1B099094AB19}" dt="2017-11-10T10:08:24.893" v="3855" actId="1076"/>
          <ac:graphicFrameMkLst>
            <pc:docMk/>
            <pc:sldMk cId="2933059103" sldId="272"/>
            <ac:graphicFrameMk id="5" creationId="{4C8DBCDA-B12F-4D71-AC87-64C914DBB0FD}"/>
          </ac:graphicFrameMkLst>
        </pc:graphicFrameChg>
      </pc:sldChg>
      <pc:sldChg chg="addSp delSp modSp add">
        <pc:chgData name="Sara Silva" userId="70b1ce3eee9a8824" providerId="LiveId" clId="{159AD7AF-6E1B-49D8-8324-1B099094AB19}" dt="2017-11-10T10:20:43.310" v="4104" actId="14100"/>
        <pc:sldMkLst>
          <pc:docMk/>
          <pc:sldMk cId="4184522961" sldId="273"/>
        </pc:sldMkLst>
        <pc:spChg chg="mod">
          <ac:chgData name="Sara Silva" userId="70b1ce3eee9a8824" providerId="LiveId" clId="{159AD7AF-6E1B-49D8-8324-1B099094AB19}" dt="2017-11-10T10:09:20.850" v="3959" actId="20577"/>
          <ac:spMkLst>
            <pc:docMk/>
            <pc:sldMk cId="4184522961" sldId="273"/>
            <ac:spMk id="2" creationId="{991DA1A2-1563-4396-B3E8-8640C6ED8133}"/>
          </ac:spMkLst>
        </pc:spChg>
        <pc:spChg chg="del">
          <ac:chgData name="Sara Silva" userId="70b1ce3eee9a8824" providerId="LiveId" clId="{159AD7AF-6E1B-49D8-8324-1B099094AB19}" dt="2017-11-10T10:09:38.270" v="3992" actId="478"/>
          <ac:spMkLst>
            <pc:docMk/>
            <pc:sldMk cId="4184522961" sldId="273"/>
            <ac:spMk id="3" creationId="{9E552CA7-C821-4FED-A58F-5C7E67CDDD37}"/>
          </ac:spMkLst>
        </pc:spChg>
        <pc:spChg chg="add del mod">
          <ac:chgData name="Sara Silva" userId="70b1ce3eee9a8824" providerId="LiveId" clId="{159AD7AF-6E1B-49D8-8324-1B099094AB19}" dt="2017-11-10T10:09:41.321" v="3993" actId="478"/>
          <ac:spMkLst>
            <pc:docMk/>
            <pc:sldMk cId="4184522961" sldId="273"/>
            <ac:spMk id="6" creationId="{0BC3A386-5F70-4176-8CBC-8DEEA2D2A699}"/>
          </ac:spMkLst>
        </pc:spChg>
        <pc:picChg chg="del">
          <ac:chgData name="Sara Silva" userId="70b1ce3eee9a8824" providerId="LiveId" clId="{159AD7AF-6E1B-49D8-8324-1B099094AB19}" dt="2017-11-10T10:09:34.676" v="3991" actId="478"/>
          <ac:picMkLst>
            <pc:docMk/>
            <pc:sldMk cId="4184522961" sldId="273"/>
            <ac:picMk id="5" creationId="{7A30DEE4-1EE9-4A9B-9443-F2F010F1A571}"/>
          </ac:picMkLst>
        </pc:picChg>
        <pc:picChg chg="add mod">
          <ac:chgData name="Sara Silva" userId="70b1ce3eee9a8824" providerId="LiveId" clId="{159AD7AF-6E1B-49D8-8324-1B099094AB19}" dt="2017-11-10T10:20:43.310" v="4104" actId="14100"/>
          <ac:picMkLst>
            <pc:docMk/>
            <pc:sldMk cId="4184522961" sldId="273"/>
            <ac:picMk id="7" creationId="{1B0D46B2-8A7E-4C4A-BE20-9AB151D2D798}"/>
          </ac:picMkLst>
        </pc:picChg>
      </pc:sldChg>
      <pc:sldChg chg="addSp delSp modSp add">
        <pc:chgData name="Sara Silva" userId="70b1ce3eee9a8824" providerId="LiveId" clId="{159AD7AF-6E1B-49D8-8324-1B099094AB19}" dt="2017-11-10T10:14:31.022" v="4030" actId="14100"/>
        <pc:sldMkLst>
          <pc:docMk/>
          <pc:sldMk cId="2567906159" sldId="274"/>
        </pc:sldMkLst>
        <pc:spChg chg="mod">
          <ac:chgData name="Sara Silva" userId="70b1ce3eee9a8824" providerId="LiveId" clId="{159AD7AF-6E1B-49D8-8324-1B099094AB19}" dt="2017-11-10T10:12:06.863" v="4008" actId="20577"/>
          <ac:spMkLst>
            <pc:docMk/>
            <pc:sldMk cId="2567906159" sldId="274"/>
            <ac:spMk id="2" creationId="{3E3AEFF1-5D95-429B-B873-F59B4A90E1BC}"/>
          </ac:spMkLst>
        </pc:spChg>
        <pc:spChg chg="del">
          <ac:chgData name="Sara Silva" userId="70b1ce3eee9a8824" providerId="LiveId" clId="{159AD7AF-6E1B-49D8-8324-1B099094AB19}" dt="2017-11-10T10:12:53.043" v="4013" actId="478"/>
          <ac:spMkLst>
            <pc:docMk/>
            <pc:sldMk cId="2567906159" sldId="274"/>
            <ac:spMk id="3" creationId="{34FAA5A2-FA31-4F33-A5E6-63BE024B0DD8}"/>
          </ac:spMkLst>
        </pc:spChg>
        <pc:spChg chg="add del">
          <ac:chgData name="Sara Silva" userId="70b1ce3eee9a8824" providerId="LiveId" clId="{159AD7AF-6E1B-49D8-8324-1B099094AB19}" dt="2017-11-10T10:12:12.247" v="4010" actId="478"/>
          <ac:spMkLst>
            <pc:docMk/>
            <pc:sldMk cId="2567906159" sldId="274"/>
            <ac:spMk id="4" creationId="{EDD204CA-B60D-43C8-9A0D-15F62AD86113}"/>
          </ac:spMkLst>
        </pc:spChg>
        <pc:spChg chg="add del">
          <ac:chgData name="Sara Silva" userId="70b1ce3eee9a8824" providerId="LiveId" clId="{159AD7AF-6E1B-49D8-8324-1B099094AB19}" dt="2017-11-10T10:12:55.600" v="4015" actId="478"/>
          <ac:spMkLst>
            <pc:docMk/>
            <pc:sldMk cId="2567906159" sldId="274"/>
            <ac:spMk id="5" creationId="{490EC174-3155-4F99-813E-9909E2643C25}"/>
          </ac:spMkLst>
        </pc:spChg>
        <pc:spChg chg="add del">
          <ac:chgData name="Sara Silva" userId="70b1ce3eee9a8824" providerId="LiveId" clId="{159AD7AF-6E1B-49D8-8324-1B099094AB19}" dt="2017-11-10T10:13:02.357" v="4017" actId="478"/>
          <ac:spMkLst>
            <pc:docMk/>
            <pc:sldMk cId="2567906159" sldId="274"/>
            <ac:spMk id="6" creationId="{57D992E2-867F-4E6B-B8FA-89DBEBA9E869}"/>
          </ac:spMkLst>
        </pc:spChg>
        <pc:picChg chg="add del mod">
          <ac:chgData name="Sara Silva" userId="70b1ce3eee9a8824" providerId="LiveId" clId="{159AD7AF-6E1B-49D8-8324-1B099094AB19}" dt="2017-11-10T10:13:14.267" v="4022" actId="478"/>
          <ac:picMkLst>
            <pc:docMk/>
            <pc:sldMk cId="2567906159" sldId="274"/>
            <ac:picMk id="7" creationId="{909B8629-CFDA-4936-9CE6-D00D1483D4DB}"/>
          </ac:picMkLst>
        </pc:picChg>
        <pc:picChg chg="add mod">
          <ac:chgData name="Sara Silva" userId="70b1ce3eee9a8824" providerId="LiveId" clId="{159AD7AF-6E1B-49D8-8324-1B099094AB19}" dt="2017-11-10T10:14:31.022" v="4030" actId="14100"/>
          <ac:picMkLst>
            <pc:docMk/>
            <pc:sldMk cId="2567906159" sldId="274"/>
            <ac:picMk id="8" creationId="{D36AE625-2989-4028-951C-F271A784B07C}"/>
          </ac:picMkLst>
        </pc:picChg>
      </pc:sldChg>
      <pc:sldChg chg="modSp add">
        <pc:chgData name="Sara Silva" userId="70b1ce3eee9a8824" providerId="LiveId" clId="{159AD7AF-6E1B-49D8-8324-1B099094AB19}" dt="2017-11-10T10:15:25.308" v="4056" actId="20577"/>
        <pc:sldMkLst>
          <pc:docMk/>
          <pc:sldMk cId="2961781478" sldId="275"/>
        </pc:sldMkLst>
        <pc:spChg chg="mod">
          <ac:chgData name="Sara Silva" userId="70b1ce3eee9a8824" providerId="LiveId" clId="{159AD7AF-6E1B-49D8-8324-1B099094AB19}" dt="2017-11-10T10:15:25.308" v="4056" actId="20577"/>
          <ac:spMkLst>
            <pc:docMk/>
            <pc:sldMk cId="2961781478" sldId="275"/>
            <ac:spMk id="2" creationId="{8BEDC4A9-336C-468E-BDF1-AB86BBB9E548}"/>
          </ac:spMkLst>
        </pc:spChg>
      </pc:sldChg>
      <pc:sldChg chg="addSp delSp modSp add">
        <pc:chgData name="Sara Silva" userId="70b1ce3eee9a8824" providerId="LiveId" clId="{159AD7AF-6E1B-49D8-8324-1B099094AB19}" dt="2017-11-10T10:16:52.367" v="4072" actId="1076"/>
        <pc:sldMkLst>
          <pc:docMk/>
          <pc:sldMk cId="3197948036" sldId="276"/>
        </pc:sldMkLst>
        <pc:spChg chg="del">
          <ac:chgData name="Sara Silva" userId="70b1ce3eee9a8824" providerId="LiveId" clId="{159AD7AF-6E1B-49D8-8324-1B099094AB19}" dt="2017-11-10T10:16:31.160" v="4059" actId="478"/>
          <ac:spMkLst>
            <pc:docMk/>
            <pc:sldMk cId="3197948036" sldId="276"/>
            <ac:spMk id="2" creationId="{A6D0C6AA-A02D-4526-8B87-B7651DF0ECCD}"/>
          </ac:spMkLst>
        </pc:spChg>
        <pc:spChg chg="del">
          <ac:chgData name="Sara Silva" userId="70b1ce3eee9a8824" providerId="LiveId" clId="{159AD7AF-6E1B-49D8-8324-1B099094AB19}" dt="2017-11-10T10:16:32.827" v="4060" actId="478"/>
          <ac:spMkLst>
            <pc:docMk/>
            <pc:sldMk cId="3197948036" sldId="276"/>
            <ac:spMk id="3" creationId="{A7826BBB-9800-4C20-A072-FD801E9B9739}"/>
          </ac:spMkLst>
        </pc:spChg>
        <pc:spChg chg="add mod">
          <ac:chgData name="Sara Silva" userId="70b1ce3eee9a8824" providerId="LiveId" clId="{159AD7AF-6E1B-49D8-8324-1B099094AB19}" dt="2017-11-10T10:16:52.367" v="4072" actId="1076"/>
          <ac:spMkLst>
            <pc:docMk/>
            <pc:sldMk cId="3197948036" sldId="276"/>
            <ac:spMk id="5" creationId="{4844862E-F2E1-495F-9316-8C29860EBF51}"/>
          </ac:spMkLst>
        </pc:spChg>
        <pc:picChg chg="add">
          <ac:chgData name="Sara Silva" userId="70b1ce3eee9a8824" providerId="LiveId" clId="{159AD7AF-6E1B-49D8-8324-1B099094AB19}" dt="2017-11-10T10:16:43.834" v="4061"/>
          <ac:picMkLst>
            <pc:docMk/>
            <pc:sldMk cId="3197948036" sldId="276"/>
            <ac:picMk id="4" creationId="{A8124A7D-0836-4403-97E6-5403A2095810}"/>
          </ac:picMkLst>
        </pc:picChg>
      </pc:sldChg>
      <pc:sldChg chg="modSp add">
        <pc:chgData name="Sara Silva" userId="70b1ce3eee9a8824" providerId="LiveId" clId="{159AD7AF-6E1B-49D8-8324-1B099094AB19}" dt="2017-11-10T10:17:02.912" v="4074"/>
        <pc:sldMkLst>
          <pc:docMk/>
          <pc:sldMk cId="3690721944" sldId="277"/>
        </pc:sldMkLst>
        <pc:spChg chg="mod">
          <ac:chgData name="Sara Silva" userId="70b1ce3eee9a8824" providerId="LiveId" clId="{159AD7AF-6E1B-49D8-8324-1B099094AB19}" dt="2017-11-10T10:17:02.912" v="4074"/>
          <ac:spMkLst>
            <pc:docMk/>
            <pc:sldMk cId="3690721944" sldId="277"/>
            <ac:spMk id="5" creationId="{4844862E-F2E1-495F-9316-8C29860EBF51}"/>
          </ac:spMkLst>
        </pc:spChg>
      </pc:sldChg>
      <pc:sldChg chg="modSp add">
        <pc:chgData name="Sara Silva" userId="70b1ce3eee9a8824" providerId="LiveId" clId="{159AD7AF-6E1B-49D8-8324-1B099094AB19}" dt="2017-11-10T11:09:19.851" v="6862" actId="255"/>
        <pc:sldMkLst>
          <pc:docMk/>
          <pc:sldMk cId="2474884905" sldId="278"/>
        </pc:sldMkLst>
        <pc:spChg chg="mod">
          <ac:chgData name="Sara Silva" userId="70b1ce3eee9a8824" providerId="LiveId" clId="{159AD7AF-6E1B-49D8-8324-1B099094AB19}" dt="2017-11-10T11:09:19.851" v="6862" actId="255"/>
          <ac:spMkLst>
            <pc:docMk/>
            <pc:sldMk cId="2474884905" sldId="278"/>
            <ac:spMk id="3" creationId="{0DFA6D6E-0599-4054-A04A-EEC5B5295A44}"/>
          </ac:spMkLst>
        </pc:spChg>
      </pc:sldChg>
      <pc:sldChg chg="addSp delSp modSp add">
        <pc:chgData name="Sara Silva" userId="70b1ce3eee9a8824" providerId="LiveId" clId="{159AD7AF-6E1B-49D8-8324-1B099094AB19}" dt="2017-11-10T10:40:21.820" v="4849" actId="114"/>
        <pc:sldMkLst>
          <pc:docMk/>
          <pc:sldMk cId="2413477527" sldId="279"/>
        </pc:sldMkLst>
        <pc:spChg chg="mod">
          <ac:chgData name="Sara Silva" userId="70b1ce3eee9a8824" providerId="LiveId" clId="{159AD7AF-6E1B-49D8-8324-1B099094AB19}" dt="2017-11-10T10:22:46.803" v="4182" actId="20577"/>
          <ac:spMkLst>
            <pc:docMk/>
            <pc:sldMk cId="2413477527" sldId="279"/>
            <ac:spMk id="2" creationId="{D2DEC71D-569C-44DA-BBA8-AA4D653ADBA7}"/>
          </ac:spMkLst>
        </pc:spChg>
        <pc:spChg chg="del">
          <ac:chgData name="Sara Silva" userId="70b1ce3eee9a8824" providerId="LiveId" clId="{159AD7AF-6E1B-49D8-8324-1B099094AB19}" dt="2017-11-10T10:22:48.852" v="4183" actId="478"/>
          <ac:spMkLst>
            <pc:docMk/>
            <pc:sldMk cId="2413477527" sldId="279"/>
            <ac:spMk id="3" creationId="{12C34A9F-74A6-4522-9E93-B0E90EDD0B4E}"/>
          </ac:spMkLst>
        </pc:spChg>
        <pc:spChg chg="add mod">
          <ac:chgData name="Sara Silva" userId="70b1ce3eee9a8824" providerId="LiveId" clId="{159AD7AF-6E1B-49D8-8324-1B099094AB19}" dt="2017-11-10T10:40:21.820" v="4849" actId="114"/>
          <ac:spMkLst>
            <pc:docMk/>
            <pc:sldMk cId="2413477527" sldId="279"/>
            <ac:spMk id="6" creationId="{683A76BD-E4D3-44FE-BD38-9A11123F2111}"/>
          </ac:spMkLst>
        </pc:spChg>
        <pc:picChg chg="add del mod">
          <ac:chgData name="Sara Silva" userId="70b1ce3eee9a8824" providerId="LiveId" clId="{159AD7AF-6E1B-49D8-8324-1B099094AB19}" dt="2017-11-10T10:29:51.647" v="4282" actId="478"/>
          <ac:picMkLst>
            <pc:docMk/>
            <pc:sldMk cId="2413477527" sldId="279"/>
            <ac:picMk id="4" creationId="{8B0BF4E8-A2FE-4AF4-8C2E-FDC01C056B5C}"/>
          </ac:picMkLst>
        </pc:picChg>
        <pc:picChg chg="add mod">
          <ac:chgData name="Sara Silva" userId="70b1ce3eee9a8824" providerId="LiveId" clId="{159AD7AF-6E1B-49D8-8324-1B099094AB19}" dt="2017-11-10T10:29:59.615" v="4287" actId="1076"/>
          <ac:picMkLst>
            <pc:docMk/>
            <pc:sldMk cId="2413477527" sldId="279"/>
            <ac:picMk id="5" creationId="{3E15F742-BDC5-4C75-BFBC-48AA6628C688}"/>
          </ac:picMkLst>
        </pc:picChg>
      </pc:sldChg>
      <pc:sldChg chg="addSp delSp modSp add del">
        <pc:chgData name="Sara Silva" userId="70b1ce3eee9a8824" providerId="LiveId" clId="{159AD7AF-6E1B-49D8-8324-1B099094AB19}" dt="2017-11-10T10:27:25.045" v="4254" actId="2696"/>
        <pc:sldMkLst>
          <pc:docMk/>
          <pc:sldMk cId="2012637700" sldId="280"/>
        </pc:sldMkLst>
        <pc:spChg chg="mod">
          <ac:chgData name="Sara Silva" userId="70b1ce3eee9a8824" providerId="LiveId" clId="{159AD7AF-6E1B-49D8-8324-1B099094AB19}" dt="2017-11-10T10:22:41.756" v="4174" actId="20577"/>
          <ac:spMkLst>
            <pc:docMk/>
            <pc:sldMk cId="2012637700" sldId="280"/>
            <ac:spMk id="2" creationId="{60FE6551-A4E0-4EB1-8370-95EFC9118ACF}"/>
          </ac:spMkLst>
        </pc:spChg>
        <pc:spChg chg="del">
          <ac:chgData name="Sara Silva" userId="70b1ce3eee9a8824" providerId="LiveId" clId="{159AD7AF-6E1B-49D8-8324-1B099094AB19}" dt="2017-11-10T10:22:18.633" v="4137" actId="478"/>
          <ac:spMkLst>
            <pc:docMk/>
            <pc:sldMk cId="2012637700" sldId="280"/>
            <ac:spMk id="3" creationId="{18E750C9-D633-45D9-AB8D-421FD7FA6541}"/>
          </ac:spMkLst>
        </pc:spChg>
        <pc:spChg chg="add del">
          <ac:chgData name="Sara Silva" userId="70b1ce3eee9a8824" providerId="LiveId" clId="{159AD7AF-6E1B-49D8-8324-1B099094AB19}" dt="2017-11-10T10:23:51.366" v="4185"/>
          <ac:spMkLst>
            <pc:docMk/>
            <pc:sldMk cId="2012637700" sldId="280"/>
            <ac:spMk id="4" creationId="{6218701E-A4E2-4F1B-A01D-1C21ADB239E5}"/>
          </ac:spMkLst>
        </pc:spChg>
        <pc:spChg chg="add del mod">
          <ac:chgData name="Sara Silva" userId="70b1ce3eee9a8824" providerId="LiveId" clId="{159AD7AF-6E1B-49D8-8324-1B099094AB19}" dt="2017-11-10T10:26:09.468" v="4242" actId="478"/>
          <ac:spMkLst>
            <pc:docMk/>
            <pc:sldMk cId="2012637700" sldId="280"/>
            <ac:spMk id="6" creationId="{5D4E55CE-F0BC-4C89-A18A-845B56F84F33}"/>
          </ac:spMkLst>
        </pc:spChg>
        <pc:spChg chg="add del mod">
          <ac:chgData name="Sara Silva" userId="70b1ce3eee9a8824" providerId="LiveId" clId="{159AD7AF-6E1B-49D8-8324-1B099094AB19}" dt="2017-11-10T10:26:11.185" v="4243" actId="478"/>
          <ac:spMkLst>
            <pc:docMk/>
            <pc:sldMk cId="2012637700" sldId="280"/>
            <ac:spMk id="9" creationId="{932514BE-D4F6-4C5A-804E-EB1E89CB5BD3}"/>
          </ac:spMkLst>
        </pc:spChg>
        <pc:picChg chg="add del mod">
          <ac:chgData name="Sara Silva" userId="70b1ce3eee9a8824" providerId="LiveId" clId="{159AD7AF-6E1B-49D8-8324-1B099094AB19}" dt="2017-11-10T10:25:29.406" v="4236" actId="478"/>
          <ac:picMkLst>
            <pc:docMk/>
            <pc:sldMk cId="2012637700" sldId="280"/>
            <ac:picMk id="5" creationId="{666EE73D-1161-427B-8CDC-6DC2373C2E5D}"/>
          </ac:picMkLst>
        </pc:picChg>
        <pc:picChg chg="add mod">
          <ac:chgData name="Sara Silva" userId="70b1ce3eee9a8824" providerId="LiveId" clId="{159AD7AF-6E1B-49D8-8324-1B099094AB19}" dt="2017-11-10T10:26:14.815" v="4244" actId="1076"/>
          <ac:picMkLst>
            <pc:docMk/>
            <pc:sldMk cId="2012637700" sldId="280"/>
            <ac:picMk id="7" creationId="{5861D73B-08D6-4A82-9D98-7E8A59A241BB}"/>
          </ac:picMkLst>
        </pc:picChg>
      </pc:sldChg>
      <pc:sldChg chg="add del">
        <pc:chgData name="Sara Silva" userId="70b1ce3eee9a8824" providerId="LiveId" clId="{159AD7AF-6E1B-49D8-8324-1B099094AB19}" dt="2017-11-10T10:27:30.952" v="4255" actId="2696"/>
        <pc:sldMkLst>
          <pc:docMk/>
          <pc:sldMk cId="2668652579" sldId="281"/>
        </pc:sldMkLst>
      </pc:sldChg>
      <pc:sldChg chg="addSp delSp modSp add ord">
        <pc:chgData name="Sara Silva" userId="70b1ce3eee9a8824" providerId="LiveId" clId="{159AD7AF-6E1B-49D8-8324-1B099094AB19}" dt="2017-11-10T10:27:32.791" v="4256"/>
        <pc:sldMkLst>
          <pc:docMk/>
          <pc:sldMk cId="2424332337" sldId="282"/>
        </pc:sldMkLst>
        <pc:spChg chg="add del mod">
          <ac:chgData name="Sara Silva" userId="70b1ce3eee9a8824" providerId="LiveId" clId="{159AD7AF-6E1B-49D8-8324-1B099094AB19}" dt="2017-11-10T10:26:20.551" v="4246" actId="478"/>
          <ac:spMkLst>
            <pc:docMk/>
            <pc:sldMk cId="2424332337" sldId="282"/>
            <ac:spMk id="4" creationId="{2591C7B9-B46F-4FE7-879F-D5AB8BCE6F75}"/>
          </ac:spMkLst>
        </pc:spChg>
        <pc:spChg chg="del">
          <ac:chgData name="Sara Silva" userId="70b1ce3eee9a8824" providerId="LiveId" clId="{159AD7AF-6E1B-49D8-8324-1B099094AB19}" dt="2017-11-10T10:26:18.470" v="4245" actId="478"/>
          <ac:spMkLst>
            <pc:docMk/>
            <pc:sldMk cId="2424332337" sldId="282"/>
            <ac:spMk id="6" creationId="{5D4E55CE-F0BC-4C89-A18A-845B56F84F33}"/>
          </ac:spMkLst>
        </pc:spChg>
        <pc:spChg chg="add del">
          <ac:chgData name="Sara Silva" userId="70b1ce3eee9a8824" providerId="LiveId" clId="{159AD7AF-6E1B-49D8-8324-1B099094AB19}" dt="2017-11-10T10:27:08.913" v="4250"/>
          <ac:spMkLst>
            <pc:docMk/>
            <pc:sldMk cId="2424332337" sldId="282"/>
            <ac:spMk id="7" creationId="{B92706EB-4409-47AA-8AA7-ACAE2A3AB02B}"/>
          </ac:spMkLst>
        </pc:spChg>
        <pc:picChg chg="del mod">
          <ac:chgData name="Sara Silva" userId="70b1ce3eee9a8824" providerId="LiveId" clId="{159AD7AF-6E1B-49D8-8324-1B099094AB19}" dt="2017-11-10T10:27:06.978" v="4248" actId="478"/>
          <ac:picMkLst>
            <pc:docMk/>
            <pc:sldMk cId="2424332337" sldId="282"/>
            <ac:picMk id="5" creationId="{666EE73D-1161-427B-8CDC-6DC2373C2E5D}"/>
          </ac:picMkLst>
        </pc:picChg>
        <pc:picChg chg="add mod">
          <ac:chgData name="Sara Silva" userId="70b1ce3eee9a8824" providerId="LiveId" clId="{159AD7AF-6E1B-49D8-8324-1B099094AB19}" dt="2017-11-10T10:27:18.927" v="4253" actId="1076"/>
          <ac:picMkLst>
            <pc:docMk/>
            <pc:sldMk cId="2424332337" sldId="282"/>
            <ac:picMk id="8" creationId="{70FF9E55-02AE-49F2-92FD-7B8E78B0B8B8}"/>
          </ac:picMkLst>
        </pc:picChg>
      </pc:sldChg>
      <pc:sldChg chg="addSp delSp modSp add">
        <pc:chgData name="Sara Silva" userId="70b1ce3eee9a8824" providerId="LiveId" clId="{159AD7AF-6E1B-49D8-8324-1B099094AB19}" dt="2017-11-10T10:35:32.751" v="4353" actId="1076"/>
        <pc:sldMkLst>
          <pc:docMk/>
          <pc:sldMk cId="1109369796" sldId="283"/>
        </pc:sldMkLst>
        <pc:spChg chg="mod">
          <ac:chgData name="Sara Silva" userId="70b1ce3eee9a8824" providerId="LiveId" clId="{159AD7AF-6E1B-49D8-8324-1B099094AB19}" dt="2017-11-10T10:28:06.661" v="4269" actId="20577"/>
          <ac:spMkLst>
            <pc:docMk/>
            <pc:sldMk cId="1109369796" sldId="283"/>
            <ac:spMk id="2" creationId="{D2DEC71D-569C-44DA-BBA8-AA4D653ADBA7}"/>
          </ac:spMkLst>
        </pc:spChg>
        <pc:picChg chg="add del mod">
          <ac:chgData name="Sara Silva" userId="70b1ce3eee9a8824" providerId="LiveId" clId="{159AD7AF-6E1B-49D8-8324-1B099094AB19}" dt="2017-11-10T10:35:25.141" v="4351" actId="478"/>
          <ac:picMkLst>
            <pc:docMk/>
            <pc:sldMk cId="1109369796" sldId="283"/>
            <ac:picMk id="3" creationId="{649CF020-809A-4CF2-AD01-408611759966}"/>
          </ac:picMkLst>
        </pc:picChg>
        <pc:picChg chg="add mod">
          <ac:chgData name="Sara Silva" userId="70b1ce3eee9a8824" providerId="LiveId" clId="{159AD7AF-6E1B-49D8-8324-1B099094AB19}" dt="2017-11-10T10:35:32.751" v="4353" actId="1076"/>
          <ac:picMkLst>
            <pc:docMk/>
            <pc:sldMk cId="1109369796" sldId="283"/>
            <ac:picMk id="4" creationId="{0D2227A4-2768-493F-B2C2-9BB4893E09C7}"/>
          </ac:picMkLst>
        </pc:picChg>
      </pc:sldChg>
      <pc:sldChg chg="modSp add del">
        <pc:chgData name="Sara Silva" userId="70b1ce3eee9a8824" providerId="LiveId" clId="{159AD7AF-6E1B-49D8-8324-1B099094AB19}" dt="2017-11-10T10:32:55.122" v="4319" actId="2696"/>
        <pc:sldMkLst>
          <pc:docMk/>
          <pc:sldMk cId="1234096480" sldId="284"/>
        </pc:sldMkLst>
        <pc:spChg chg="mod">
          <ac:chgData name="Sara Silva" userId="70b1ce3eee9a8824" providerId="LiveId" clId="{159AD7AF-6E1B-49D8-8324-1B099094AB19}" dt="2017-11-10T10:28:15.481" v="4278" actId="20577"/>
          <ac:spMkLst>
            <pc:docMk/>
            <pc:sldMk cId="1234096480" sldId="284"/>
            <ac:spMk id="2" creationId="{BA2ACD8E-3CC9-43DE-BB41-CFACC0C1333E}"/>
          </ac:spMkLst>
        </pc:spChg>
      </pc:sldChg>
      <pc:sldChg chg="addSp delSp modSp add del">
        <pc:chgData name="Sara Silva" userId="70b1ce3eee9a8824" providerId="LiveId" clId="{159AD7AF-6E1B-49D8-8324-1B099094AB19}" dt="2017-11-10T11:07:45.374" v="6851" actId="2696"/>
        <pc:sldMkLst>
          <pc:docMk/>
          <pc:sldMk cId="4207277548" sldId="285"/>
        </pc:sldMkLst>
        <pc:spChg chg="mod">
          <ac:chgData name="Sara Silva" userId="70b1ce3eee9a8824" providerId="LiveId" clId="{159AD7AF-6E1B-49D8-8324-1B099094AB19}" dt="2017-11-10T10:32:32.672" v="4316" actId="1076"/>
          <ac:spMkLst>
            <pc:docMk/>
            <pc:sldMk cId="4207277548" sldId="285"/>
            <ac:spMk id="2" creationId="{00000000-0000-0000-0000-000000000000}"/>
          </ac:spMkLst>
        </pc:spChg>
        <pc:spChg chg="del">
          <ac:chgData name="Sara Silva" userId="70b1ce3eee9a8824" providerId="LiveId" clId="{159AD7AF-6E1B-49D8-8324-1B099094AB19}" dt="2017-11-10T10:32:10.141" v="4311" actId="478"/>
          <ac:spMkLst>
            <pc:docMk/>
            <pc:sldMk cId="4207277548" sldId="285"/>
            <ac:spMk id="4" creationId="{00000000-0000-0000-0000-000000000000}"/>
          </ac:spMkLst>
        </pc:spChg>
        <pc:spChg chg="mod">
          <ac:chgData name="Sara Silva" userId="70b1ce3eee9a8824" providerId="LiveId" clId="{159AD7AF-6E1B-49D8-8324-1B099094AB19}" dt="2017-11-10T10:32:44.802" v="4318" actId="1076"/>
          <ac:spMkLst>
            <pc:docMk/>
            <pc:sldMk cId="4207277548" sldId="285"/>
            <ac:spMk id="6" creationId="{00000000-0000-0000-0000-000000000000}"/>
          </ac:spMkLst>
        </pc:spChg>
        <pc:spChg chg="mod">
          <ac:chgData name="Sara Silva" userId="70b1ce3eee9a8824" providerId="LiveId" clId="{159AD7AF-6E1B-49D8-8324-1B099094AB19}" dt="2017-11-10T10:32:44.802" v="4318" actId="1076"/>
          <ac:spMkLst>
            <pc:docMk/>
            <pc:sldMk cId="4207277548" sldId="285"/>
            <ac:spMk id="7" creationId="{00000000-0000-0000-0000-000000000000}"/>
          </ac:spMkLst>
        </pc:spChg>
        <pc:spChg chg="mod">
          <ac:chgData name="Sara Silva" userId="70b1ce3eee9a8824" providerId="LiveId" clId="{159AD7AF-6E1B-49D8-8324-1B099094AB19}" dt="2017-11-10T10:32:44.802" v="4318" actId="1076"/>
          <ac:spMkLst>
            <pc:docMk/>
            <pc:sldMk cId="4207277548" sldId="285"/>
            <ac:spMk id="8" creationId="{00000000-0000-0000-0000-000000000000}"/>
          </ac:spMkLst>
        </pc:spChg>
        <pc:spChg chg="mod">
          <ac:chgData name="Sara Silva" userId="70b1ce3eee9a8824" providerId="LiveId" clId="{159AD7AF-6E1B-49D8-8324-1B099094AB19}" dt="2017-11-10T10:32:44.802" v="4318" actId="1076"/>
          <ac:spMkLst>
            <pc:docMk/>
            <pc:sldMk cId="4207277548" sldId="285"/>
            <ac:spMk id="9" creationId="{00000000-0000-0000-0000-000000000000}"/>
          </ac:spMkLst>
        </pc:spChg>
        <pc:spChg chg="mod">
          <ac:chgData name="Sara Silva" userId="70b1ce3eee9a8824" providerId="LiveId" clId="{159AD7AF-6E1B-49D8-8324-1B099094AB19}" dt="2017-11-10T10:32:44.802" v="4318" actId="1076"/>
          <ac:spMkLst>
            <pc:docMk/>
            <pc:sldMk cId="4207277548" sldId="285"/>
            <ac:spMk id="10" creationId="{00000000-0000-0000-0000-000000000000}"/>
          </ac:spMkLst>
        </pc:spChg>
        <pc:spChg chg="mod">
          <ac:chgData name="Sara Silva" userId="70b1ce3eee9a8824" providerId="LiveId" clId="{159AD7AF-6E1B-49D8-8324-1B099094AB19}" dt="2017-11-10T10:32:44.802" v="4318" actId="1076"/>
          <ac:spMkLst>
            <pc:docMk/>
            <pc:sldMk cId="4207277548" sldId="285"/>
            <ac:spMk id="17" creationId="{00000000-0000-0000-0000-000000000000}"/>
          </ac:spMkLst>
        </pc:spChg>
        <pc:spChg chg="mod">
          <ac:chgData name="Sara Silva" userId="70b1ce3eee9a8824" providerId="LiveId" clId="{159AD7AF-6E1B-49D8-8324-1B099094AB19}" dt="2017-11-10T10:32:44.802" v="4318" actId="1076"/>
          <ac:spMkLst>
            <pc:docMk/>
            <pc:sldMk cId="4207277548" sldId="285"/>
            <ac:spMk id="18" creationId="{00000000-0000-0000-0000-000000000000}"/>
          </ac:spMkLst>
        </pc:spChg>
        <pc:spChg chg="mod">
          <ac:chgData name="Sara Silva" userId="70b1ce3eee9a8824" providerId="LiveId" clId="{159AD7AF-6E1B-49D8-8324-1B099094AB19}" dt="2017-11-10T10:32:44.802" v="4318" actId="1076"/>
          <ac:spMkLst>
            <pc:docMk/>
            <pc:sldMk cId="4207277548" sldId="285"/>
            <ac:spMk id="19" creationId="{00000000-0000-0000-0000-000000000000}"/>
          </ac:spMkLst>
        </pc:spChg>
        <pc:spChg chg="add del mod">
          <ac:chgData name="Sara Silva" userId="70b1ce3eee9a8824" providerId="LiveId" clId="{159AD7AF-6E1B-49D8-8324-1B099094AB19}" dt="2017-11-10T10:33:19.825" v="4322" actId="478"/>
          <ac:spMkLst>
            <pc:docMk/>
            <pc:sldMk cId="4207277548" sldId="285"/>
            <ac:spMk id="22" creationId="{0A5472CF-C586-4190-A0A6-D1471A4C6F31}"/>
          </ac:spMkLst>
        </pc:spChg>
        <pc:spChg chg="mod">
          <ac:chgData name="Sara Silva" userId="70b1ce3eee9a8824" providerId="LiveId" clId="{159AD7AF-6E1B-49D8-8324-1B099094AB19}" dt="2017-11-10T10:32:44.802" v="4318" actId="1076"/>
          <ac:spMkLst>
            <pc:docMk/>
            <pc:sldMk cId="4207277548" sldId="285"/>
            <ac:spMk id="24" creationId="{00000000-0000-0000-0000-000000000000}"/>
          </ac:spMkLst>
        </pc:spChg>
        <pc:spChg chg="mod">
          <ac:chgData name="Sara Silva" userId="70b1ce3eee9a8824" providerId="LiveId" clId="{159AD7AF-6E1B-49D8-8324-1B099094AB19}" dt="2017-11-10T10:32:44.802" v="4318" actId="1076"/>
          <ac:spMkLst>
            <pc:docMk/>
            <pc:sldMk cId="4207277548" sldId="285"/>
            <ac:spMk id="25" creationId="{00000000-0000-0000-0000-000000000000}"/>
          </ac:spMkLst>
        </pc:spChg>
        <pc:cxnChg chg="mod">
          <ac:chgData name="Sara Silva" userId="70b1ce3eee9a8824" providerId="LiveId" clId="{159AD7AF-6E1B-49D8-8324-1B099094AB19}" dt="2017-11-10T10:32:44.802" v="4318" actId="1076"/>
          <ac:cxnSpMkLst>
            <pc:docMk/>
            <pc:sldMk cId="4207277548" sldId="285"/>
            <ac:cxnSpMk id="12" creationId="{00000000-0000-0000-0000-000000000000}"/>
          </ac:cxnSpMkLst>
        </pc:cxnChg>
        <pc:cxnChg chg="mod">
          <ac:chgData name="Sara Silva" userId="70b1ce3eee9a8824" providerId="LiveId" clId="{159AD7AF-6E1B-49D8-8324-1B099094AB19}" dt="2017-11-10T10:32:44.802" v="4318" actId="1076"/>
          <ac:cxnSpMkLst>
            <pc:docMk/>
            <pc:sldMk cId="4207277548" sldId="285"/>
            <ac:cxnSpMk id="14" creationId="{00000000-0000-0000-0000-000000000000}"/>
          </ac:cxnSpMkLst>
        </pc:cxnChg>
        <pc:cxnChg chg="mod">
          <ac:chgData name="Sara Silva" userId="70b1ce3eee9a8824" providerId="LiveId" clId="{159AD7AF-6E1B-49D8-8324-1B099094AB19}" dt="2017-11-10T10:32:44.802" v="4318" actId="1076"/>
          <ac:cxnSpMkLst>
            <pc:docMk/>
            <pc:sldMk cId="4207277548" sldId="285"/>
            <ac:cxnSpMk id="16" creationId="{00000000-0000-0000-0000-000000000000}"/>
          </ac:cxnSpMkLst>
        </pc:cxnChg>
        <pc:cxnChg chg="mod">
          <ac:chgData name="Sara Silva" userId="70b1ce3eee9a8824" providerId="LiveId" clId="{159AD7AF-6E1B-49D8-8324-1B099094AB19}" dt="2017-11-10T10:32:44.802" v="4318" actId="1076"/>
          <ac:cxnSpMkLst>
            <pc:docMk/>
            <pc:sldMk cId="4207277548" sldId="285"/>
            <ac:cxnSpMk id="21" creationId="{00000000-0000-0000-0000-000000000000}"/>
          </ac:cxnSpMkLst>
        </pc:cxnChg>
        <pc:cxnChg chg="mod">
          <ac:chgData name="Sara Silva" userId="70b1ce3eee9a8824" providerId="LiveId" clId="{159AD7AF-6E1B-49D8-8324-1B099094AB19}" dt="2017-11-10T10:32:44.802" v="4318" actId="1076"/>
          <ac:cxnSpMkLst>
            <pc:docMk/>
            <pc:sldMk cId="4207277548" sldId="285"/>
            <ac:cxnSpMk id="23" creationId="{00000000-0000-0000-0000-000000000000}"/>
          </ac:cxnSpMkLst>
        </pc:cxnChg>
        <pc:cxnChg chg="mod">
          <ac:chgData name="Sara Silva" userId="70b1ce3eee9a8824" providerId="LiveId" clId="{159AD7AF-6E1B-49D8-8324-1B099094AB19}" dt="2017-11-10T10:32:44.802" v="4318" actId="1076"/>
          <ac:cxnSpMkLst>
            <pc:docMk/>
            <pc:sldMk cId="4207277548" sldId="285"/>
            <ac:cxnSpMk id="29" creationId="{00000000-0000-0000-0000-000000000000}"/>
          </ac:cxnSpMkLst>
        </pc:cxnChg>
      </pc:sldChg>
      <pc:sldChg chg="addSp delSp modSp add ord">
        <pc:chgData name="Sara Silva" userId="70b1ce3eee9a8824" providerId="LiveId" clId="{159AD7AF-6E1B-49D8-8324-1B099094AB19}" dt="2017-11-10T11:10:12.199" v="6871" actId="255"/>
        <pc:sldMkLst>
          <pc:docMk/>
          <pc:sldMk cId="540814757" sldId="286"/>
        </pc:sldMkLst>
        <pc:spChg chg="mod">
          <ac:chgData name="Sara Silva" userId="70b1ce3eee9a8824" providerId="LiveId" clId="{159AD7AF-6E1B-49D8-8324-1B099094AB19}" dt="2017-11-10T10:34:46.486" v="4345" actId="20577"/>
          <ac:spMkLst>
            <pc:docMk/>
            <pc:sldMk cId="540814757" sldId="286"/>
            <ac:spMk id="2" creationId="{660B966C-F851-45E1-A5DC-721B541F17FD}"/>
          </ac:spMkLst>
        </pc:spChg>
        <pc:spChg chg="del">
          <ac:chgData name="Sara Silva" userId="70b1ce3eee9a8824" providerId="LiveId" clId="{159AD7AF-6E1B-49D8-8324-1B099094AB19}" dt="2017-11-10T10:34:40.434" v="4335" actId="478"/>
          <ac:spMkLst>
            <pc:docMk/>
            <pc:sldMk cId="540814757" sldId="286"/>
            <ac:spMk id="3" creationId="{C6BEA238-6481-488B-AB64-9C04F694B574}"/>
          </ac:spMkLst>
        </pc:spChg>
        <pc:spChg chg="add del">
          <ac:chgData name="Sara Silva" userId="70b1ce3eee9a8824" providerId="LiveId" clId="{159AD7AF-6E1B-49D8-8324-1B099094AB19}" dt="2017-11-10T10:34:25.097" v="4326"/>
          <ac:spMkLst>
            <pc:docMk/>
            <pc:sldMk cId="540814757" sldId="286"/>
            <ac:spMk id="4" creationId="{947A0A6F-215C-4C9F-8618-B12F38A925F5}"/>
          </ac:spMkLst>
        </pc:spChg>
        <pc:spChg chg="add mod">
          <ac:chgData name="Sara Silva" userId="70b1ce3eee9a8824" providerId="LiveId" clId="{159AD7AF-6E1B-49D8-8324-1B099094AB19}" dt="2017-11-10T11:10:12.199" v="6871" actId="255"/>
          <ac:spMkLst>
            <pc:docMk/>
            <pc:sldMk cId="540814757" sldId="286"/>
            <ac:spMk id="6" creationId="{E0E21880-3F80-4635-A7FD-487EF832F237}"/>
          </ac:spMkLst>
        </pc:spChg>
        <pc:picChg chg="add mod">
          <ac:chgData name="Sara Silva" userId="70b1ce3eee9a8824" providerId="LiveId" clId="{159AD7AF-6E1B-49D8-8324-1B099094AB19}" dt="2017-11-10T10:36:43.848" v="4448" actId="1076"/>
          <ac:picMkLst>
            <pc:docMk/>
            <pc:sldMk cId="540814757" sldId="286"/>
            <ac:picMk id="5" creationId="{ADD46646-D296-43AF-B344-6D0BE81E6101}"/>
          </ac:picMkLst>
        </pc:picChg>
      </pc:sldChg>
      <pc:sldChg chg="add del">
        <pc:chgData name="Sara Silva" userId="70b1ce3eee9a8824" providerId="LiveId" clId="{159AD7AF-6E1B-49D8-8324-1B099094AB19}" dt="2017-11-10T10:40:27.946" v="4850" actId="2696"/>
        <pc:sldMkLst>
          <pc:docMk/>
          <pc:sldMk cId="1175384785" sldId="287"/>
        </pc:sldMkLst>
      </pc:sldChg>
      <pc:sldChg chg="modSp add ord">
        <pc:chgData name="Sara Silva" userId="70b1ce3eee9a8824" providerId="LiveId" clId="{159AD7AF-6E1B-49D8-8324-1B099094AB19}" dt="2017-11-10T11:10:17.895" v="6872" actId="255"/>
        <pc:sldMkLst>
          <pc:docMk/>
          <pc:sldMk cId="2979312118" sldId="287"/>
        </pc:sldMkLst>
        <pc:spChg chg="mod">
          <ac:chgData name="Sara Silva" userId="70b1ce3eee9a8824" providerId="LiveId" clId="{159AD7AF-6E1B-49D8-8324-1B099094AB19}" dt="2017-11-10T10:45:02.821" v="4904" actId="20577"/>
          <ac:spMkLst>
            <pc:docMk/>
            <pc:sldMk cId="2979312118" sldId="287"/>
            <ac:spMk id="2" creationId="{C78087BE-A111-4F9E-87CB-7CF4E882E3CD}"/>
          </ac:spMkLst>
        </pc:spChg>
        <pc:spChg chg="mod">
          <ac:chgData name="Sara Silva" userId="70b1ce3eee9a8824" providerId="LiveId" clId="{159AD7AF-6E1B-49D8-8324-1B099094AB19}" dt="2017-11-10T11:10:17.895" v="6872" actId="255"/>
          <ac:spMkLst>
            <pc:docMk/>
            <pc:sldMk cId="2979312118" sldId="287"/>
            <ac:spMk id="3" creationId="{8F432A4F-C156-425A-B0E6-9B313862F5EB}"/>
          </ac:spMkLst>
        </pc:spChg>
      </pc:sldChg>
      <pc:sldChg chg="modSp add">
        <pc:chgData name="Sara Silva" userId="70b1ce3eee9a8824" providerId="LiveId" clId="{159AD7AF-6E1B-49D8-8324-1B099094AB19}" dt="2017-11-10T11:25:48.307" v="7471" actId="20577"/>
        <pc:sldMkLst>
          <pc:docMk/>
          <pc:sldMk cId="4165370199" sldId="288"/>
        </pc:sldMkLst>
        <pc:spChg chg="mod">
          <ac:chgData name="Sara Silva" userId="70b1ce3eee9a8824" providerId="LiveId" clId="{159AD7AF-6E1B-49D8-8324-1B099094AB19}" dt="2017-11-10T11:25:48.307" v="7471" actId="20577"/>
          <ac:spMkLst>
            <pc:docMk/>
            <pc:sldMk cId="4165370199" sldId="288"/>
            <ac:spMk id="3" creationId="{8F432A4F-C156-425A-B0E6-9B313862F5EB}"/>
          </ac:spMkLst>
        </pc:spChg>
      </pc:sldChg>
      <pc:sldChg chg="modSp add">
        <pc:chgData name="Sara Silva" userId="70b1ce3eee9a8824" providerId="LiveId" clId="{159AD7AF-6E1B-49D8-8324-1B099094AB19}" dt="2017-11-10T11:10:37.530" v="6876" actId="1076"/>
        <pc:sldMkLst>
          <pc:docMk/>
          <pc:sldMk cId="1304650960" sldId="289"/>
        </pc:sldMkLst>
        <pc:spChg chg="mod">
          <ac:chgData name="Sara Silva" userId="70b1ce3eee9a8824" providerId="LiveId" clId="{159AD7AF-6E1B-49D8-8324-1B099094AB19}" dt="2017-11-10T11:10:37.530" v="6876" actId="1076"/>
          <ac:spMkLst>
            <pc:docMk/>
            <pc:sldMk cId="1304650960" sldId="289"/>
            <ac:spMk id="3" creationId="{8F432A4F-C156-425A-B0E6-9B313862F5EB}"/>
          </ac:spMkLst>
        </pc:spChg>
      </pc:sldChg>
      <pc:sldChg chg="modSp add">
        <pc:chgData name="Sara Silva" userId="70b1ce3eee9a8824" providerId="LiveId" clId="{159AD7AF-6E1B-49D8-8324-1B099094AB19}" dt="2017-11-10T11:08:04.190" v="6855" actId="20577"/>
        <pc:sldMkLst>
          <pc:docMk/>
          <pc:sldMk cId="4184299918" sldId="290"/>
        </pc:sldMkLst>
        <pc:spChg chg="mod">
          <ac:chgData name="Sara Silva" userId="70b1ce3eee9a8824" providerId="LiveId" clId="{159AD7AF-6E1B-49D8-8324-1B099094AB19}" dt="2017-11-10T11:08:04.190" v="6855" actId="20577"/>
          <ac:spMkLst>
            <pc:docMk/>
            <pc:sldMk cId="4184299918" sldId="290"/>
            <ac:spMk id="2" creationId="{00000000-0000-0000-0000-000000000000}"/>
          </ac:spMkLst>
        </pc:spChg>
      </pc:sldChg>
      <pc:sldChg chg="addSp delSp modSp add del">
        <pc:chgData name="Sara Silva" userId="70b1ce3eee9a8824" providerId="LiveId" clId="{159AD7AF-6E1B-49D8-8324-1B099094AB19}" dt="2017-11-10T11:16:28.315" v="7002" actId="2696"/>
        <pc:sldMkLst>
          <pc:docMk/>
          <pc:sldMk cId="105479290" sldId="291"/>
        </pc:sldMkLst>
        <pc:spChg chg="mod">
          <ac:chgData name="Sara Silva" userId="70b1ce3eee9a8824" providerId="LiveId" clId="{159AD7AF-6E1B-49D8-8324-1B099094AB19}" dt="2017-11-10T11:12:09.859" v="6944" actId="20577"/>
          <ac:spMkLst>
            <pc:docMk/>
            <pc:sldMk cId="105479290" sldId="291"/>
            <ac:spMk id="2" creationId="{7B68A834-CF97-4F01-B627-5415F9E0AA4E}"/>
          </ac:spMkLst>
        </pc:spChg>
        <pc:spChg chg="del mod">
          <ac:chgData name="Sara Silva" userId="70b1ce3eee9a8824" providerId="LiveId" clId="{159AD7AF-6E1B-49D8-8324-1B099094AB19}" dt="2017-11-10T11:12:12.935" v="6945" actId="478"/>
          <ac:spMkLst>
            <pc:docMk/>
            <pc:sldMk cId="105479290" sldId="291"/>
            <ac:spMk id="3" creationId="{0B313730-099B-473A-AD50-BE19D7784273}"/>
          </ac:spMkLst>
        </pc:spChg>
        <pc:spChg chg="add del mod">
          <ac:chgData name="Sara Silva" userId="70b1ce3eee9a8824" providerId="LiveId" clId="{159AD7AF-6E1B-49D8-8324-1B099094AB19}" dt="2017-11-10T11:12:14.760" v="6946" actId="478"/>
          <ac:spMkLst>
            <pc:docMk/>
            <pc:sldMk cId="105479290" sldId="291"/>
            <ac:spMk id="5" creationId="{BC7862B0-FB0F-4EE1-92CF-82E6D07AF76C}"/>
          </ac:spMkLst>
        </pc:spChg>
        <pc:spChg chg="add mod">
          <ac:chgData name="Sara Silva" userId="70b1ce3eee9a8824" providerId="LiveId" clId="{159AD7AF-6E1B-49D8-8324-1B099094AB19}" dt="2017-11-10T11:15:26.074" v="6990" actId="1076"/>
          <ac:spMkLst>
            <pc:docMk/>
            <pc:sldMk cId="105479290" sldId="291"/>
            <ac:spMk id="6" creationId="{F3687D65-3496-4339-8261-E04F75036663}"/>
          </ac:spMkLst>
        </pc:spChg>
        <pc:spChg chg="add mod">
          <ac:chgData name="Sara Silva" userId="70b1ce3eee9a8824" providerId="LiveId" clId="{159AD7AF-6E1B-49D8-8324-1B099094AB19}" dt="2017-11-10T11:15:31.954" v="6992" actId="1076"/>
          <ac:spMkLst>
            <pc:docMk/>
            <pc:sldMk cId="105479290" sldId="291"/>
            <ac:spMk id="7" creationId="{6E19754D-C3B7-4D7A-BD86-B7BDB91055A6}"/>
          </ac:spMkLst>
        </pc:spChg>
        <pc:spChg chg="add mod">
          <ac:chgData name="Sara Silva" userId="70b1ce3eee9a8824" providerId="LiveId" clId="{159AD7AF-6E1B-49D8-8324-1B099094AB19}" dt="2017-11-10T11:15:30.027" v="6991" actId="1076"/>
          <ac:spMkLst>
            <pc:docMk/>
            <pc:sldMk cId="105479290" sldId="291"/>
            <ac:spMk id="8" creationId="{2D67ED50-1A9D-47AD-ADC4-42816AF91BE7}"/>
          </ac:spMkLst>
        </pc:spChg>
        <pc:spChg chg="add mod">
          <ac:chgData name="Sara Silva" userId="70b1ce3eee9a8824" providerId="LiveId" clId="{159AD7AF-6E1B-49D8-8324-1B099094AB19}" dt="2017-11-10T11:15:34.211" v="6993" actId="1076"/>
          <ac:spMkLst>
            <pc:docMk/>
            <pc:sldMk cId="105479290" sldId="291"/>
            <ac:spMk id="9" creationId="{DAA91577-5D7E-44C7-B419-C172CDD7A4B5}"/>
          </ac:spMkLst>
        </pc:spChg>
        <pc:spChg chg="add mod">
          <ac:chgData name="Sara Silva" userId="70b1ce3eee9a8824" providerId="LiveId" clId="{159AD7AF-6E1B-49D8-8324-1B099094AB19}" dt="2017-11-10T11:16:23.770" v="7001" actId="1076"/>
          <ac:spMkLst>
            <pc:docMk/>
            <pc:sldMk cId="105479290" sldId="291"/>
            <ac:spMk id="10" creationId="{44BE21D1-DA61-4754-A6E0-DA88F933BCA5}"/>
          </ac:spMkLst>
        </pc:spChg>
      </pc:sldChg>
      <pc:sldChg chg="modSp add">
        <pc:chgData name="Sara Silva" userId="70b1ce3eee9a8824" providerId="LiveId" clId="{159AD7AF-6E1B-49D8-8324-1B099094AB19}" dt="2017-11-10T11:20:04.455" v="7307" actId="20577"/>
        <pc:sldMkLst>
          <pc:docMk/>
          <pc:sldMk cId="3203465920" sldId="291"/>
        </pc:sldMkLst>
        <pc:spChg chg="mod">
          <ac:chgData name="Sara Silva" userId="70b1ce3eee9a8824" providerId="LiveId" clId="{159AD7AF-6E1B-49D8-8324-1B099094AB19}" dt="2017-11-10T11:20:04.455" v="7307" actId="20577"/>
          <ac:spMkLst>
            <pc:docMk/>
            <pc:sldMk cId="3203465920" sldId="291"/>
            <ac:spMk id="2" creationId="{733F1A93-DB50-4CAE-8AA3-1B842226448A}"/>
          </ac:spMkLst>
        </pc:spChg>
        <pc:spChg chg="mod">
          <ac:chgData name="Sara Silva" userId="70b1ce3eee9a8824" providerId="LiveId" clId="{159AD7AF-6E1B-49D8-8324-1B099094AB19}" dt="2017-11-10T11:19:52.572" v="7293" actId="20577"/>
          <ac:spMkLst>
            <pc:docMk/>
            <pc:sldMk cId="3203465920" sldId="291"/>
            <ac:spMk id="3" creationId="{61B526D8-C1A2-4AED-8FDB-32F59D17105E}"/>
          </ac:spMkLst>
        </pc:spChg>
      </pc:sldChg>
      <pc:sldChg chg="addSp modSp add">
        <pc:chgData name="Sara Silva" userId="70b1ce3eee9a8824" providerId="LiveId" clId="{159AD7AF-6E1B-49D8-8324-1B099094AB19}" dt="2017-11-10T11:49:48.006" v="8106" actId="1076"/>
        <pc:sldMkLst>
          <pc:docMk/>
          <pc:sldMk cId="1520246240" sldId="292"/>
        </pc:sldMkLst>
        <pc:spChg chg="mod">
          <ac:chgData name="Sara Silva" userId="70b1ce3eee9a8824" providerId="LiveId" clId="{159AD7AF-6E1B-49D8-8324-1B099094AB19}" dt="2017-11-10T11:20:20.257" v="7326" actId="20577"/>
          <ac:spMkLst>
            <pc:docMk/>
            <pc:sldMk cId="1520246240" sldId="292"/>
            <ac:spMk id="2" creationId="{7BDEF2A4-245E-4070-985D-27009F01B4A7}"/>
          </ac:spMkLst>
        </pc:spChg>
        <pc:spChg chg="mod">
          <ac:chgData name="Sara Silva" userId="70b1ce3eee9a8824" providerId="LiveId" clId="{159AD7AF-6E1B-49D8-8324-1B099094AB19}" dt="2017-11-10T11:49:44.814" v="8105" actId="1076"/>
          <ac:spMkLst>
            <pc:docMk/>
            <pc:sldMk cId="1520246240" sldId="292"/>
            <ac:spMk id="3" creationId="{397E5D5F-7266-494C-BF7E-88FE80DA3C9B}"/>
          </ac:spMkLst>
        </pc:spChg>
        <pc:spChg chg="add mod">
          <ac:chgData name="Sara Silva" userId="70b1ce3eee9a8824" providerId="LiveId" clId="{159AD7AF-6E1B-49D8-8324-1B099094AB19}" dt="2017-11-10T11:49:48.006" v="8106" actId="1076"/>
          <ac:spMkLst>
            <pc:docMk/>
            <pc:sldMk cId="1520246240" sldId="292"/>
            <ac:spMk id="4" creationId="{5A036C3C-CE9B-48D5-A322-02C93261BACA}"/>
          </ac:spMkLst>
        </pc:spChg>
      </pc:sldChg>
      <pc:sldChg chg="addSp delSp modSp add">
        <pc:chgData name="Sara Silva" userId="70b1ce3eee9a8824" providerId="LiveId" clId="{159AD7AF-6E1B-49D8-8324-1B099094AB19}" dt="2017-11-10T11:34:47.455" v="7909"/>
        <pc:sldMkLst>
          <pc:docMk/>
          <pc:sldMk cId="1117212136" sldId="293"/>
        </pc:sldMkLst>
        <pc:spChg chg="mod">
          <ac:chgData name="Sara Silva" userId="70b1ce3eee9a8824" providerId="LiveId" clId="{159AD7AF-6E1B-49D8-8324-1B099094AB19}" dt="2017-11-10T11:28:10.234" v="7494" actId="20577"/>
          <ac:spMkLst>
            <pc:docMk/>
            <pc:sldMk cId="1117212136" sldId="293"/>
            <ac:spMk id="2" creationId="{876B72B3-5570-4FB7-98D0-E4A2DEF00AA8}"/>
          </ac:spMkLst>
        </pc:spChg>
        <pc:spChg chg="del">
          <ac:chgData name="Sara Silva" userId="70b1ce3eee9a8824" providerId="LiveId" clId="{159AD7AF-6E1B-49D8-8324-1B099094AB19}" dt="2017-11-10T11:28:12.887" v="7495" actId="478"/>
          <ac:spMkLst>
            <pc:docMk/>
            <pc:sldMk cId="1117212136" sldId="293"/>
            <ac:spMk id="3" creationId="{09FD32F9-FF49-45FE-A91C-A9202FA57169}"/>
          </ac:spMkLst>
        </pc:spChg>
        <pc:spChg chg="add mod">
          <ac:chgData name="Sara Silva" userId="70b1ce3eee9a8824" providerId="LiveId" clId="{159AD7AF-6E1B-49D8-8324-1B099094AB19}" dt="2017-11-10T11:31:48.959" v="7857" actId="114"/>
          <ac:spMkLst>
            <pc:docMk/>
            <pc:sldMk cId="1117212136" sldId="293"/>
            <ac:spMk id="5" creationId="{8F360704-1850-49DD-838F-169154D5DFFB}"/>
          </ac:spMkLst>
        </pc:spChg>
        <pc:spChg chg="add del">
          <ac:chgData name="Sara Silva" userId="70b1ce3eee9a8824" providerId="LiveId" clId="{159AD7AF-6E1B-49D8-8324-1B099094AB19}" dt="2017-11-10T11:32:14.732" v="7860"/>
          <ac:spMkLst>
            <pc:docMk/>
            <pc:sldMk cId="1117212136" sldId="293"/>
            <ac:spMk id="6" creationId="{4AC872DF-6D7C-40CD-8233-082816FF3580}"/>
          </ac:spMkLst>
        </pc:spChg>
        <pc:spChg chg="add del mod">
          <ac:chgData name="Sara Silva" userId="70b1ce3eee9a8824" providerId="LiveId" clId="{159AD7AF-6E1B-49D8-8324-1B099094AB19}" dt="2017-11-10T11:32:54.077" v="7870" actId="478"/>
          <ac:spMkLst>
            <pc:docMk/>
            <pc:sldMk cId="1117212136" sldId="293"/>
            <ac:spMk id="7" creationId="{9BAE1091-2449-4140-B6C6-B7787BBA0591}"/>
          </ac:spMkLst>
        </pc:spChg>
        <pc:spChg chg="add del mod">
          <ac:chgData name="Sara Silva" userId="70b1ce3eee9a8824" providerId="LiveId" clId="{159AD7AF-6E1B-49D8-8324-1B099094AB19}" dt="2017-11-10T11:34:47.455" v="7909"/>
          <ac:spMkLst>
            <pc:docMk/>
            <pc:sldMk cId="1117212136" sldId="293"/>
            <ac:spMk id="8" creationId="{A4D57B8D-7C31-47AC-8511-2A8540985FC0}"/>
          </ac:spMkLst>
        </pc:spChg>
        <pc:picChg chg="add mod">
          <ac:chgData name="Sara Silva" userId="70b1ce3eee9a8824" providerId="LiveId" clId="{159AD7AF-6E1B-49D8-8324-1B099094AB19}" dt="2017-11-10T11:34:26.748" v="7900" actId="1076"/>
          <ac:picMkLst>
            <pc:docMk/>
            <pc:sldMk cId="1117212136" sldId="293"/>
            <ac:picMk id="4" creationId="{AAD9401C-DD09-496B-ABAD-F7C0D127633A}"/>
          </ac:picMkLst>
        </pc:picChg>
      </pc:sldChg>
      <pc:sldChg chg="addSp delSp modSp add">
        <pc:chgData name="Sara Silva" userId="70b1ce3eee9a8824" providerId="LiveId" clId="{159AD7AF-6E1B-49D8-8324-1B099094AB19}" dt="2017-11-10T11:40:29.623" v="8060" actId="20577"/>
        <pc:sldMkLst>
          <pc:docMk/>
          <pc:sldMk cId="4155020979" sldId="294"/>
        </pc:sldMkLst>
        <pc:spChg chg="mod">
          <ac:chgData name="Sara Silva" userId="70b1ce3eee9a8824" providerId="LiveId" clId="{159AD7AF-6E1B-49D8-8324-1B099094AB19}" dt="2017-11-10T11:40:29.623" v="8060" actId="20577"/>
          <ac:spMkLst>
            <pc:docMk/>
            <pc:sldMk cId="4155020979" sldId="294"/>
            <ac:spMk id="2" creationId="{876B72B3-5570-4FB7-98D0-E4A2DEF00AA8}"/>
          </ac:spMkLst>
        </pc:spChg>
        <pc:spChg chg="del">
          <ac:chgData name="Sara Silva" userId="70b1ce3eee9a8824" providerId="LiveId" clId="{159AD7AF-6E1B-49D8-8324-1B099094AB19}" dt="2017-11-10T11:33:00.109" v="7872" actId="478"/>
          <ac:spMkLst>
            <pc:docMk/>
            <pc:sldMk cId="4155020979" sldId="294"/>
            <ac:spMk id="5" creationId="{8F360704-1850-49DD-838F-169154D5DFFB}"/>
          </ac:spMkLst>
        </pc:spChg>
        <pc:spChg chg="add del mod">
          <ac:chgData name="Sara Silva" userId="70b1ce3eee9a8824" providerId="LiveId" clId="{159AD7AF-6E1B-49D8-8324-1B099094AB19}" dt="2017-11-10T11:33:02.183" v="7873" actId="478"/>
          <ac:spMkLst>
            <pc:docMk/>
            <pc:sldMk cId="4155020979" sldId="294"/>
            <ac:spMk id="6" creationId="{59A6DB82-9DED-48AF-A5D2-038F5B7DBE16}"/>
          </ac:spMkLst>
        </pc:spChg>
        <pc:spChg chg="mod">
          <ac:chgData name="Sara Silva" userId="70b1ce3eee9a8824" providerId="LiveId" clId="{159AD7AF-6E1B-49D8-8324-1B099094AB19}" dt="2017-11-10T11:33:34.511" v="7889" actId="20577"/>
          <ac:spMkLst>
            <pc:docMk/>
            <pc:sldMk cId="4155020979" sldId="294"/>
            <ac:spMk id="7" creationId="{9BAE1091-2449-4140-B6C6-B7787BBA0591}"/>
          </ac:spMkLst>
        </pc:spChg>
        <pc:spChg chg="add del mod">
          <ac:chgData name="Sara Silva" userId="70b1ce3eee9a8824" providerId="LiveId" clId="{159AD7AF-6E1B-49D8-8324-1B099094AB19}" dt="2017-11-10T11:34:23.771" v="7899"/>
          <ac:spMkLst>
            <pc:docMk/>
            <pc:sldMk cId="4155020979" sldId="294"/>
            <ac:spMk id="8" creationId="{F8F396F9-D80C-471E-B975-C2D73713E904}"/>
          </ac:spMkLst>
        </pc:spChg>
        <pc:spChg chg="add mod">
          <ac:chgData name="Sara Silva" userId="70b1ce3eee9a8824" providerId="LiveId" clId="{159AD7AF-6E1B-49D8-8324-1B099094AB19}" dt="2017-11-10T11:34:57.130" v="7912" actId="1076"/>
          <ac:spMkLst>
            <pc:docMk/>
            <pc:sldMk cId="4155020979" sldId="294"/>
            <ac:spMk id="9" creationId="{090A5FAF-5BB5-4C6C-91C5-65E42EEA613F}"/>
          </ac:spMkLst>
        </pc:spChg>
        <pc:picChg chg="del">
          <ac:chgData name="Sara Silva" userId="70b1ce3eee9a8824" providerId="LiveId" clId="{159AD7AF-6E1B-49D8-8324-1B099094AB19}" dt="2017-11-10T11:33:02.924" v="7874" actId="478"/>
          <ac:picMkLst>
            <pc:docMk/>
            <pc:sldMk cId="4155020979" sldId="294"/>
            <ac:picMk id="4" creationId="{AAD9401C-DD09-496B-ABAD-F7C0D127633A}"/>
          </ac:picMkLst>
        </pc:picChg>
      </pc:sldChg>
      <pc:sldChg chg="modSp add">
        <pc:chgData name="Sara Silva" userId="70b1ce3eee9a8824" providerId="LiveId" clId="{159AD7AF-6E1B-49D8-8324-1B099094AB19}" dt="2017-11-10T11:43:07.630" v="8073" actId="14100"/>
        <pc:sldMkLst>
          <pc:docMk/>
          <pc:sldMk cId="768538969" sldId="295"/>
        </pc:sldMkLst>
        <pc:spChg chg="mod">
          <ac:chgData name="Sara Silva" userId="70b1ce3eee9a8824" providerId="LiveId" clId="{159AD7AF-6E1B-49D8-8324-1B099094AB19}" dt="2017-11-10T11:40:35.716" v="8064"/>
          <ac:spMkLst>
            <pc:docMk/>
            <pc:sldMk cId="768538969" sldId="295"/>
            <ac:spMk id="2" creationId="{876B72B3-5570-4FB7-98D0-E4A2DEF00AA8}"/>
          </ac:spMkLst>
        </pc:spChg>
        <pc:spChg chg="mod">
          <ac:chgData name="Sara Silva" userId="70b1ce3eee9a8824" providerId="LiveId" clId="{159AD7AF-6E1B-49D8-8324-1B099094AB19}" dt="2017-11-10T11:38:43.973" v="8016" actId="14100"/>
          <ac:spMkLst>
            <pc:docMk/>
            <pc:sldMk cId="768538969" sldId="295"/>
            <ac:spMk id="7" creationId="{9BAE1091-2449-4140-B6C6-B7787BBA0591}"/>
          </ac:spMkLst>
        </pc:spChg>
        <pc:spChg chg="mod">
          <ac:chgData name="Sara Silva" userId="70b1ce3eee9a8824" providerId="LiveId" clId="{159AD7AF-6E1B-49D8-8324-1B099094AB19}" dt="2017-11-10T11:43:07.630" v="8073" actId="14100"/>
          <ac:spMkLst>
            <pc:docMk/>
            <pc:sldMk cId="768538969" sldId="295"/>
            <ac:spMk id="9" creationId="{090A5FAF-5BB5-4C6C-91C5-65E42EEA613F}"/>
          </ac:spMkLst>
        </pc:spChg>
      </pc:sldChg>
      <pc:sldMasterChg chg="modSldLayout">
        <pc:chgData name="Sara Silva" userId="70b1ce3eee9a8824" providerId="LiveId" clId="{159AD7AF-6E1B-49D8-8324-1B099094AB19}" dt="2017-11-10T09:30:22.186" v="1068" actId="20577"/>
        <pc:sldMasterMkLst>
          <pc:docMk/>
          <pc:sldMasterMk cId="2223458221" sldId="2147483648"/>
        </pc:sldMasterMkLst>
        <pc:sldLayoutChg chg="addSp delSp modSp">
          <pc:chgData name="Sara Silva" userId="70b1ce3eee9a8824" providerId="LiveId" clId="{159AD7AF-6E1B-49D8-8324-1B099094AB19}" dt="2017-11-10T09:30:22.186" v="1068" actId="20577"/>
          <pc:sldLayoutMkLst>
            <pc:docMk/>
            <pc:sldMasterMk cId="2223458221" sldId="2147483648"/>
            <pc:sldLayoutMk cId="3931726292" sldId="2147483650"/>
          </pc:sldLayoutMkLst>
          <pc:spChg chg="mod">
            <ac:chgData name="Sara Silva" userId="70b1ce3eee9a8824" providerId="LiveId" clId="{159AD7AF-6E1B-49D8-8324-1B099094AB19}" dt="2017-11-10T09:30:22.186" v="1068" actId="20577"/>
            <ac:spMkLst>
              <pc:docMk/>
              <pc:sldMasterMk cId="2223458221" sldId="2147483648"/>
              <pc:sldLayoutMk cId="3931726292" sldId="2147483650"/>
              <ac:spMk id="5" creationId="{640192E0-015C-4AAF-9FA8-E90D15D7D40E}"/>
            </ac:spMkLst>
          </pc:spChg>
          <pc:picChg chg="add del mod">
            <ac:chgData name="Sara Silva" userId="70b1ce3eee9a8824" providerId="LiveId" clId="{159AD7AF-6E1B-49D8-8324-1B099094AB19}" dt="2017-11-10T09:10:11.998" v="100"/>
            <ac:picMkLst>
              <pc:docMk/>
              <pc:sldMasterMk cId="2223458221" sldId="2147483648"/>
              <pc:sldLayoutMk cId="3931726292" sldId="2147483650"/>
              <ac:picMk id="7" creationId="{88FE4E94-3A80-4A23-8E39-9A3BCE869427}"/>
            </ac:picMkLst>
          </pc:picChg>
          <pc:picChg chg="add del mod">
            <ac:chgData name="Sara Silva" userId="70b1ce3eee9a8824" providerId="LiveId" clId="{159AD7AF-6E1B-49D8-8324-1B099094AB19}" dt="2017-11-10T09:10:11.998" v="100"/>
            <ac:picMkLst>
              <pc:docMk/>
              <pc:sldMasterMk cId="2223458221" sldId="2147483648"/>
              <pc:sldLayoutMk cId="3931726292" sldId="2147483650"/>
              <ac:picMk id="8" creationId="{575FBC1C-DD4F-433E-BC8C-CA52DB36DD3F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1C8F6-1E35-41A1-943C-86ABD35CE1D9}" type="datetimeFigureOut">
              <a:rPr lang="pt-PT" smtClean="0"/>
              <a:t>10/11/2017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834F0-EEC1-4C33-A57F-C3ECA9491FE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7060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 toggles require a robust engineering process, solid technical design and a mature toggle life-cycle management.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Without these 3 key considerations, use of feature toggles can be counter-productive.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Remember the main purpose of toggles is to perform release with minimum risk, once release is complete toggles need to be removed.</a:t>
            </a:r>
            <a:endParaRPr lang="pt-PT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PT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PT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https://writeabout.net/2016/12/21/there-is-no-devops-without-feature-flags/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PT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https://en.wikipedia.org/wiki/Feature_toggle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C9F78-39FD-4D9E-AE61-7224F26E891F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3311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pt-PT" dirty="0" err="1"/>
              <a:t>Possible</a:t>
            </a:r>
            <a:r>
              <a:rPr lang="pt-PT" dirty="0"/>
              <a:t> </a:t>
            </a:r>
            <a:r>
              <a:rPr lang="pt-PT" dirty="0" err="1"/>
              <a:t>Solution</a:t>
            </a:r>
            <a:r>
              <a:rPr lang="pt-PT" dirty="0"/>
              <a:t>: http://docs.launchdarkly.com/docs/creating-a-feature-flag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PT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https://writeabout.net/2016/12/21/there-is-no-devops-without-feature-flags/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PT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https://en.wikipedia.org/wiki/Feature_toggle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C9F78-39FD-4D9E-AE61-7224F26E891F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9801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8F07D-8902-43E7-9EF3-BC09AAE0D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FA447-2869-47F6-A6BD-733548AE2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D288E-E212-4A8A-A820-1F5F89716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FA71-501B-45DB-851B-E7DF17F80FB8}" type="datetimeFigureOut">
              <a:rPr lang="pt-PT" smtClean="0"/>
              <a:t>10/11/2017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F853F-8F40-4D62-80C1-6FF4FE951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78B36-522B-4C70-8EA0-6D8A61702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9200-AC44-472E-8C58-14F396C771F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92226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F3C41-286A-4F35-92EE-C5A8F5E68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F8771B-7627-4F91-B0F9-401C61598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71010-F9E4-462A-B97A-89FDA243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FA71-501B-45DB-851B-E7DF17F80FB8}" type="datetimeFigureOut">
              <a:rPr lang="pt-PT" smtClean="0"/>
              <a:t>10/11/2017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ADF01-2BEB-45E8-A079-1E8EBA23B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40CFA-C402-475C-99AB-5DA95516B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9200-AC44-472E-8C58-14F396C771F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0780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F5901B-EB22-4969-A5DB-870E5FF2BE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E6B899-4ED8-4619-AC6F-851D46EAF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EEA31-4205-4D8F-BA36-DDEE534FF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FA71-501B-45DB-851B-E7DF17F80FB8}" type="datetimeFigureOut">
              <a:rPr lang="pt-PT" smtClean="0"/>
              <a:t>10/11/2017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2D88B-7342-4F02-AFE7-D225B1195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927F6-752C-453A-BDF0-8AEBBF986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9200-AC44-472E-8C58-14F396C771F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892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A2A15-C5B8-424E-9C4F-AC767C627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8CD36-EA7A-434F-9C06-3D822EF37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02CD7-99A1-431D-899C-879E2D347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FA71-501B-45DB-851B-E7DF17F80FB8}" type="datetimeFigureOut">
              <a:rPr lang="pt-PT" smtClean="0"/>
              <a:t>10/11/2017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192E0-015C-4AAF-9FA8-E90D15D7D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Sara Silva</a:t>
            </a:r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2F7A8-01AA-4C8F-B152-A946A17B2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9200-AC44-472E-8C58-14F396C771F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1726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85A4-F4C8-4D0C-AFA7-28D3B4F16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09493-0B4F-4CA6-82DF-BC4CF41C9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F6153-1AB0-401A-801C-AF89D2DF7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FA71-501B-45DB-851B-E7DF17F80FB8}" type="datetimeFigureOut">
              <a:rPr lang="pt-PT" smtClean="0"/>
              <a:t>10/11/2017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6EA8F-ED56-4720-BAF5-50441F19E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C98B3-5966-4268-AD33-DB260C3DC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9200-AC44-472E-8C58-14F396C771F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2995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E8F90-D60C-442F-A097-67DFA6C76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AF207-C10C-4892-9C95-A5B782607D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F8AC7-D0CB-4BA3-822F-45DC5E924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650A8F-C34A-4F93-A7C6-26264415D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FA71-501B-45DB-851B-E7DF17F80FB8}" type="datetimeFigureOut">
              <a:rPr lang="pt-PT" smtClean="0"/>
              <a:t>10/11/2017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B2D80-549C-406F-87C6-B419A865D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14902-DC4E-444D-A827-BA4E0D9C0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9200-AC44-472E-8C58-14F396C771F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0936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694B-772B-4681-96DC-3DBF75298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330D7-080D-41F0-85CF-675E004C2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17610-E127-4F33-9B1D-DCB585C01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543B2D-57BD-4A64-B380-995F85AF2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510AA-B5D9-48F6-914D-5B4AFD5E76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7BC7EF-2059-42E5-9908-362FF95E5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FA71-501B-45DB-851B-E7DF17F80FB8}" type="datetimeFigureOut">
              <a:rPr lang="pt-PT" smtClean="0"/>
              <a:t>10/11/2017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2F231E-77DB-4CA0-ABF9-D185298AA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038AFA-EF8D-48CB-9963-3CDACE955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9200-AC44-472E-8C58-14F396C771F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6191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7BA8F-0A6D-46CA-AAAB-42219D0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2F2465-AC97-42BA-B8AA-3C648EF7E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FA71-501B-45DB-851B-E7DF17F80FB8}" type="datetimeFigureOut">
              <a:rPr lang="pt-PT" smtClean="0"/>
              <a:t>10/11/2017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E8BEBF-00D6-4867-8B5E-943691DDF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3A9E2A-4989-4E02-B0B0-242300B56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9200-AC44-472E-8C58-14F396C771F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6605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B6C648-4C39-4532-A2B4-896C90898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FA71-501B-45DB-851B-E7DF17F80FB8}" type="datetimeFigureOut">
              <a:rPr lang="pt-PT" smtClean="0"/>
              <a:t>10/11/2017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E38E12-EF6C-4B60-B43B-E1F2E0548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66AB1-1A59-45CB-BE64-B54A47348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9200-AC44-472E-8C58-14F396C771F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052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A97F0-8B52-4805-B7BA-433FFCEC6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2E2F9-AAD9-4096-A74F-6FCE8C2B7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FDEFC-D167-4D99-8487-A5B41026D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7EEDE-A712-49CE-B8E6-F15615E40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FA71-501B-45DB-851B-E7DF17F80FB8}" type="datetimeFigureOut">
              <a:rPr lang="pt-PT" smtClean="0"/>
              <a:t>10/11/2017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47CA9-C62F-4BB4-A63C-DB5B96CBD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44B10-FDD0-4221-BF2F-F22300252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9200-AC44-472E-8C58-14F396C771F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054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87D0F-0E05-4191-985F-FDFF30CF2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21AD77-2C09-4EE2-83BA-1C7EDE3D85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673D8-86A4-4103-A5EF-B79AB656E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0A5FF-1EB1-418B-BF90-DB7391DD6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FA71-501B-45DB-851B-E7DF17F80FB8}" type="datetimeFigureOut">
              <a:rPr lang="pt-PT" smtClean="0"/>
              <a:t>10/11/2017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C573E-4CA4-4804-BBCE-48EE5E430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A67B3-707E-4B2B-A4F1-ABA49B5C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9200-AC44-472E-8C58-14F396C771F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8024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C14698-DFAB-44C4-B090-CFB3966BA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BD0AB-93CD-4BBB-B70F-930708E8B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8038E-E38C-447D-84D2-5F1FF1CCA8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1FA71-501B-45DB-851B-E7DF17F80FB8}" type="datetimeFigureOut">
              <a:rPr lang="pt-PT" smtClean="0"/>
              <a:t>10/11/2017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447D2-9117-4632-B9C8-B461A4B00A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C8883-7A99-4CA7-BD28-FFC12541C0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99200-AC44-472E-8C58-14F396C771F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2345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toggleserviceplatform.azurewebsites.net/" TargetMode="External"/><Relationship Id="rId2" Type="http://schemas.openxmlformats.org/officeDocument/2006/relationships/hyperlink" Target="https://github.com/saramgsilva/ToogleServiceSampl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framework.realtime.co/messaging/" TargetMode="External"/><Relationship Id="rId2" Type="http://schemas.openxmlformats.org/officeDocument/2006/relationships/hyperlink" Target="https://www.asp.net/signalr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ubmain.com/products/ghostdoc.aspx" TargetMode="External"/><Relationship Id="rId2" Type="http://schemas.openxmlformats.org/officeDocument/2006/relationships/hyperlink" Target="https://swagger.io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cial.technet.microsoft.com/wiki/contents/articles/25928.creating-framework-documentation-with-ghostdoc.aspx" TargetMode="External"/><Relationship Id="rId2" Type="http://schemas.openxmlformats.org/officeDocument/2006/relationships/hyperlink" Target="https://social.technet.microsoft.com/wiki/contents/articles/28784.class-diagram-a-easy-way-to-understand-code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netponto.org/sessao/como-analizar-o-codigo-csharp-com-o-ndepend/" TargetMode="External"/><Relationship Id="rId5" Type="http://schemas.openxmlformats.org/officeDocument/2006/relationships/hyperlink" Target="http://netponto.org/sessao/como-deixar-de-fazer-copy-and-paste-entre-windows-store-windows-phone-apps/" TargetMode="External"/><Relationship Id="rId4" Type="http://schemas.openxmlformats.org/officeDocument/2006/relationships/hyperlink" Target="https://social.technet.microsoft.com/wiki/contents/articles/25772.analyzing-c-code-using-ndepend.aspx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Feature_toggl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izyY1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imscott/flipit" TargetMode="External"/><Relationship Id="rId3" Type="http://schemas.openxmlformats.org/officeDocument/2006/relationships/hyperlink" Target="http://ff4j.org/" TargetMode="External"/><Relationship Id="rId7" Type="http://schemas.openxmlformats.org/officeDocument/2006/relationships/hyperlink" Target="https://github.com/benaston/NFeature" TargetMode="External"/><Relationship Id="rId12" Type="http://schemas.openxmlformats.org/officeDocument/2006/relationships/hyperlink" Target="http://bit.ly/2izyY1s" TargetMode="External"/><Relationship Id="rId2" Type="http://schemas.openxmlformats.org/officeDocument/2006/relationships/hyperlink" Target="http://www.togglz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exx/FeatureSwitcher" TargetMode="External"/><Relationship Id="rId11" Type="http://schemas.openxmlformats.org/officeDocument/2006/relationships/hyperlink" Target="https://launchdarkly.com/" TargetMode="External"/><Relationship Id="rId5" Type="http://schemas.openxmlformats.org/officeDocument/2006/relationships/hyperlink" Target="https://github.com/tacitknowledge/flip" TargetMode="External"/><Relationship Id="rId10" Type="http://schemas.openxmlformats.org/officeDocument/2006/relationships/hyperlink" Target="https://github.com/AutoScout24/FeatureBee" TargetMode="External"/><Relationship Id="rId4" Type="http://schemas.openxmlformats.org/officeDocument/2006/relationships/hyperlink" Target="https://github.com/akomtur/fitchy" TargetMode="External"/><Relationship Id="rId9" Type="http://schemas.openxmlformats.org/officeDocument/2006/relationships/hyperlink" Target="https://github.com/jason-roberts/FeatureToggle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imscott/flipit" TargetMode="External"/><Relationship Id="rId13" Type="http://schemas.openxmlformats.org/officeDocument/2006/relationships/hyperlink" Target="https://github.com/valdisiljuconoks/FeatureSwitch" TargetMode="External"/><Relationship Id="rId18" Type="http://schemas.openxmlformats.org/officeDocument/2006/relationships/hyperlink" Target="https://github.com/garfieldmoore/Feature-Toggle" TargetMode="External"/><Relationship Id="rId3" Type="http://schemas.openxmlformats.org/officeDocument/2006/relationships/hyperlink" Target="https://github.com/jason-roberts/FeatureToggle" TargetMode="External"/><Relationship Id="rId21" Type="http://schemas.openxmlformats.org/officeDocument/2006/relationships/hyperlink" Target="https://github.com/cottsak/DevCookie" TargetMode="External"/><Relationship Id="rId7" Type="http://schemas.openxmlformats.org/officeDocument/2006/relationships/hyperlink" Target="https://github.com/rhanekom/Switcheroo" TargetMode="External"/><Relationship Id="rId12" Type="http://schemas.openxmlformats.org/officeDocument/2006/relationships/hyperlink" Target="http://git.mooncode.net/moon.features" TargetMode="External"/><Relationship Id="rId17" Type="http://schemas.openxmlformats.org/officeDocument/2006/relationships/hyperlink" Target="https://github.com/jensandresen/togglr" TargetMode="External"/><Relationship Id="rId2" Type="http://schemas.openxmlformats.org/officeDocument/2006/relationships/hyperlink" Target="https://github.com/SteveMoyer/nToggle" TargetMode="External"/><Relationship Id="rId16" Type="http://schemas.openxmlformats.org/officeDocument/2006/relationships/hyperlink" Target="https://github.com/autoscout24/featurebee" TargetMode="External"/><Relationship Id="rId20" Type="http://schemas.openxmlformats.org/officeDocument/2006/relationships/hyperlink" Target="https://github.com/phatboyg/Fooidit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sarchet.github.com/Flipper" TargetMode="External"/><Relationship Id="rId11" Type="http://schemas.openxmlformats.org/officeDocument/2006/relationships/hyperlink" Target="https://github.com/hamidshahid/FeatureToggler" TargetMode="External"/><Relationship Id="rId5" Type="http://schemas.openxmlformats.org/officeDocument/2006/relationships/hyperlink" Target="https://github.com/manojlds/Toggler" TargetMode="External"/><Relationship Id="rId15" Type="http://schemas.openxmlformats.org/officeDocument/2006/relationships/hyperlink" Target="https://github.com/davidwhitney/ReallySimpleFeatureToggle" TargetMode="External"/><Relationship Id="rId23" Type="http://schemas.openxmlformats.org/officeDocument/2006/relationships/image" Target="../media/image5.gif"/><Relationship Id="rId10" Type="http://schemas.openxmlformats.org/officeDocument/2006/relationships/hyperlink" Target="https://github.com/larsw/OnOff" TargetMode="External"/><Relationship Id="rId19" Type="http://schemas.openxmlformats.org/officeDocument/2006/relationships/hyperlink" Target="https://github.com/sddaniels/Ensign" TargetMode="External"/><Relationship Id="rId4" Type="http://schemas.openxmlformats.org/officeDocument/2006/relationships/hyperlink" Target="https://github.com/benaston/NFeature" TargetMode="External"/><Relationship Id="rId9" Type="http://schemas.openxmlformats.org/officeDocument/2006/relationships/hyperlink" Target="https://github.com/CHECK24/c24.FeatureSwitcher" TargetMode="External"/><Relationship Id="rId14" Type="http://schemas.openxmlformats.org/officeDocument/2006/relationships/hyperlink" Target="https://github.com/ycrumeyrolle/FeatureFlipper" TargetMode="External"/><Relationship Id="rId22" Type="http://schemas.openxmlformats.org/officeDocument/2006/relationships/image" Target="../media/image4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F76AA04-E69D-4743-B2F9-40E53DC35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990" y="3905097"/>
            <a:ext cx="4292009" cy="29529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0A1744-C127-4D6F-9DF2-BA6FFCCF9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61905" cy="6858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5848A02-161F-49A3-B166-961A82D79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5189" y="2512826"/>
            <a:ext cx="9144000" cy="1300719"/>
          </a:xfrm>
        </p:spPr>
        <p:txBody>
          <a:bodyPr>
            <a:normAutofit fontScale="90000"/>
          </a:bodyPr>
          <a:lstStyle/>
          <a:p>
            <a:r>
              <a:rPr lang="pt-PT" b="1" dirty="0">
                <a:solidFill>
                  <a:srgbClr val="C00000"/>
                </a:solidFill>
              </a:rPr>
              <a:t>Toggle Service Sample </a:t>
            </a:r>
            <a:br>
              <a:rPr lang="pt-PT" b="1" dirty="0">
                <a:solidFill>
                  <a:srgbClr val="C00000"/>
                </a:solidFill>
              </a:rPr>
            </a:br>
            <a:r>
              <a:rPr lang="pt-PT" sz="4000" b="1" dirty="0">
                <a:solidFill>
                  <a:srgbClr val="C00000"/>
                </a:solidFill>
              </a:rPr>
              <a:t>#Sara Silva</a:t>
            </a:r>
          </a:p>
        </p:txBody>
      </p:sp>
    </p:spTree>
    <p:extLst>
      <p:ext uri="{BB962C8B-B14F-4D97-AF65-F5344CB8AC3E}">
        <p14:creationId xmlns:p14="http://schemas.microsoft.com/office/powerpoint/2010/main" val="4185564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PT" b="1" dirty="0">
                <a:solidFill>
                  <a:srgbClr val="C00000"/>
                </a:solidFill>
              </a:rPr>
              <a:t>Feature Toggle - Mobile App’s Flow</a:t>
            </a:r>
          </a:p>
        </p:txBody>
      </p:sp>
      <p:sp>
        <p:nvSpPr>
          <p:cNvPr id="6" name="Rectangle 5"/>
          <p:cNvSpPr/>
          <p:nvPr/>
        </p:nvSpPr>
        <p:spPr>
          <a:xfrm>
            <a:off x="2457329" y="1690688"/>
            <a:ext cx="1361210" cy="1766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Spalsh</a:t>
            </a:r>
            <a:endParaRPr lang="pt-PT" dirty="0"/>
          </a:p>
          <a:p>
            <a:pPr algn="ctr"/>
            <a:r>
              <a:rPr lang="pt-PT" dirty="0" err="1"/>
              <a:t>Screen</a:t>
            </a:r>
            <a:endParaRPr lang="pt-PT" dirty="0"/>
          </a:p>
        </p:txBody>
      </p:sp>
      <p:sp>
        <p:nvSpPr>
          <p:cNvPr id="7" name="Rectangle 6"/>
          <p:cNvSpPr/>
          <p:nvPr/>
        </p:nvSpPr>
        <p:spPr>
          <a:xfrm>
            <a:off x="5434324" y="1690688"/>
            <a:ext cx="1364673" cy="1766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Login</a:t>
            </a:r>
          </a:p>
        </p:txBody>
      </p:sp>
      <p:sp>
        <p:nvSpPr>
          <p:cNvPr id="8" name="Rectangle 7"/>
          <p:cNvSpPr/>
          <p:nvPr/>
        </p:nvSpPr>
        <p:spPr>
          <a:xfrm>
            <a:off x="8560256" y="1690688"/>
            <a:ext cx="1295401" cy="1766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App</a:t>
            </a:r>
            <a:r>
              <a:rPr lang="pt-PT" dirty="0"/>
              <a:t> </a:t>
            </a:r>
            <a:r>
              <a:rPr lang="pt-PT" dirty="0" err="1"/>
              <a:t>based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</a:t>
            </a:r>
          </a:p>
          <a:p>
            <a:pPr algn="ctr"/>
            <a:r>
              <a:rPr lang="pt-PT" dirty="0" err="1"/>
              <a:t>features</a:t>
            </a:r>
            <a:endParaRPr lang="pt-PT" dirty="0"/>
          </a:p>
        </p:txBody>
      </p:sp>
      <p:sp>
        <p:nvSpPr>
          <p:cNvPr id="9" name="Rectangle 8"/>
          <p:cNvSpPr/>
          <p:nvPr/>
        </p:nvSpPr>
        <p:spPr>
          <a:xfrm>
            <a:off x="2400179" y="4586432"/>
            <a:ext cx="1416628" cy="1766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Loading</a:t>
            </a:r>
            <a:endParaRPr lang="pt-PT" dirty="0"/>
          </a:p>
          <a:p>
            <a:pPr algn="ctr"/>
            <a:r>
              <a:rPr lang="pt-PT" dirty="0" err="1"/>
              <a:t>SplashScreen</a:t>
            </a:r>
            <a:endParaRPr lang="pt-PT" dirty="0"/>
          </a:p>
        </p:txBody>
      </p:sp>
      <p:sp>
        <p:nvSpPr>
          <p:cNvPr id="10" name="Cloud Callout 9"/>
          <p:cNvSpPr/>
          <p:nvPr/>
        </p:nvSpPr>
        <p:spPr>
          <a:xfrm>
            <a:off x="5490608" y="4442113"/>
            <a:ext cx="3058391" cy="1340427"/>
          </a:xfrm>
          <a:prstGeom prst="cloudCallout">
            <a:avLst>
              <a:gd name="adj1" fmla="val -15397"/>
              <a:gd name="adj2" fmla="val 3149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>
                <a:solidFill>
                  <a:srgbClr val="0070C0"/>
                </a:solidFill>
              </a:rPr>
              <a:t>Cloud</a:t>
            </a:r>
            <a:endParaRPr lang="pt-PT" dirty="0">
              <a:solidFill>
                <a:srgbClr val="0070C0"/>
              </a:solidFill>
            </a:endParaRPr>
          </a:p>
        </p:txBody>
      </p: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>
          <a:xfrm>
            <a:off x="3818539" y="2573915"/>
            <a:ext cx="161578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8" idx="1"/>
          </p:cNvCxnSpPr>
          <p:nvPr/>
        </p:nvCxnSpPr>
        <p:spPr>
          <a:xfrm>
            <a:off x="6798997" y="2573915"/>
            <a:ext cx="176125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108493" y="3492064"/>
            <a:ext cx="1" cy="10943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039344" y="1822014"/>
            <a:ext cx="1174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User</a:t>
            </a:r>
            <a:r>
              <a:rPr lang="pt-PT" dirty="0"/>
              <a:t> do </a:t>
            </a:r>
            <a:r>
              <a:rPr lang="pt-PT" dirty="0" err="1"/>
              <a:t>the</a:t>
            </a:r>
            <a:r>
              <a:rPr lang="pt-PT" dirty="0"/>
              <a:t> login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64354" y="3597635"/>
            <a:ext cx="1439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User</a:t>
            </a:r>
            <a:r>
              <a:rPr lang="pt-PT" dirty="0"/>
              <a:t> </a:t>
            </a:r>
            <a:r>
              <a:rPr lang="pt-PT" dirty="0" err="1"/>
              <a:t>did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login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has</a:t>
            </a:r>
            <a:r>
              <a:rPr lang="pt-PT" dirty="0"/>
              <a:t> a </a:t>
            </a:r>
            <a:r>
              <a:rPr lang="pt-PT" dirty="0" err="1"/>
              <a:t>session</a:t>
            </a:r>
            <a:endParaRPr lang="pt-PT" dirty="0"/>
          </a:p>
        </p:txBody>
      </p:sp>
      <p:sp>
        <p:nvSpPr>
          <p:cNvPr id="19" name="TextBox 18"/>
          <p:cNvSpPr txBox="1"/>
          <p:nvPr/>
        </p:nvSpPr>
        <p:spPr>
          <a:xfrm>
            <a:off x="7019804" y="1690688"/>
            <a:ext cx="14391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After</a:t>
            </a:r>
            <a:r>
              <a:rPr lang="pt-PT" dirty="0"/>
              <a:t> login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have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user’s</a:t>
            </a:r>
            <a:r>
              <a:rPr lang="pt-PT" dirty="0"/>
              <a:t> data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all</a:t>
            </a:r>
            <a:r>
              <a:rPr lang="pt-PT" dirty="0"/>
              <a:t> </a:t>
            </a:r>
            <a:r>
              <a:rPr lang="pt-PT" dirty="0" err="1"/>
              <a:t>features</a:t>
            </a:r>
            <a:endParaRPr lang="pt-PT" dirty="0"/>
          </a:p>
        </p:txBody>
      </p:sp>
      <p:cxnSp>
        <p:nvCxnSpPr>
          <p:cNvPr id="21" name="Curved Connector 20"/>
          <p:cNvCxnSpPr>
            <a:cxnSpLocks/>
            <a:stCxn id="9" idx="3"/>
            <a:endCxn id="10" idx="0"/>
          </p:cNvCxnSpPr>
          <p:nvPr/>
        </p:nvCxnSpPr>
        <p:spPr>
          <a:xfrm flipV="1">
            <a:off x="3816807" y="5112327"/>
            <a:ext cx="1683288" cy="357332"/>
          </a:xfrm>
          <a:prstGeom prst="curved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7" idx="2"/>
          </p:cNvCxnSpPr>
          <p:nvPr/>
        </p:nvCxnSpPr>
        <p:spPr>
          <a:xfrm rot="16200000" flipH="1">
            <a:off x="5870310" y="3703492"/>
            <a:ext cx="984971" cy="492269"/>
          </a:xfrm>
          <a:prstGeom prst="curved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35907" y="5469659"/>
            <a:ext cx="1439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Get</a:t>
            </a:r>
            <a:r>
              <a:rPr lang="pt-PT" dirty="0"/>
              <a:t> </a:t>
            </a:r>
            <a:r>
              <a:rPr lang="pt-PT" dirty="0" err="1"/>
              <a:t>features</a:t>
            </a:r>
            <a:endParaRPr lang="pt-PT" dirty="0"/>
          </a:p>
        </p:txBody>
      </p:sp>
      <p:sp>
        <p:nvSpPr>
          <p:cNvPr id="25" name="TextBox 24"/>
          <p:cNvSpPr txBox="1"/>
          <p:nvPr/>
        </p:nvSpPr>
        <p:spPr>
          <a:xfrm>
            <a:off x="6582949" y="3626460"/>
            <a:ext cx="1439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Auth</a:t>
            </a:r>
            <a:endParaRPr lang="pt-PT" dirty="0"/>
          </a:p>
          <a:p>
            <a:r>
              <a:rPr lang="pt-PT" dirty="0" err="1"/>
              <a:t>Get</a:t>
            </a:r>
            <a:r>
              <a:rPr lang="pt-PT" dirty="0"/>
              <a:t> </a:t>
            </a:r>
            <a:r>
              <a:rPr lang="pt-PT" dirty="0" err="1"/>
              <a:t>features</a:t>
            </a:r>
            <a:endParaRPr lang="pt-PT" dirty="0"/>
          </a:p>
        </p:txBody>
      </p:sp>
      <p:cxnSp>
        <p:nvCxnSpPr>
          <p:cNvPr id="29" name="Elbow Connector 28"/>
          <p:cNvCxnSpPr/>
          <p:nvPr/>
        </p:nvCxnSpPr>
        <p:spPr>
          <a:xfrm flipV="1">
            <a:off x="3816807" y="3492064"/>
            <a:ext cx="5508913" cy="2552520"/>
          </a:xfrm>
          <a:prstGeom prst="bentConnector3">
            <a:avLst>
              <a:gd name="adj1" fmla="val 10017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299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124A7D-0836-4403-97E6-5403A2095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761905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844862E-F2E1-495F-9316-8C29860EBF51}"/>
              </a:ext>
            </a:extLst>
          </p:cNvPr>
          <p:cNvSpPr txBox="1">
            <a:spLocks/>
          </p:cNvSpPr>
          <p:nvPr/>
        </p:nvSpPr>
        <p:spPr>
          <a:xfrm>
            <a:off x="3569440" y="2959393"/>
            <a:ext cx="9144000" cy="1300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>
                <a:solidFill>
                  <a:srgbClr val="C00000"/>
                </a:solidFill>
              </a:rPr>
              <a:t>Toogle Service Solution</a:t>
            </a:r>
            <a:endParaRPr lang="pt-PT" sz="4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948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8205C-6404-4B27-933E-6E135117A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References</a:t>
            </a:r>
            <a:endParaRPr lang="pt-PT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A6D6E-0599-4054-A04A-EEC5B5295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references related with the exercise developed are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 source code</a:t>
            </a:r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https://github.com/saramgsilva/ToogleServiceSample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Platform running on Azure (Web Apps) &amp; Azure Database</a:t>
            </a:r>
          </a:p>
          <a:p>
            <a:pPr marL="0" indent="0">
              <a:buNone/>
            </a:pPr>
            <a:r>
              <a:rPr lang="en-US" sz="2000" dirty="0">
                <a:hlinkClick r:id="rId3"/>
              </a:rPr>
              <a:t>http://toggleserviceplatform.azurewebsites.net/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2474884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4B290-255D-4F6F-A872-585169F32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How to run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341AB-BBE8-4AB6-BC47-FB217760A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Go to </a:t>
            </a:r>
            <a:r>
              <a:rPr lang="en-US" sz="2000" b="1" i="1" dirty="0" err="1"/>
              <a:t>ToggleServiceSample</a:t>
            </a:r>
            <a:r>
              <a:rPr lang="en-US" sz="2000" b="1" i="1" dirty="0"/>
              <a:t>\</a:t>
            </a:r>
            <a:r>
              <a:rPr lang="en-US" sz="2000" b="1" i="1" dirty="0" err="1"/>
              <a:t>src</a:t>
            </a:r>
            <a:r>
              <a:rPr lang="en-US" sz="2000" b="1" i="1" dirty="0"/>
              <a:t> </a:t>
            </a:r>
          </a:p>
          <a:p>
            <a:endParaRPr lang="en-US" sz="2000" b="1" i="1" dirty="0"/>
          </a:p>
          <a:p>
            <a:r>
              <a:rPr lang="en-US" sz="2000" dirty="0"/>
              <a:t>Open </a:t>
            </a:r>
            <a:r>
              <a:rPr lang="en-US" sz="2000" b="1" i="1" dirty="0"/>
              <a:t>CompanyXPTO.ToggleService.sln</a:t>
            </a:r>
          </a:p>
          <a:p>
            <a:endParaRPr lang="en-US" sz="2000" b="1" i="1" dirty="0"/>
          </a:p>
          <a:p>
            <a:r>
              <a:rPr lang="en-US" sz="2000" dirty="0"/>
              <a:t> Define </a:t>
            </a:r>
            <a:r>
              <a:rPr lang="en-US" sz="2000" b="1" i="1" dirty="0" err="1"/>
              <a:t>CompanyXPTO.ToggleService.Platform</a:t>
            </a:r>
            <a:r>
              <a:rPr lang="en-US" sz="2000" b="1" i="1" dirty="0"/>
              <a:t> </a:t>
            </a:r>
            <a:r>
              <a:rPr lang="en-US" sz="2000" dirty="0"/>
              <a:t>as “Startup Project”</a:t>
            </a:r>
          </a:p>
          <a:p>
            <a:r>
              <a:rPr lang="en-US" sz="2000" dirty="0"/>
              <a:t>Open the </a:t>
            </a:r>
            <a:r>
              <a:rPr lang="en-US" sz="2000" b="1" i="1" dirty="0" err="1"/>
              <a:t>WebConfig</a:t>
            </a:r>
            <a:r>
              <a:rPr lang="en-US" sz="2000" dirty="0"/>
              <a:t> and define the connection string</a:t>
            </a:r>
          </a:p>
          <a:p>
            <a:endParaRPr lang="en-US" sz="2000" dirty="0"/>
          </a:p>
          <a:p>
            <a:r>
              <a:rPr lang="en-US" sz="2000" dirty="0"/>
              <a:t>Apply migration(*) using </a:t>
            </a:r>
            <a:r>
              <a:rPr lang="en-US" sz="2000" b="1" i="1" dirty="0"/>
              <a:t>update-database</a:t>
            </a:r>
            <a:r>
              <a:rPr lang="en-US" sz="2000" dirty="0"/>
              <a:t> (database and tables will be created, and the seed da ta is applied with initial data.</a:t>
            </a:r>
          </a:p>
          <a:p>
            <a:endParaRPr lang="en-US" sz="2000" dirty="0"/>
          </a:p>
          <a:p>
            <a:pPr marL="0" indent="0" algn="r">
              <a:buNone/>
            </a:pPr>
            <a:r>
              <a:rPr lang="en-US" sz="2000" dirty="0"/>
              <a:t>(*) The solution is using EF Code First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3275339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87E3F-F8EE-4DDA-9F52-BE8E4584E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The solution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C91B6-95C7-415A-A4C5-A5C10B2F1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solution has two solution folders – Backend &amp; Tests</a:t>
            </a:r>
            <a:endParaRPr lang="pt-PT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20684B-96AB-4FB0-AC6C-DEB1B87AB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106" y="2573833"/>
            <a:ext cx="5284591" cy="36031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95C59D-7474-4F42-AA98-A38F8ABE081C}"/>
              </a:ext>
            </a:extLst>
          </p:cNvPr>
          <p:cNvSpPr txBox="1"/>
          <p:nvPr/>
        </p:nvSpPr>
        <p:spPr>
          <a:xfrm>
            <a:off x="7155712" y="3636734"/>
            <a:ext cx="3657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Backend</a:t>
            </a:r>
            <a:r>
              <a:rPr lang="en-US" sz="2000" dirty="0"/>
              <a:t> folder contains all projects that define the platform.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Tests</a:t>
            </a:r>
            <a:r>
              <a:rPr lang="en-US" sz="2000" dirty="0"/>
              <a:t> folder contains all projects that defines the de tests created.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1396102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87E3F-F8EE-4DDA-9F52-BE8E4584E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The solution</a:t>
            </a:r>
            <a:endParaRPr lang="pt-PT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C8DBCDA-B12F-4D71-AC87-64C914DBB0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863078"/>
              </p:ext>
            </p:extLst>
          </p:nvPr>
        </p:nvGraphicFramePr>
        <p:xfrm>
          <a:off x="944525" y="1531199"/>
          <a:ext cx="10676861" cy="460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1423">
                  <a:extLst>
                    <a:ext uri="{9D8B030D-6E8A-4147-A177-3AD203B41FA5}">
                      <a16:colId xmlns:a16="http://schemas.microsoft.com/office/drawing/2014/main" val="3031513839"/>
                    </a:ext>
                  </a:extLst>
                </a:gridCol>
                <a:gridCol w="5255438">
                  <a:extLst>
                    <a:ext uri="{9D8B030D-6E8A-4147-A177-3AD203B41FA5}">
                      <a16:colId xmlns:a16="http://schemas.microsoft.com/office/drawing/2014/main" val="595080937"/>
                    </a:ext>
                  </a:extLst>
                </a:gridCol>
              </a:tblGrid>
              <a:tr h="390900">
                <a:tc>
                  <a:txBody>
                    <a:bodyPr/>
                    <a:lstStyle/>
                    <a:p>
                      <a:r>
                        <a:rPr lang="en-US" dirty="0"/>
                        <a:t>Project’s name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152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CompanyXPTO.ToggleService.Core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Contains the classes that defines the business logic from the platform – these classes can be used by Service or by MVC Controllers.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446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CompanyXPTO.ToggleService.DataAccess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Contains all classes to access data from data base - </a:t>
                      </a:r>
                      <a:r>
                        <a:rPr lang="en-US" dirty="0" err="1"/>
                        <a:t>DBContext</a:t>
                      </a:r>
                      <a:r>
                        <a:rPr lang="en-US" dirty="0"/>
                        <a:t>, Repository Pattern, </a:t>
                      </a:r>
                      <a:r>
                        <a:rPr lang="en-US" dirty="0" err="1"/>
                        <a:t>UnitOfWork</a:t>
                      </a:r>
                      <a:r>
                        <a:rPr lang="en-US" dirty="0"/>
                        <a:t>, …. 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70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CompanyXPTO.ToggleService.Dtos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Contains all classes that defines by data object transfer from the platform.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900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CompanyXPTO.ToggleService.Model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Contains all classes that defines the model which is used by </a:t>
                      </a:r>
                      <a:r>
                        <a:rPr lang="en-US" dirty="0" err="1"/>
                        <a:t>DataAccess</a:t>
                      </a:r>
                      <a:r>
                        <a:rPr lang="en-US" dirty="0"/>
                        <a:t> Layer.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311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CompanyXPTO.ToggleService.Platform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ASP.Net</a:t>
                      </a:r>
                      <a:r>
                        <a:rPr lang="en-US" dirty="0"/>
                        <a:t> MVC &amp; WEBAPI project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790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CompanyXPTO.ToggleService.Platform.IntegratedTests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Contains the integrated tests to test if the http requests are working correctly.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0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CompanyXPTO.ToggleService.Platform.Tests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Contains the unit tests from the </a:t>
                      </a:r>
                      <a:r>
                        <a:rPr lang="en-US" dirty="0" err="1"/>
                        <a:t>BackEnd</a:t>
                      </a:r>
                      <a:r>
                        <a:rPr lang="en-US" dirty="0"/>
                        <a:t> projects.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501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0975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87E3F-F8EE-4DDA-9F52-BE8E4584E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Architecture – Code Map for Solution</a:t>
            </a:r>
            <a:endParaRPr lang="pt-P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C56EAC-7D91-44D7-A027-DC5C822AA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57" y="1810009"/>
            <a:ext cx="11114286" cy="4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788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DA1A2-1563-4396-B3E8-8640C6ED8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The class diagram from Model 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52CA7-C821-4FED-A58F-5C7E67CDD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class diagram with the model from the platform is</a:t>
            </a:r>
          </a:p>
          <a:p>
            <a:pPr marL="0" indent="0">
              <a:buNone/>
            </a:pPr>
            <a:endParaRPr lang="pt-PT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30DEE4-1EE9-4A9B-9443-F2F010F1A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344" y="2303610"/>
            <a:ext cx="6602820" cy="430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528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87E3F-F8EE-4DDA-9F52-BE8E4584E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The model</a:t>
            </a:r>
            <a:endParaRPr lang="pt-PT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C8DBCDA-B12F-4D71-AC87-64C914DBB0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773408"/>
              </p:ext>
            </p:extLst>
          </p:nvPr>
        </p:nvGraphicFramePr>
        <p:xfrm>
          <a:off x="838200" y="2357250"/>
          <a:ext cx="10676861" cy="214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3977">
                  <a:extLst>
                    <a:ext uri="{9D8B030D-6E8A-4147-A177-3AD203B41FA5}">
                      <a16:colId xmlns:a16="http://schemas.microsoft.com/office/drawing/2014/main" val="3031513839"/>
                    </a:ext>
                  </a:extLst>
                </a:gridCol>
                <a:gridCol w="8452884">
                  <a:extLst>
                    <a:ext uri="{9D8B030D-6E8A-4147-A177-3AD203B41FA5}">
                      <a16:colId xmlns:a16="http://schemas.microsoft.com/office/drawing/2014/main" val="595080937"/>
                    </a:ext>
                  </a:extLst>
                </a:gridCol>
              </a:tblGrid>
              <a:tr h="39090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152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Toggle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 the entity to define the toggle feature from platform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446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 the entity to define the applications existing in system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70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ToggleConfig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Defines the entity that define the relationship between Toggle and Application, and its configurations (Version, Value – if toggle is on/off for the service,…)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900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EntityBase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Defines the entity base with common properties cross all model’s class.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31159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821628D-1E07-490B-9E0B-CF22738241E4}"/>
              </a:ext>
            </a:extLst>
          </p:cNvPr>
          <p:cNvSpPr txBox="1"/>
          <p:nvPr/>
        </p:nvSpPr>
        <p:spPr>
          <a:xfrm>
            <a:off x="754911" y="6123543"/>
            <a:ext cx="9718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 I</a:t>
            </a:r>
            <a:r>
              <a:rPr lang="en-US" dirty="0"/>
              <a:t>n real project it can be more complex because can have more configurations, requirements, …</a:t>
            </a:r>
            <a:endParaRPr lang="pt-PT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CD8AD6A-AE29-4BE2-B75D-9E36A19B5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911" y="171915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Description for each class define in model</a:t>
            </a:r>
          </a:p>
          <a:p>
            <a:pPr marL="0" indent="0">
              <a:buNone/>
            </a:pP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2933059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DA1A2-1563-4396-B3E8-8640C6ED8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The class diagram from </a:t>
            </a:r>
            <a:r>
              <a:rPr lang="en-US" b="1" dirty="0" err="1">
                <a:solidFill>
                  <a:srgbClr val="C00000"/>
                </a:solidFill>
              </a:rPr>
              <a:t>DataAccess</a:t>
            </a:r>
            <a:r>
              <a:rPr lang="en-US" b="1" dirty="0">
                <a:solidFill>
                  <a:srgbClr val="C00000"/>
                </a:solidFill>
              </a:rPr>
              <a:t> project</a:t>
            </a:r>
            <a:endParaRPr lang="pt-P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0D46B2-8A7E-4C4A-BE20-9AB151D2D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173" y="1348363"/>
            <a:ext cx="9027041" cy="544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522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8205C-6404-4B27-933E-6E135117A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Agenda</a:t>
            </a:r>
            <a:endParaRPr lang="pt-PT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A6D6E-0599-4054-A04A-EEC5B5295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Context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Feature Toggle Overview</a:t>
            </a:r>
          </a:p>
          <a:p>
            <a:endParaRPr lang="en-US" dirty="0"/>
          </a:p>
          <a:p>
            <a:r>
              <a:rPr lang="en-US" dirty="0"/>
              <a:t>Toggle Service solution</a:t>
            </a:r>
          </a:p>
          <a:p>
            <a:endParaRPr lang="en-US" b="1" dirty="0"/>
          </a:p>
          <a:p>
            <a:r>
              <a:rPr lang="en-US" dirty="0"/>
              <a:t>Aditional References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pt-P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124FA0-0DF5-4712-A5B0-5A5917674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990" y="3905097"/>
            <a:ext cx="4292009" cy="295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5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AEFF1-5D95-429B-B873-F59B4A90E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The class diagram from Core project</a:t>
            </a:r>
            <a:endParaRPr lang="pt-P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6AE625-2989-4028-951C-F271A784B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903" y="1489108"/>
            <a:ext cx="6812729" cy="511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906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F1A93-DB50-4CAE-8AA3-1B8422264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C00000"/>
                </a:solidFill>
              </a:rPr>
              <a:t>Desing</a:t>
            </a:r>
            <a:r>
              <a:rPr lang="en-US" b="1" dirty="0">
                <a:solidFill>
                  <a:srgbClr val="C00000"/>
                </a:solidFill>
              </a:rPr>
              <a:t> Pattern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526D8-C1A2-4AED-8FDB-32F59D171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 the platform it was used </a:t>
            </a:r>
            <a:r>
              <a:rPr lang="en-US" sz="2000" dirty="0" err="1"/>
              <a:t>differents</a:t>
            </a:r>
            <a:r>
              <a:rPr lang="en-US" sz="2000" dirty="0"/>
              <a:t> design pattern: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Repository Pattern</a:t>
            </a:r>
          </a:p>
          <a:p>
            <a:r>
              <a:rPr lang="en-US" sz="2000" dirty="0" err="1"/>
              <a:t>UnitOfWork</a:t>
            </a:r>
            <a:r>
              <a:rPr lang="en-US" sz="2000" dirty="0"/>
              <a:t> Pattern</a:t>
            </a:r>
          </a:p>
          <a:p>
            <a:r>
              <a:rPr lang="en-US" sz="2000" dirty="0"/>
              <a:t>Builder Pattern</a:t>
            </a:r>
          </a:p>
          <a:p>
            <a:r>
              <a:rPr lang="en-US" sz="2000" dirty="0"/>
              <a:t>Bridge Pattern</a:t>
            </a:r>
          </a:p>
          <a:p>
            <a:r>
              <a:rPr lang="en-US" sz="2000" dirty="0"/>
              <a:t>Factory Pattern</a:t>
            </a:r>
          </a:p>
          <a:p>
            <a:r>
              <a:rPr lang="en-US" sz="2000" dirty="0"/>
              <a:t>…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All dependencies were injected using </a:t>
            </a:r>
            <a:r>
              <a:rPr lang="en-US" sz="2000" b="1" i="1" dirty="0" err="1"/>
              <a:t>SimpleInjector</a:t>
            </a:r>
            <a:r>
              <a:rPr lang="en-US" sz="2000" dirty="0"/>
              <a:t> which are configured in </a:t>
            </a:r>
            <a:r>
              <a:rPr lang="pt-PT" sz="2000" b="1" i="1" dirty="0"/>
              <a:t>IocConfig.cs </a:t>
            </a:r>
            <a:r>
              <a:rPr lang="pt-PT" sz="2000" dirty="0"/>
              <a:t>and </a:t>
            </a:r>
            <a:r>
              <a:rPr lang="pt-PT" sz="2000" b="1" i="1" dirty="0"/>
              <a:t>ContainerManager.cs.</a:t>
            </a:r>
          </a:p>
        </p:txBody>
      </p:sp>
    </p:spTree>
    <p:extLst>
      <p:ext uri="{BB962C8B-B14F-4D97-AF65-F5344CB8AC3E}">
        <p14:creationId xmlns:p14="http://schemas.microsoft.com/office/powerpoint/2010/main" val="3203465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B72B3-5570-4FB7-98D0-E4A2DEF00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Services</a:t>
            </a:r>
            <a:endParaRPr lang="pt-P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D9401C-DD09-496B-ABAD-F7C0D1276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359" y="4226186"/>
            <a:ext cx="2714286" cy="208571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360704-1850-49DD-838F-169154D5D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service are defined in </a:t>
            </a:r>
            <a:r>
              <a:rPr lang="en-US" sz="2000" i="1" dirty="0"/>
              <a:t>Controllers</a:t>
            </a:r>
            <a:r>
              <a:rPr lang="en-US" sz="2000" dirty="0"/>
              <a:t> folder: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err="1"/>
              <a:t>ApplicationController</a:t>
            </a:r>
            <a:r>
              <a:rPr lang="en-US" sz="2000" b="1" dirty="0"/>
              <a:t> </a:t>
            </a:r>
            <a:r>
              <a:rPr lang="en-US" sz="2000" dirty="0"/>
              <a:t>– defines the application’s service (for CRUD operations)</a:t>
            </a:r>
          </a:p>
          <a:p>
            <a:pPr marL="0" indent="0">
              <a:buNone/>
            </a:pPr>
            <a:r>
              <a:rPr lang="en-US" sz="2000" b="1" dirty="0" err="1"/>
              <a:t>ToggleController</a:t>
            </a:r>
            <a:r>
              <a:rPr lang="en-US" sz="2000" dirty="0"/>
              <a:t> – defines the toggle’s service (for CRUD operations)</a:t>
            </a:r>
          </a:p>
          <a:p>
            <a:pPr marL="0" indent="0">
              <a:buNone/>
            </a:pPr>
            <a:r>
              <a:rPr lang="en-US" sz="2000" b="1" dirty="0" err="1"/>
              <a:t>ToggleConfigController</a:t>
            </a:r>
            <a:r>
              <a:rPr lang="en-US" sz="2000" dirty="0"/>
              <a:t> – define the service that allow to get toggle by application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1117212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B72B3-5570-4FB7-98D0-E4A2DEF00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Services - </a:t>
            </a:r>
            <a:r>
              <a:rPr lang="en-US" b="1" dirty="0" err="1">
                <a:solidFill>
                  <a:srgbClr val="C00000"/>
                </a:solidFill>
              </a:rPr>
              <a:t>GetToggles</a:t>
            </a:r>
            <a:r>
              <a:rPr lang="en-US" b="1" dirty="0">
                <a:solidFill>
                  <a:srgbClr val="C00000"/>
                </a:solidFill>
              </a:rPr>
              <a:t> by </a:t>
            </a:r>
            <a:r>
              <a:rPr lang="en-US" b="1" dirty="0" err="1">
                <a:solidFill>
                  <a:srgbClr val="C00000"/>
                </a:solidFill>
              </a:rPr>
              <a:t>applicationId</a:t>
            </a:r>
            <a:endParaRPr lang="pt-P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AE1091-2449-4140-B6C6-B7787BBA0591}"/>
              </a:ext>
            </a:extLst>
          </p:cNvPr>
          <p:cNvSpPr/>
          <p:nvPr/>
        </p:nvSpPr>
        <p:spPr>
          <a:xfrm>
            <a:off x="838199" y="1801961"/>
            <a:ext cx="9815623" cy="48752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000" dirty="0">
                <a:solidFill>
                  <a:schemeClr val="tx1"/>
                </a:solidFill>
              </a:rPr>
              <a:t>        [HttpGet]</a:t>
            </a:r>
          </a:p>
          <a:p>
            <a:r>
              <a:rPr lang="pt-PT" sz="1000" dirty="0">
                <a:solidFill>
                  <a:schemeClr val="tx1"/>
                </a:solidFill>
              </a:rPr>
              <a:t>        [Route("{applicationId}")]</a:t>
            </a:r>
          </a:p>
          <a:p>
            <a:r>
              <a:rPr lang="pt-PT" sz="1000" dirty="0">
                <a:solidFill>
                  <a:schemeClr val="tx1"/>
                </a:solidFill>
              </a:rPr>
              <a:t>        [AllowAnonymous]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      [</a:t>
            </a:r>
            <a:r>
              <a:rPr lang="en-US" sz="1000" dirty="0" err="1">
                <a:solidFill>
                  <a:schemeClr val="tx1"/>
                </a:solidFill>
              </a:rPr>
              <a:t>ResponseType</a:t>
            </a:r>
            <a:r>
              <a:rPr lang="en-US" sz="1000" dirty="0">
                <a:solidFill>
                  <a:schemeClr val="tx1"/>
                </a:solidFill>
              </a:rPr>
              <a:t>(</a:t>
            </a:r>
            <a:r>
              <a:rPr lang="en-US" sz="1000" dirty="0" err="1">
                <a:solidFill>
                  <a:schemeClr val="tx1"/>
                </a:solidFill>
              </a:rPr>
              <a:t>typeof</a:t>
            </a:r>
            <a:r>
              <a:rPr lang="en-US" sz="1000" dirty="0">
                <a:solidFill>
                  <a:schemeClr val="tx1"/>
                </a:solidFill>
              </a:rPr>
              <a:t>(Response&lt;</a:t>
            </a:r>
            <a:r>
              <a:rPr lang="en-US" sz="1000" dirty="0" err="1">
                <a:solidFill>
                  <a:schemeClr val="tx1"/>
                </a:solidFill>
              </a:rPr>
              <a:t>IEnumerable</a:t>
            </a:r>
            <a:r>
              <a:rPr lang="en-US" sz="1000" dirty="0">
                <a:solidFill>
                  <a:schemeClr val="tx1"/>
                </a:solidFill>
              </a:rPr>
              <a:t>&lt;</a:t>
            </a:r>
            <a:r>
              <a:rPr lang="en-US" sz="1000" dirty="0" err="1">
                <a:solidFill>
                  <a:schemeClr val="tx1"/>
                </a:solidFill>
              </a:rPr>
              <a:t>ToggleServiceConfigDto</a:t>
            </a:r>
            <a:r>
              <a:rPr lang="en-US" sz="1000" dirty="0">
                <a:solidFill>
                  <a:schemeClr val="tx1"/>
                </a:solidFill>
              </a:rPr>
              <a:t>&gt;&gt;))]</a:t>
            </a:r>
          </a:p>
          <a:p>
            <a:r>
              <a:rPr lang="pt-PT" sz="1000" dirty="0">
                <a:solidFill>
                  <a:schemeClr val="tx1"/>
                </a:solidFill>
              </a:rPr>
              <a:t>        public async Task&lt;IHttpActionResult&gt; GetTogglesAsync(string applicationId)</a:t>
            </a:r>
          </a:p>
          <a:p>
            <a:r>
              <a:rPr lang="pt-PT" sz="1000" dirty="0">
                <a:solidFill>
                  <a:schemeClr val="tx1"/>
                </a:solidFill>
              </a:rPr>
              <a:t>        {</a:t>
            </a:r>
          </a:p>
          <a:p>
            <a:r>
              <a:rPr lang="pt-PT" sz="1000" dirty="0">
                <a:solidFill>
                  <a:schemeClr val="tx1"/>
                </a:solidFill>
              </a:rPr>
              <a:t>            try</a:t>
            </a:r>
          </a:p>
          <a:p>
            <a:r>
              <a:rPr lang="pt-PT" sz="1000" dirty="0">
                <a:solidFill>
                  <a:schemeClr val="tx1"/>
                </a:solidFill>
              </a:rPr>
              <a:t>            {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              // the application id is always required</a:t>
            </a:r>
          </a:p>
          <a:p>
            <a:r>
              <a:rPr lang="pt-PT" sz="1000" dirty="0">
                <a:solidFill>
                  <a:schemeClr val="tx1"/>
                </a:solidFill>
              </a:rPr>
              <a:t>                if (string.IsNullOrEmpty(applicationId))</a:t>
            </a:r>
          </a:p>
          <a:p>
            <a:r>
              <a:rPr lang="pt-PT" sz="1000" dirty="0">
                <a:solidFill>
                  <a:schemeClr val="tx1"/>
                </a:solidFill>
              </a:rPr>
              <a:t>                {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                  // if application id is null the request is wrong</a:t>
            </a:r>
          </a:p>
          <a:p>
            <a:r>
              <a:rPr lang="pt-PT" sz="1000" dirty="0">
                <a:solidFill>
                  <a:schemeClr val="tx1"/>
                </a:solidFill>
              </a:rPr>
              <a:t>                    return BadRequest();</a:t>
            </a:r>
          </a:p>
          <a:p>
            <a:r>
              <a:rPr lang="pt-PT" sz="1000" dirty="0">
                <a:solidFill>
                  <a:schemeClr val="tx1"/>
                </a:solidFill>
              </a:rPr>
              <a:t>                }</a:t>
            </a:r>
          </a:p>
          <a:p>
            <a:endParaRPr lang="pt-PT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                // get toggles configured in database from the </a:t>
            </a:r>
            <a:r>
              <a:rPr lang="en-US" sz="1000" dirty="0" err="1">
                <a:solidFill>
                  <a:schemeClr val="tx1"/>
                </a:solidFill>
              </a:rPr>
              <a:t>applicationid</a:t>
            </a:r>
            <a:r>
              <a:rPr lang="en-US" sz="1000" dirty="0">
                <a:solidFill>
                  <a:schemeClr val="tx1"/>
                </a:solidFill>
              </a:rPr>
              <a:t> provided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             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 result = await _</a:t>
            </a:r>
            <a:r>
              <a:rPr lang="en-US" sz="1000" dirty="0" err="1">
                <a:solidFill>
                  <a:schemeClr val="tx1"/>
                </a:solidFill>
              </a:rPr>
              <a:t>applicationBusinessManager.GetTogglesAsync</a:t>
            </a:r>
            <a:r>
              <a:rPr lang="en-US" sz="1000" dirty="0">
                <a:solidFill>
                  <a:schemeClr val="tx1"/>
                </a:solidFill>
              </a:rPr>
              <a:t>(</a:t>
            </a:r>
            <a:r>
              <a:rPr lang="en-US" sz="1000" dirty="0" err="1">
                <a:solidFill>
                  <a:schemeClr val="tx1"/>
                </a:solidFill>
              </a:rPr>
              <a:t>applicationId</a:t>
            </a:r>
            <a:r>
              <a:rPr lang="en-US" sz="1000" dirty="0">
                <a:solidFill>
                  <a:schemeClr val="tx1"/>
                </a:solidFill>
              </a:rPr>
              <a:t>);</a:t>
            </a:r>
          </a:p>
          <a:p>
            <a:endParaRPr lang="pt-PT" sz="1000" dirty="0">
              <a:solidFill>
                <a:schemeClr val="tx1"/>
              </a:solidFill>
            </a:endParaRPr>
          </a:p>
          <a:p>
            <a:r>
              <a:rPr lang="pt-PT" sz="1000" dirty="0">
                <a:solidFill>
                  <a:schemeClr val="tx1"/>
                </a:solidFill>
              </a:rPr>
              <a:t>                return Ok(result);</a:t>
            </a:r>
          </a:p>
          <a:p>
            <a:r>
              <a:rPr lang="pt-PT" sz="1000" dirty="0">
                <a:solidFill>
                  <a:schemeClr val="tx1"/>
                </a:solidFill>
              </a:rPr>
              <a:t>            }</a:t>
            </a:r>
          </a:p>
          <a:p>
            <a:r>
              <a:rPr lang="pt-PT" sz="1000" dirty="0">
                <a:solidFill>
                  <a:schemeClr val="tx1"/>
                </a:solidFill>
              </a:rPr>
              <a:t>            catch (ArgumentOutOfRangeException e)</a:t>
            </a:r>
          </a:p>
          <a:p>
            <a:r>
              <a:rPr lang="pt-PT" sz="1000" dirty="0">
                <a:solidFill>
                  <a:schemeClr val="tx1"/>
                </a:solidFill>
              </a:rPr>
              <a:t>            {</a:t>
            </a:r>
          </a:p>
          <a:p>
            <a:r>
              <a:rPr lang="pt-PT" sz="1000" dirty="0">
                <a:solidFill>
                  <a:schemeClr val="tx1"/>
                </a:solidFill>
              </a:rPr>
              <a:t>                return NotFound();</a:t>
            </a:r>
          </a:p>
          <a:p>
            <a:r>
              <a:rPr lang="pt-PT" sz="1000" dirty="0">
                <a:solidFill>
                  <a:schemeClr val="tx1"/>
                </a:solidFill>
              </a:rPr>
              <a:t>            }</a:t>
            </a:r>
          </a:p>
          <a:p>
            <a:r>
              <a:rPr lang="pt-PT" sz="1000" dirty="0">
                <a:solidFill>
                  <a:schemeClr val="tx1"/>
                </a:solidFill>
              </a:rPr>
              <a:t>            catch (Exception ex)</a:t>
            </a:r>
          </a:p>
          <a:p>
            <a:r>
              <a:rPr lang="pt-PT" sz="1000" dirty="0">
                <a:solidFill>
                  <a:schemeClr val="tx1"/>
                </a:solidFill>
              </a:rPr>
              <a:t>            {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              // in some cases the exception could not be sent and it is only written in log system </a:t>
            </a:r>
          </a:p>
          <a:p>
            <a:r>
              <a:rPr lang="pt-PT" sz="1000" dirty="0">
                <a:solidFill>
                  <a:schemeClr val="tx1"/>
                </a:solidFill>
              </a:rPr>
              <a:t>                return InternalServerError(ex);</a:t>
            </a:r>
          </a:p>
          <a:p>
            <a:r>
              <a:rPr lang="pt-PT" sz="1000" dirty="0">
                <a:solidFill>
                  <a:schemeClr val="tx1"/>
                </a:solidFill>
              </a:rPr>
              <a:t>            }</a:t>
            </a:r>
          </a:p>
          <a:p>
            <a:r>
              <a:rPr lang="pt-PT" sz="1000" dirty="0">
                <a:solidFill>
                  <a:schemeClr val="tx1"/>
                </a:solidFill>
              </a:rPr>
              <a:t>        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0A5FAF-5BB5-4C6C-91C5-65E42EEA613F}"/>
              </a:ext>
            </a:extLst>
          </p:cNvPr>
          <p:cNvSpPr/>
          <p:nvPr/>
        </p:nvSpPr>
        <p:spPr>
          <a:xfrm>
            <a:off x="847058" y="1413689"/>
            <a:ext cx="76058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b="1" dirty="0">
                <a:latin typeface="Consolas" panose="020B0609020204030204" pitchFamily="49" charset="0"/>
              </a:rPr>
              <a:t>http://toggleserviceplatform.azurewebsites.net/api/v1/ToggleConfig/{id}</a:t>
            </a:r>
            <a:endParaRPr lang="pt-PT" sz="1200" b="1" dirty="0"/>
          </a:p>
        </p:txBody>
      </p:sp>
    </p:spTree>
    <p:extLst>
      <p:ext uri="{BB962C8B-B14F-4D97-AF65-F5344CB8AC3E}">
        <p14:creationId xmlns:p14="http://schemas.microsoft.com/office/powerpoint/2010/main" val="4155020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B72B3-5570-4FB7-98D0-E4A2DEF00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Core - </a:t>
            </a:r>
            <a:r>
              <a:rPr lang="en-US" b="1" dirty="0" err="1">
                <a:solidFill>
                  <a:srgbClr val="C00000"/>
                </a:solidFill>
              </a:rPr>
              <a:t>GetToggles</a:t>
            </a:r>
            <a:r>
              <a:rPr lang="en-US" b="1" dirty="0">
                <a:solidFill>
                  <a:srgbClr val="C00000"/>
                </a:solidFill>
              </a:rPr>
              <a:t> by </a:t>
            </a:r>
            <a:r>
              <a:rPr lang="en-US" b="1" dirty="0" err="1">
                <a:solidFill>
                  <a:srgbClr val="C00000"/>
                </a:solidFill>
              </a:rPr>
              <a:t>applicationId</a:t>
            </a:r>
            <a:endParaRPr lang="pt-P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AE1091-2449-4140-B6C6-B7787BBA0591}"/>
              </a:ext>
            </a:extLst>
          </p:cNvPr>
          <p:cNvSpPr/>
          <p:nvPr/>
        </p:nvSpPr>
        <p:spPr>
          <a:xfrm>
            <a:off x="938867" y="2103964"/>
            <a:ext cx="10515600" cy="38354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000" dirty="0">
                <a:solidFill>
                  <a:schemeClr val="tx1"/>
                </a:solidFill>
              </a:rPr>
              <a:t> public async Task&lt;Response&lt;IEnumerable&lt;ToggleServiceConfigDto&gt;&gt;&gt; GetTogglesAsync(string applicationId)</a:t>
            </a:r>
          </a:p>
          <a:p>
            <a:r>
              <a:rPr lang="pt-PT" sz="1000" dirty="0">
                <a:solidFill>
                  <a:schemeClr val="tx1"/>
                </a:solidFill>
              </a:rPr>
              <a:t>        {</a:t>
            </a:r>
          </a:p>
          <a:p>
            <a:r>
              <a:rPr lang="pt-PT" sz="1000" dirty="0">
                <a:solidFill>
                  <a:schemeClr val="tx1"/>
                </a:solidFill>
              </a:rPr>
              <a:t>            if (string.IsNullOrEmpty(applicationId))</a:t>
            </a:r>
          </a:p>
          <a:p>
            <a:r>
              <a:rPr lang="pt-PT" sz="1000" dirty="0">
                <a:solidFill>
                  <a:schemeClr val="tx1"/>
                </a:solidFill>
              </a:rPr>
              <a:t>            {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              throw new </a:t>
            </a:r>
            <a:r>
              <a:rPr lang="en-US" sz="1000" dirty="0" err="1">
                <a:solidFill>
                  <a:schemeClr val="tx1"/>
                </a:solidFill>
              </a:rPr>
              <a:t>ArgumentNullException</a:t>
            </a:r>
            <a:r>
              <a:rPr lang="en-US" sz="1000" dirty="0">
                <a:solidFill>
                  <a:schemeClr val="tx1"/>
                </a:solidFill>
              </a:rPr>
              <a:t>(</a:t>
            </a:r>
            <a:r>
              <a:rPr lang="en-US" sz="1000" dirty="0" err="1">
                <a:solidFill>
                  <a:schemeClr val="tx1"/>
                </a:solidFill>
              </a:rPr>
              <a:t>nameof</a:t>
            </a:r>
            <a:r>
              <a:rPr lang="en-US" sz="1000" dirty="0">
                <a:solidFill>
                  <a:schemeClr val="tx1"/>
                </a:solidFill>
              </a:rPr>
              <a:t>(</a:t>
            </a:r>
            <a:r>
              <a:rPr lang="en-US" sz="1000" dirty="0" err="1">
                <a:solidFill>
                  <a:schemeClr val="tx1"/>
                </a:solidFill>
              </a:rPr>
              <a:t>applicationId</a:t>
            </a:r>
            <a:r>
              <a:rPr lang="en-US" sz="1000" dirty="0">
                <a:solidFill>
                  <a:schemeClr val="tx1"/>
                </a:solidFill>
              </a:rPr>
              <a:t>));</a:t>
            </a:r>
          </a:p>
          <a:p>
            <a:r>
              <a:rPr lang="pt-PT" sz="1000" dirty="0">
                <a:solidFill>
                  <a:schemeClr val="tx1"/>
                </a:solidFill>
              </a:rPr>
              <a:t>            }</a:t>
            </a:r>
          </a:p>
          <a:p>
            <a:endParaRPr lang="pt-PT" sz="1000" dirty="0">
              <a:solidFill>
                <a:schemeClr val="tx1"/>
              </a:solidFill>
            </a:endParaRPr>
          </a:p>
          <a:p>
            <a:r>
              <a:rPr lang="pt-PT" sz="1000" dirty="0">
                <a:solidFill>
                  <a:schemeClr val="tx1"/>
                </a:solidFill>
              </a:rPr>
              <a:t>            var applicationRepository = GetApplicationRepository();</a:t>
            </a:r>
          </a:p>
          <a:p>
            <a:r>
              <a:rPr lang="pt-PT" sz="1000" dirty="0">
                <a:solidFill>
                  <a:schemeClr val="tx1"/>
                </a:solidFill>
              </a:rPr>
              <a:t>            var application = await GetApplication(applicationId, applicationRepository);</a:t>
            </a:r>
          </a:p>
          <a:p>
            <a:r>
              <a:rPr lang="pt-PT" sz="1000" dirty="0">
                <a:solidFill>
                  <a:schemeClr val="tx1"/>
                </a:solidFill>
              </a:rPr>
              <a:t>            if (!application.IsToggleServiceAllowed)</a:t>
            </a:r>
          </a:p>
          <a:p>
            <a:r>
              <a:rPr lang="pt-PT" sz="1000" dirty="0">
                <a:solidFill>
                  <a:schemeClr val="tx1"/>
                </a:solidFill>
              </a:rPr>
              <a:t>            {</a:t>
            </a:r>
          </a:p>
          <a:p>
            <a:r>
              <a:rPr lang="pt-PT" sz="1000" dirty="0">
                <a:solidFill>
                  <a:schemeClr val="tx1"/>
                </a:solidFill>
              </a:rPr>
              <a:t>                return new Response&lt;IEnumerable&lt;ToggleServiceConfigDto&gt;&gt; { IsValid = false , ErrorCode = "102", Message = $"{application.Name} does not have permission to use toggle service."};</a:t>
            </a:r>
          </a:p>
          <a:p>
            <a:r>
              <a:rPr lang="pt-PT" sz="1000" dirty="0">
                <a:solidFill>
                  <a:schemeClr val="tx1"/>
                </a:solidFill>
              </a:rPr>
              <a:t>           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         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 items = </a:t>
            </a:r>
            <a:r>
              <a:rPr lang="en-US" sz="1000" dirty="0" err="1">
                <a:solidFill>
                  <a:schemeClr val="tx1"/>
                </a:solidFill>
              </a:rPr>
              <a:t>application.Configs?.Select</a:t>
            </a:r>
            <a:r>
              <a:rPr lang="en-US" sz="1000" dirty="0">
                <a:solidFill>
                  <a:schemeClr val="tx1"/>
                </a:solidFill>
              </a:rPr>
              <a:t>(config =&gt; new </a:t>
            </a:r>
            <a:r>
              <a:rPr lang="en-US" sz="1000" dirty="0" err="1">
                <a:solidFill>
                  <a:schemeClr val="tx1"/>
                </a:solidFill>
              </a:rPr>
              <a:t>ToggleServiceConfigDto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pt-PT" sz="1000" dirty="0">
                <a:solidFill>
                  <a:schemeClr val="tx1"/>
                </a:solidFill>
              </a:rPr>
              <a:t>            {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              //●When the application/service request their toggles, they must only provide their id and version.</a:t>
            </a:r>
          </a:p>
          <a:p>
            <a:r>
              <a:rPr lang="pt-PT" sz="1000" dirty="0">
                <a:solidFill>
                  <a:schemeClr val="tx1"/>
                </a:solidFill>
              </a:rPr>
              <a:t>                Id = config.ToggleId,</a:t>
            </a:r>
          </a:p>
          <a:p>
            <a:r>
              <a:rPr lang="pt-PT" sz="1000" dirty="0">
                <a:solidFill>
                  <a:schemeClr val="tx1"/>
                </a:solidFill>
              </a:rPr>
              <a:t>                Version = config.Version</a:t>
            </a:r>
          </a:p>
          <a:p>
            <a:endParaRPr lang="pt-PT" sz="1000" dirty="0">
              <a:solidFill>
                <a:schemeClr val="tx1"/>
              </a:solidFill>
            </a:endParaRPr>
          </a:p>
          <a:p>
            <a:r>
              <a:rPr lang="pt-PT" sz="1000" dirty="0">
                <a:solidFill>
                  <a:schemeClr val="tx1"/>
                </a:solidFill>
              </a:rPr>
              <a:t>            }).ToList() ?? new List&lt;ToggleServiceConfigDto&gt;();</a:t>
            </a:r>
          </a:p>
          <a:p>
            <a:endParaRPr lang="pt-PT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            return new Response&lt;</a:t>
            </a:r>
            <a:r>
              <a:rPr lang="en-US" sz="1000" dirty="0" err="1">
                <a:solidFill>
                  <a:schemeClr val="tx1"/>
                </a:solidFill>
              </a:rPr>
              <a:t>IEnumerable</a:t>
            </a:r>
            <a:r>
              <a:rPr lang="en-US" sz="1000" dirty="0">
                <a:solidFill>
                  <a:schemeClr val="tx1"/>
                </a:solidFill>
              </a:rPr>
              <a:t>&lt;</a:t>
            </a:r>
            <a:r>
              <a:rPr lang="en-US" sz="1000" dirty="0" err="1">
                <a:solidFill>
                  <a:schemeClr val="tx1"/>
                </a:solidFill>
              </a:rPr>
              <a:t>ToggleServiceConfigDto</a:t>
            </a:r>
            <a:r>
              <a:rPr lang="en-US" sz="1000" dirty="0">
                <a:solidFill>
                  <a:schemeClr val="tx1"/>
                </a:solidFill>
              </a:rPr>
              <a:t>&gt;&gt; { Result = items, </a:t>
            </a:r>
            <a:r>
              <a:rPr lang="en-US" sz="1000" dirty="0" err="1">
                <a:solidFill>
                  <a:schemeClr val="tx1"/>
                </a:solidFill>
              </a:rPr>
              <a:t>IsValid</a:t>
            </a:r>
            <a:r>
              <a:rPr lang="en-US" sz="1000" dirty="0">
                <a:solidFill>
                  <a:schemeClr val="tx1"/>
                </a:solidFill>
              </a:rPr>
              <a:t> = true };</a:t>
            </a:r>
          </a:p>
          <a:p>
            <a:r>
              <a:rPr lang="pt-PT" sz="1000" dirty="0">
                <a:solidFill>
                  <a:schemeClr val="tx1"/>
                </a:solidFill>
              </a:rPr>
              <a:t>        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0A5FAF-5BB5-4C6C-91C5-65E42EEA613F}"/>
              </a:ext>
            </a:extLst>
          </p:cNvPr>
          <p:cNvSpPr/>
          <p:nvPr/>
        </p:nvSpPr>
        <p:spPr>
          <a:xfrm>
            <a:off x="838200" y="1615025"/>
            <a:ext cx="87098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ApplicationBusinessManager</a:t>
            </a:r>
            <a:r>
              <a:rPr lang="en-US" sz="2000" dirty="0"/>
              <a:t> define the implementation used by service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768538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EF2A4-245E-4070-985D-27009F01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Tests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E5D5F-7266-494C-BF7E-88FE80DA3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54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 the project </a:t>
            </a:r>
            <a:r>
              <a:rPr lang="en-US" sz="2000" b="1" i="1" dirty="0" err="1"/>
              <a:t>CompanyXPTO.ToggleService.Platform.Tests</a:t>
            </a:r>
            <a:r>
              <a:rPr lang="en-US" sz="2000" b="1" i="1" dirty="0"/>
              <a:t>  </a:t>
            </a:r>
            <a:r>
              <a:rPr lang="en-US" sz="2000" dirty="0"/>
              <a:t>it was used the Moq framework to create mock data from each entity.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pt-PT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036C3C-CE9B-48D5-A322-02C93261BACA}"/>
              </a:ext>
            </a:extLst>
          </p:cNvPr>
          <p:cNvSpPr/>
          <p:nvPr/>
        </p:nvSpPr>
        <p:spPr>
          <a:xfrm>
            <a:off x="925031" y="2339163"/>
            <a:ext cx="8038214" cy="4025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000" dirty="0">
                <a:solidFill>
                  <a:schemeClr val="tx1"/>
                </a:solidFill>
              </a:rPr>
              <a:t>[TestMethod]</a:t>
            </a:r>
          </a:p>
          <a:p>
            <a:r>
              <a:rPr lang="pt-PT" sz="1000" dirty="0">
                <a:solidFill>
                  <a:schemeClr val="tx1"/>
                </a:solidFill>
              </a:rPr>
              <a:t>        public async Task GetTogglesAsync_GetResponseWith2ToggleDtos_Ok()</a:t>
            </a:r>
          </a:p>
          <a:p>
            <a:r>
              <a:rPr lang="pt-PT" sz="1000" dirty="0">
                <a:solidFill>
                  <a:schemeClr val="tx1"/>
                </a:solidFill>
              </a:rPr>
              <a:t>        {</a:t>
            </a:r>
          </a:p>
          <a:p>
            <a:r>
              <a:rPr lang="pt-PT" sz="1000" dirty="0">
                <a:solidFill>
                  <a:schemeClr val="tx1"/>
                </a:solidFill>
              </a:rPr>
              <a:t>            var toggles = ToggleFakeData.GetToggles();</a:t>
            </a:r>
          </a:p>
          <a:p>
            <a:r>
              <a:rPr lang="pt-PT" sz="1000" dirty="0">
                <a:solidFill>
                  <a:schemeClr val="tx1"/>
                </a:solidFill>
              </a:rPr>
              <a:t>            var unitoOfWorkMock = new Mock&lt;IUnitOfWork&lt;DbContext&gt;&gt;();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         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repositoryMock</a:t>
            </a:r>
            <a:r>
              <a:rPr lang="en-US" sz="1000" dirty="0">
                <a:solidFill>
                  <a:schemeClr val="tx1"/>
                </a:solidFill>
              </a:rPr>
              <a:t> = new Mock&lt;</a:t>
            </a:r>
            <a:r>
              <a:rPr lang="en-US" sz="1000" dirty="0" err="1">
                <a:solidFill>
                  <a:schemeClr val="tx1"/>
                </a:solidFill>
              </a:rPr>
              <a:t>IRepository</a:t>
            </a:r>
            <a:r>
              <a:rPr lang="en-US" sz="1000" dirty="0">
                <a:solidFill>
                  <a:schemeClr val="tx1"/>
                </a:solidFill>
              </a:rPr>
              <a:t>&lt;Toggle&gt;&gt;();</a:t>
            </a:r>
          </a:p>
          <a:p>
            <a:r>
              <a:rPr lang="pt-PT" sz="1000" dirty="0">
                <a:solidFill>
                  <a:schemeClr val="tx1"/>
                </a:solidFill>
              </a:rPr>
              <a:t>            repositoryMock.Setup(r =&gt; r.GetAsync()).Returns(Task.FromResult(toggles));</a:t>
            </a:r>
          </a:p>
          <a:p>
            <a:endParaRPr lang="pt-PT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           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repositoryFactoryMock</a:t>
            </a:r>
            <a:r>
              <a:rPr lang="en-US" sz="1000" dirty="0">
                <a:solidFill>
                  <a:schemeClr val="tx1"/>
                </a:solidFill>
              </a:rPr>
              <a:t> = new Mock&lt;</a:t>
            </a:r>
            <a:r>
              <a:rPr lang="en-US" sz="1000" dirty="0" err="1">
                <a:solidFill>
                  <a:schemeClr val="tx1"/>
                </a:solidFill>
              </a:rPr>
              <a:t>IRepositoryFactory</a:t>
            </a:r>
            <a:r>
              <a:rPr lang="en-US" sz="1000" dirty="0">
                <a:solidFill>
                  <a:schemeClr val="tx1"/>
                </a:solidFill>
              </a:rPr>
              <a:t>&gt;();</a:t>
            </a:r>
          </a:p>
          <a:p>
            <a:r>
              <a:rPr lang="pt-PT" sz="1000" dirty="0">
                <a:solidFill>
                  <a:schemeClr val="tx1"/>
                </a:solidFill>
              </a:rPr>
              <a:t>            repositoryFactoryMock.Setup(r =&gt; r.CreateRepository&lt;Toggle&gt;(unitoOfWorkMock.Object)).Returns(repositoryMock.Object);</a:t>
            </a:r>
          </a:p>
          <a:p>
            <a:endParaRPr lang="pt-PT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           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 manager = new </a:t>
            </a:r>
            <a:r>
              <a:rPr lang="en-US" sz="1000" dirty="0" err="1">
                <a:solidFill>
                  <a:schemeClr val="tx1"/>
                </a:solidFill>
              </a:rPr>
              <a:t>ToggleBusinessManager</a:t>
            </a:r>
            <a:r>
              <a:rPr lang="en-US" sz="1000" dirty="0">
                <a:solidFill>
                  <a:schemeClr val="tx1"/>
                </a:solidFill>
              </a:rPr>
              <a:t>(</a:t>
            </a:r>
            <a:r>
              <a:rPr lang="en-US" sz="1000" dirty="0" err="1">
                <a:solidFill>
                  <a:schemeClr val="tx1"/>
                </a:solidFill>
              </a:rPr>
              <a:t>unitoOfWorkMock.Object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  <a:r>
              <a:rPr lang="en-US" sz="1000" dirty="0" err="1">
                <a:solidFill>
                  <a:schemeClr val="tx1"/>
                </a:solidFill>
              </a:rPr>
              <a:t>repositoryFactoryMock.Object</a:t>
            </a:r>
            <a:r>
              <a:rPr lang="en-US" sz="1000" dirty="0">
                <a:solidFill>
                  <a:schemeClr val="tx1"/>
                </a:solidFill>
              </a:rPr>
              <a:t>);</a:t>
            </a:r>
          </a:p>
          <a:p>
            <a:endParaRPr lang="pt-PT" sz="1000" dirty="0">
              <a:solidFill>
                <a:schemeClr val="tx1"/>
              </a:solidFill>
            </a:endParaRPr>
          </a:p>
          <a:p>
            <a:r>
              <a:rPr lang="pt-PT" sz="1000" dirty="0">
                <a:solidFill>
                  <a:schemeClr val="tx1"/>
                </a:solidFill>
              </a:rPr>
              <a:t>            var response = await manager.GetTogglesAsync();</a:t>
            </a:r>
          </a:p>
          <a:p>
            <a:r>
              <a:rPr lang="pt-PT" sz="1000" dirty="0">
                <a:solidFill>
                  <a:schemeClr val="tx1"/>
                </a:solidFill>
              </a:rPr>
              <a:t>            Assert.IsNotNull(response);</a:t>
            </a:r>
          </a:p>
          <a:p>
            <a:r>
              <a:rPr lang="pt-PT" sz="1000" dirty="0">
                <a:solidFill>
                  <a:schemeClr val="tx1"/>
                </a:solidFill>
              </a:rPr>
              <a:t>            Assert.IsNotNull(response.IsValid);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          </a:t>
            </a:r>
            <a:r>
              <a:rPr lang="en-US" sz="1000" dirty="0" err="1">
                <a:solidFill>
                  <a:schemeClr val="tx1"/>
                </a:solidFill>
              </a:rPr>
              <a:t>Assert.AreEqual</a:t>
            </a:r>
            <a:r>
              <a:rPr lang="en-US" sz="1000" dirty="0">
                <a:solidFill>
                  <a:schemeClr val="tx1"/>
                </a:solidFill>
              </a:rPr>
              <a:t>(</a:t>
            </a:r>
            <a:r>
              <a:rPr lang="en-US" sz="1000" dirty="0" err="1">
                <a:solidFill>
                  <a:schemeClr val="tx1"/>
                </a:solidFill>
              </a:rPr>
              <a:t>response.Result.Count</a:t>
            </a:r>
            <a:r>
              <a:rPr lang="en-US" sz="1000" dirty="0">
                <a:solidFill>
                  <a:schemeClr val="tx1"/>
                </a:solidFill>
              </a:rPr>
              <a:t>(),2);</a:t>
            </a:r>
          </a:p>
          <a:p>
            <a:r>
              <a:rPr lang="pt-PT" sz="1000" dirty="0">
                <a:solidFill>
                  <a:schemeClr val="tx1"/>
                </a:solidFill>
              </a:rPr>
              <a:t>            foreach (var item in response.Result)</a:t>
            </a:r>
          </a:p>
          <a:p>
            <a:r>
              <a:rPr lang="pt-PT" sz="1000" dirty="0">
                <a:solidFill>
                  <a:schemeClr val="tx1"/>
                </a:solidFill>
              </a:rPr>
              <a:t>            {</a:t>
            </a:r>
          </a:p>
          <a:p>
            <a:r>
              <a:rPr lang="pt-PT" sz="1000" dirty="0">
                <a:solidFill>
                  <a:schemeClr val="tx1"/>
                </a:solidFill>
              </a:rPr>
              <a:t>                Assert.IsNotNull(item.Name);</a:t>
            </a:r>
          </a:p>
          <a:p>
            <a:r>
              <a:rPr lang="pt-PT" sz="1000" dirty="0">
                <a:solidFill>
                  <a:schemeClr val="tx1"/>
                </a:solidFill>
              </a:rPr>
              <a:t>                Assert.IsNotNull(item.Id);</a:t>
            </a:r>
          </a:p>
          <a:p>
            <a:r>
              <a:rPr lang="pt-PT" sz="1000" dirty="0">
                <a:solidFill>
                  <a:schemeClr val="tx1"/>
                </a:solidFill>
              </a:rPr>
              <a:t>                Assert.IsNotNull(item.Applications);</a:t>
            </a:r>
          </a:p>
          <a:p>
            <a:r>
              <a:rPr lang="pt-PT" sz="1000" dirty="0">
                <a:solidFill>
                  <a:schemeClr val="tx1"/>
                </a:solidFill>
              </a:rPr>
              <a:t>            }</a:t>
            </a:r>
          </a:p>
          <a:p>
            <a:r>
              <a:rPr lang="pt-PT" sz="1000" dirty="0">
                <a:solidFill>
                  <a:schemeClr val="tx1"/>
                </a:solidFill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5202462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E6551-A4E0-4EB1-8370-95EFC9118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Code coverage results</a:t>
            </a:r>
            <a:r>
              <a:rPr lang="en-US" dirty="0"/>
              <a:t> </a:t>
            </a:r>
            <a:endParaRPr lang="pt-P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FF9E55-02AE-49F2-92FD-7B8E78B0B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29" y="1536651"/>
            <a:ext cx="9629553" cy="48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3323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EC71D-569C-44DA-BBA8-AA4D653AD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Code quality results</a:t>
            </a:r>
            <a:endParaRPr lang="pt-P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15F742-BDC5-4C75-BFBC-48AA6628C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092" y="1370225"/>
            <a:ext cx="7146207" cy="52644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3A76BD-E4D3-44FE-BD38-9A11123F2111}"/>
              </a:ext>
            </a:extLst>
          </p:cNvPr>
          <p:cNvSpPr txBox="1"/>
          <p:nvPr/>
        </p:nvSpPr>
        <p:spPr>
          <a:xfrm>
            <a:off x="8489775" y="1690688"/>
            <a:ext cx="30359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NDepend</a:t>
            </a:r>
            <a:r>
              <a:rPr lang="en-US" dirty="0"/>
              <a:t> allow to analyze the quality code developed, in this case the Rating A is great, and in Rules there is 5 </a:t>
            </a:r>
            <a:r>
              <a:rPr lang="en-US" dirty="0" err="1"/>
              <a:t>violed</a:t>
            </a:r>
            <a:r>
              <a:rPr lang="en-US" dirty="0"/>
              <a:t> rules that is not possible to solve – we should change the query from </a:t>
            </a:r>
            <a:r>
              <a:rPr lang="en-US" dirty="0" err="1"/>
              <a:t>NDepend</a:t>
            </a:r>
            <a:r>
              <a:rPr lang="en-US" dirty="0"/>
              <a:t> to avoid these cases.</a:t>
            </a:r>
          </a:p>
          <a:p>
            <a:endParaRPr lang="en-US" dirty="0"/>
          </a:p>
          <a:p>
            <a:r>
              <a:rPr lang="en-US" b="1" i="1" dirty="0"/>
              <a:t>Note</a:t>
            </a:r>
            <a:r>
              <a:rPr lang="en-US" dirty="0"/>
              <a:t>: See the </a:t>
            </a:r>
            <a:r>
              <a:rPr lang="en-US" dirty="0" err="1"/>
              <a:t>NDepend</a:t>
            </a:r>
            <a:r>
              <a:rPr lang="en-US" dirty="0"/>
              <a:t> output on </a:t>
            </a:r>
            <a:r>
              <a:rPr lang="en-US" dirty="0" err="1"/>
              <a:t>src</a:t>
            </a:r>
            <a:r>
              <a:rPr lang="en-US" dirty="0"/>
              <a:t> folder – a web based output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134775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B966C-F851-45E1-A5DC-721B541F1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Code metrics result</a:t>
            </a:r>
            <a:endParaRPr lang="pt-P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D46646-D296-43AF-B344-6D0BE81E6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528" y="2498416"/>
            <a:ext cx="10901020" cy="242643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E21880-3F80-4635-A7FD-487EF832F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Maintainability index has high value which are good</a:t>
            </a:r>
          </a:p>
          <a:p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5408147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EC71D-569C-44DA-BBA8-AA4D653AD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Code clone result</a:t>
            </a:r>
            <a:endParaRPr lang="pt-P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2227A4-2768-493F-B2C2-9BB4893E0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573" y="1765275"/>
            <a:ext cx="9914286" cy="2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69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D7F4E-7965-49B6-8559-9357A877A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Context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329A0-7DA7-4733-9215-317C8A280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presentation has the goal to expose the solution related with the “Toggle Service Exercise” provided.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200" i="1" dirty="0">
                <a:solidFill>
                  <a:schemeClr val="bg1">
                    <a:lumMod val="50000"/>
                  </a:schemeClr>
                </a:solidFill>
              </a:rPr>
              <a:t>“Company ​ X P T O ​ has a digital platform built under SOA and currently with 62 services/applications built within. All new  features are implemented with system toggle so they can quickly deliver new value, and if something goes wrong, they  just toggle it off. Currently, whenever ​ X P T O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i="1" dirty="0">
                <a:solidFill>
                  <a:schemeClr val="bg1">
                    <a:lumMod val="50000"/>
                  </a:schemeClr>
                </a:solidFill>
              </a:rPr>
              <a:t>​needs to change the toggle values in live, they need to change a file with  the toggle properties values and restart the service/application so it can take effect.”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i="1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545009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087BE-A111-4F9E-87CB-7CF4E882E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Considerations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32A4F-C156-425A-B0E6-9B313862F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i="1" dirty="0"/>
              <a:t>“When setting a new toggle, only users with admin permission may create a toggle.” </a:t>
            </a:r>
          </a:p>
          <a:p>
            <a:pPr marL="0" indent="0" algn="just">
              <a:buNone/>
            </a:pPr>
            <a:endParaRPr lang="en-US" sz="2000" i="1" dirty="0"/>
          </a:p>
          <a:p>
            <a:pPr marL="0" indent="0" algn="just">
              <a:buNone/>
            </a:pPr>
            <a:r>
              <a:rPr lang="en-US" sz="2000" dirty="0"/>
              <a:t>It is all about authentication and authorization that is implemented using an method attribute in each controller’s method with the role permission.</a:t>
            </a:r>
          </a:p>
          <a:p>
            <a:pPr marL="0" indent="0" algn="just">
              <a:buNone/>
            </a:pPr>
            <a:endParaRPr lang="en-US" sz="2000" dirty="0"/>
          </a:p>
          <a:p>
            <a:pPr algn="just"/>
            <a:r>
              <a:rPr lang="en-US" sz="2000" dirty="0"/>
              <a:t>There any solution to authentication – custom, external, social network, Company AD, Azure AD,…</a:t>
            </a:r>
          </a:p>
          <a:p>
            <a:pPr marL="0" indent="0" algn="just">
              <a:buNone/>
            </a:pPr>
            <a:endParaRPr lang="en-US" sz="2000" dirty="0"/>
          </a:p>
          <a:p>
            <a:pPr algn="just"/>
            <a:r>
              <a:rPr lang="en-US" sz="2000" dirty="0"/>
              <a:t>To implement the authorization in a simple scenario the user can have a property that says the role type – admin, regular user, … </a:t>
            </a:r>
          </a:p>
          <a:p>
            <a:pPr marL="0" indent="0" algn="just">
              <a:buNone/>
            </a:pPr>
            <a:r>
              <a:rPr lang="en-US" sz="2000" dirty="0"/>
              <a:t>    In my opinion I think it should be implement according the strategy defined and with a robust solution</a:t>
            </a:r>
          </a:p>
        </p:txBody>
      </p:sp>
    </p:spTree>
    <p:extLst>
      <p:ext uri="{BB962C8B-B14F-4D97-AF65-F5344CB8AC3E}">
        <p14:creationId xmlns:p14="http://schemas.microsoft.com/office/powerpoint/2010/main" val="41653701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087BE-A111-4F9E-87CB-7CF4E882E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Considerations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32A4F-C156-425A-B0E6-9B313862F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i="1" dirty="0"/>
              <a:t>“Try to find a way to alert each client application/service that the toggle was changed.“</a:t>
            </a:r>
            <a:endParaRPr lang="pt-PT" sz="2000" i="1" dirty="0"/>
          </a:p>
          <a:p>
            <a:pPr marL="0" indent="0" algn="just">
              <a:buNone/>
            </a:pPr>
            <a:endParaRPr lang="en-US" sz="2000" dirty="0">
              <a:hlinkClick r:id="rId2"/>
            </a:endParaRPr>
          </a:p>
          <a:p>
            <a:pPr marL="0" indent="0" algn="just">
              <a:buNone/>
            </a:pPr>
            <a:r>
              <a:rPr lang="en-US" sz="2000" dirty="0">
                <a:hlinkClick r:id="rId2"/>
              </a:rPr>
              <a:t>ASP.NET </a:t>
            </a:r>
            <a:r>
              <a:rPr lang="en-US" sz="2000" dirty="0" err="1">
                <a:hlinkClick r:id="rId2"/>
              </a:rPr>
              <a:t>SignalR</a:t>
            </a:r>
            <a:r>
              <a:rPr lang="en-US" sz="2000" dirty="0">
                <a:hlinkClick r:id="rId2"/>
              </a:rPr>
              <a:t> </a:t>
            </a:r>
            <a:r>
              <a:rPr lang="en-US" sz="2000" dirty="0"/>
              <a:t>could be used to update the application/services when a </a:t>
            </a:r>
            <a:r>
              <a:rPr lang="en-US" sz="2000" dirty="0" err="1"/>
              <a:t>toogle</a:t>
            </a:r>
            <a:r>
              <a:rPr lang="en-US" sz="2000" dirty="0"/>
              <a:t> is changed, but I would like to recommend/test the </a:t>
            </a:r>
            <a:r>
              <a:rPr lang="en-US" sz="2000" dirty="0">
                <a:hlinkClick r:id="rId3"/>
              </a:rPr>
              <a:t>Realtime framework</a:t>
            </a:r>
            <a:r>
              <a:rPr lang="en-US" sz="2000" dirty="0"/>
              <a:t> -  which is developed by </a:t>
            </a:r>
            <a:r>
              <a:rPr lang="en-US" sz="2000" dirty="0" err="1"/>
              <a:t>portuguese</a:t>
            </a:r>
            <a:r>
              <a:rPr lang="en-US" sz="2000" dirty="0"/>
              <a:t> company and it is focused in real-time communications</a:t>
            </a:r>
            <a:endParaRPr lang="pt-PT" sz="2000" dirty="0"/>
          </a:p>
          <a:p>
            <a:pPr marL="0" indent="0" algn="just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793121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087BE-A111-4F9E-87CB-7CF4E882E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Considerations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32A4F-C156-425A-B0E6-9B313862F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587"/>
            <a:ext cx="10515600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/>
              <a:t>A</a:t>
            </a:r>
            <a:r>
              <a:rPr lang="pt-PT" sz="2000" b="1" dirty="0"/>
              <a:t>PI Helper </a:t>
            </a:r>
            <a:r>
              <a:rPr lang="pt-PT" sz="2000" dirty="0"/>
              <a:t>- </a:t>
            </a:r>
            <a:r>
              <a:rPr lang="en-US" sz="2000" u="sng" dirty="0">
                <a:hlinkClick r:id="rId2"/>
              </a:rPr>
              <a:t>Swagger</a:t>
            </a:r>
            <a:r>
              <a:rPr lang="en-US" sz="2000" dirty="0"/>
              <a:t> is a machine-readable representation of a RESTful API that enables support for interactive documentation, client SDK generation, and discoverability.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b="1" dirty="0"/>
              <a:t>API Documentation - </a:t>
            </a:r>
            <a:r>
              <a:rPr lang="en-US" sz="2000" dirty="0">
                <a:hlinkClick r:id="rId3"/>
              </a:rPr>
              <a:t>GhostDoc</a:t>
            </a:r>
            <a:r>
              <a:rPr lang="en-US" sz="2000" dirty="0"/>
              <a:t> is a Visual Studio extension that automatically generates XML documentation comments for methods and properties based on their type, parameters, name, and other contextual information. </a:t>
            </a:r>
            <a:endParaRPr lang="pt-PT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b="1" dirty="0"/>
              <a:t>Logs</a:t>
            </a:r>
            <a:r>
              <a:rPr lang="en-US" sz="2000" dirty="0"/>
              <a:t> – depending the server (on-promise or cloud) it should have a log strategy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b="1" dirty="0"/>
              <a:t>Resources</a:t>
            </a:r>
            <a:r>
              <a:rPr lang="en-US" sz="2000" dirty="0"/>
              <a:t> – depending the requirements the resources should be persisted in database to allow manage them using admin panel.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b="1" dirty="0"/>
              <a:t>DevOps</a:t>
            </a:r>
            <a:r>
              <a:rPr lang="en-US" sz="2000" dirty="0"/>
              <a:t> – Today there is any solutions to apply DevOps for a project, the solution provided has all necessary to apply it – only need a strategy to manage the database and data.</a:t>
            </a:r>
          </a:p>
          <a:p>
            <a:pPr marL="0" indent="0" algn="just">
              <a:buNone/>
            </a:pPr>
            <a:r>
              <a:rPr lang="en-US" sz="2000" dirty="0"/>
              <a:t>Two solutions I could use: Jenkins or Visual Studio Team Services</a:t>
            </a: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46509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DC4A9-336C-468E-BDF1-AB86BBB9E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Aditional References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119DE-72C8-4CED-AF38-512A6BBCF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Related articles written by me and published on Microsoft TechNet Wiki</a:t>
            </a:r>
          </a:p>
          <a:p>
            <a:pPr marL="0" indent="0">
              <a:buNone/>
            </a:pPr>
            <a:endParaRPr lang="en-US" sz="2400" dirty="0"/>
          </a:p>
          <a:p>
            <a:pPr lvl="0"/>
            <a:r>
              <a:rPr lang="en-US" sz="2400" u="sng" dirty="0">
                <a:hlinkClick r:id="rId2"/>
              </a:rPr>
              <a:t>Class diagram: a easy way to understand code</a:t>
            </a:r>
            <a:endParaRPr lang="en-US" sz="2400" u="sng" dirty="0"/>
          </a:p>
          <a:p>
            <a:pPr lvl="0"/>
            <a:r>
              <a:rPr lang="pt-PT" sz="2400" u="sng" dirty="0">
                <a:hlinkClick r:id="rId3"/>
              </a:rPr>
              <a:t>Creating Framework Documentation with Ghostdoc</a:t>
            </a:r>
            <a:endParaRPr lang="pt-PT" sz="2400" u="sng" dirty="0"/>
          </a:p>
          <a:p>
            <a:pPr lvl="0"/>
            <a:r>
              <a:rPr lang="en-US" sz="2400" u="sng" dirty="0">
                <a:hlinkClick r:id="rId4"/>
              </a:rPr>
              <a:t>Analyzing C# code using </a:t>
            </a:r>
            <a:r>
              <a:rPr lang="en-US" sz="2400" u="sng" dirty="0" err="1">
                <a:hlinkClick r:id="rId4"/>
              </a:rPr>
              <a:t>NDepend</a:t>
            </a:r>
            <a:endParaRPr lang="pt-PT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Some </a:t>
            </a:r>
            <a:r>
              <a:rPr lang="en-US" sz="2400" dirty="0" err="1"/>
              <a:t>NetPonto</a:t>
            </a:r>
            <a:r>
              <a:rPr lang="en-US" sz="2400" dirty="0"/>
              <a:t> presentation related with share and quality code</a:t>
            </a:r>
          </a:p>
          <a:p>
            <a:pPr lvl="0"/>
            <a:r>
              <a:rPr lang="pt-PT" sz="2400" u="sng" dirty="0">
                <a:hlinkClick r:id="rId5"/>
              </a:rPr>
              <a:t>Como deixar de fazer "copy and paste" entre Windows Store e Windows Phone Apps</a:t>
            </a:r>
            <a:endParaRPr lang="pt-PT" sz="2400" dirty="0"/>
          </a:p>
          <a:p>
            <a:pPr lvl="0"/>
            <a:r>
              <a:rPr lang="pt-PT" sz="2400" u="sng" dirty="0">
                <a:hlinkClick r:id="rId6"/>
              </a:rPr>
              <a:t>Como analizar o código C# com o NDepend</a:t>
            </a:r>
            <a:endParaRPr lang="pt-PT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617814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989B1BE-FB1A-4CC0-AD6E-C9CCF385B15B}"/>
              </a:ext>
            </a:extLst>
          </p:cNvPr>
          <p:cNvGrpSpPr/>
          <p:nvPr/>
        </p:nvGrpSpPr>
        <p:grpSpPr>
          <a:xfrm>
            <a:off x="2275367" y="2296903"/>
            <a:ext cx="7021600" cy="2578712"/>
            <a:chOff x="2041451" y="2318168"/>
            <a:chExt cx="7021600" cy="257871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0D9D7DE-ED38-4607-B595-17A7FC660455}"/>
                </a:ext>
              </a:extLst>
            </p:cNvPr>
            <p:cNvGrpSpPr/>
            <p:nvPr/>
          </p:nvGrpSpPr>
          <p:grpSpPr>
            <a:xfrm>
              <a:off x="2041452" y="2318168"/>
              <a:ext cx="7021599" cy="2578712"/>
              <a:chOff x="1063256" y="2148047"/>
              <a:chExt cx="7021599" cy="2578712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7A94EAE-2F15-44CC-B8AC-5EE1283494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80093" y="2148047"/>
                <a:ext cx="5104762" cy="2561905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61E7D3D9-8143-484D-8F5F-F4F93856AF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3256" y="2148047"/>
                <a:ext cx="3479824" cy="2578712"/>
              </a:xfrm>
              <a:prstGeom prst="rect">
                <a:avLst/>
              </a:prstGeom>
            </p:spPr>
          </p:pic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1A44808-81D1-44EF-A23E-4FBD52EEC068}"/>
                </a:ext>
              </a:extLst>
            </p:cNvPr>
            <p:cNvSpPr/>
            <p:nvPr/>
          </p:nvSpPr>
          <p:spPr>
            <a:xfrm flipV="1">
              <a:off x="2041451" y="4851161"/>
              <a:ext cx="6857999" cy="4571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1618048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124A7D-0836-4403-97E6-5403A2095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761905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844862E-F2E1-495F-9316-8C29860EBF51}"/>
              </a:ext>
            </a:extLst>
          </p:cNvPr>
          <p:cNvSpPr txBox="1">
            <a:spLocks/>
          </p:cNvSpPr>
          <p:nvPr/>
        </p:nvSpPr>
        <p:spPr>
          <a:xfrm>
            <a:off x="3569440" y="2959393"/>
            <a:ext cx="9144000" cy="1300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>
                <a:solidFill>
                  <a:srgbClr val="C00000"/>
                </a:solidFill>
              </a:rPr>
              <a:t>Feature Toggle Overview</a:t>
            </a:r>
            <a:endParaRPr lang="pt-PT" sz="4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721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rgbClr val="C00000"/>
                </a:solidFill>
              </a:rPr>
              <a:t>Feature Toggle Overview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04" y="2221040"/>
            <a:ext cx="4565705" cy="26252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37504" y="1964019"/>
            <a:ext cx="534619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feature toggle </a:t>
            </a:r>
            <a:r>
              <a:rPr lang="en-US" sz="2000" dirty="0"/>
              <a:t>(also feature switch, feature flag, feature flipper, conditional feature, etc.) </a:t>
            </a:r>
            <a:r>
              <a:rPr lang="en-US" sz="2000" b="1" dirty="0"/>
              <a:t>is a technique in software development </a:t>
            </a:r>
            <a:r>
              <a:rPr lang="en-US" sz="2000" dirty="0"/>
              <a:t>that attempts to provide an alternative to maintaining multiple source-code branches (known as feature branches), such that the </a:t>
            </a:r>
            <a:r>
              <a:rPr lang="en-US" sz="2000" b="1" dirty="0"/>
              <a:t>feature can be tested, even before it is completed and ready for release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Feature toggle is </a:t>
            </a:r>
            <a:r>
              <a:rPr lang="en-US" sz="2000" b="1" dirty="0"/>
              <a:t>used to hide, enable or disable the features</a:t>
            </a:r>
            <a:r>
              <a:rPr lang="en-US" sz="2000" dirty="0"/>
              <a:t>, …</a:t>
            </a:r>
          </a:p>
          <a:p>
            <a:endParaRPr lang="en-US" sz="2000" dirty="0"/>
          </a:p>
          <a:p>
            <a:r>
              <a:rPr lang="pt-PT" sz="2000" dirty="0">
                <a:hlinkClick r:id="rId4"/>
              </a:rPr>
              <a:t>https://en.wikipedia.org/wiki/Feature_toggle</a:t>
            </a:r>
            <a:endParaRPr lang="pt-PT" sz="2000" dirty="0"/>
          </a:p>
          <a:p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853784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rgbClr val="C00000"/>
                </a:solidFill>
              </a:rPr>
              <a:t>Feature Toggle Overview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1690688"/>
            <a:ext cx="77724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 framework for “feature flags” should: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Allow the management of the flags outside of your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Allow you to change the configuration during runtime without any downtime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Switch the configuration at once (on all servers and in all components)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Have a minimal fingerprint / a very high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Be failsafe (return a default value when the service is not available)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Allow you to change the configuration per user, machine, percentage</a:t>
            </a:r>
          </a:p>
          <a:p>
            <a:endParaRPr lang="pt-PT" sz="2000" dirty="0"/>
          </a:p>
          <a:p>
            <a:r>
              <a:rPr lang="en-US" sz="2000" b="1" dirty="0"/>
              <a:t>Implementing a framework that meets these requirements is pretty complex.</a:t>
            </a:r>
            <a:endParaRPr lang="pt-PT" sz="2000" b="1" dirty="0"/>
          </a:p>
          <a:p>
            <a:pPr lvl="3"/>
            <a:endParaRPr lang="pt-PT" sz="2000" i="1" dirty="0"/>
          </a:p>
          <a:p>
            <a:r>
              <a:rPr lang="pt-PT" sz="2000" i="1" dirty="0" err="1"/>
              <a:t>by</a:t>
            </a:r>
            <a:r>
              <a:rPr lang="pt-PT" sz="2000" i="1" dirty="0"/>
              <a:t> Michael </a:t>
            </a:r>
            <a:r>
              <a:rPr lang="pt-PT" sz="2000" i="1" dirty="0" err="1"/>
              <a:t>Kaufmann</a:t>
            </a:r>
            <a:endParaRPr lang="pt-PT" sz="2000" i="1" dirty="0"/>
          </a:p>
          <a:p>
            <a:r>
              <a:rPr lang="pt-PT" sz="2000" i="1" dirty="0">
                <a:hlinkClick r:id="rId3"/>
              </a:rPr>
              <a:t>http://bit.ly/2izyY1s</a:t>
            </a:r>
            <a:endParaRPr lang="pt-PT" sz="2000" i="1" dirty="0"/>
          </a:p>
          <a:p>
            <a:pPr algn="r"/>
            <a:r>
              <a:rPr lang="pt-PT" sz="20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7442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err="1">
                <a:solidFill>
                  <a:srgbClr val="C00000"/>
                </a:solidFill>
              </a:rPr>
              <a:t>Managing</a:t>
            </a:r>
            <a:r>
              <a:rPr lang="pt-PT" b="1" dirty="0">
                <a:solidFill>
                  <a:srgbClr val="C00000"/>
                </a:solidFill>
              </a:rPr>
              <a:t> </a:t>
            </a:r>
            <a:r>
              <a:rPr lang="pt-PT" b="1" dirty="0" err="1">
                <a:solidFill>
                  <a:srgbClr val="C00000"/>
                </a:solidFill>
              </a:rPr>
              <a:t>Features</a:t>
            </a:r>
            <a:r>
              <a:rPr lang="pt-PT" b="1" dirty="0">
                <a:solidFill>
                  <a:srgbClr val="C00000"/>
                </a:solidFill>
              </a:rPr>
              <a:t> - </a:t>
            </a:r>
            <a:r>
              <a:rPr lang="pt-PT" b="1" dirty="0" err="1">
                <a:solidFill>
                  <a:srgbClr val="C00000"/>
                </a:solidFill>
              </a:rPr>
              <a:t>Frameworks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“</a:t>
            </a:r>
            <a:r>
              <a:rPr lang="en-US" sz="2000" b="1" dirty="0"/>
              <a:t>There are a lot of open source frameworks </a:t>
            </a:r>
            <a:r>
              <a:rPr lang="en-US" sz="2000" dirty="0"/>
              <a:t>for the different languages. For Java there are </a:t>
            </a:r>
            <a:r>
              <a:rPr lang="en-US" sz="2000" dirty="0" err="1">
                <a:hlinkClick r:id="rId2" tooltip="http://www.togglz.org/"/>
              </a:rPr>
              <a:t>Togglz</a:t>
            </a:r>
            <a:r>
              <a:rPr lang="en-US" sz="2000" dirty="0"/>
              <a:t>, </a:t>
            </a:r>
            <a:r>
              <a:rPr lang="en-US" sz="2000" dirty="0">
                <a:hlinkClick r:id="rId3" tooltip="http://ff4j.org/"/>
              </a:rPr>
              <a:t>FF4J</a:t>
            </a:r>
            <a:r>
              <a:rPr lang="en-US" sz="2000" dirty="0"/>
              <a:t>, </a:t>
            </a:r>
            <a:r>
              <a:rPr lang="en-US" sz="2000" dirty="0" err="1">
                <a:hlinkClick r:id="rId4" tooltip="https://github.com/akomtur/fitchy"/>
              </a:rPr>
              <a:t>Fitchy</a:t>
            </a:r>
            <a:r>
              <a:rPr lang="en-US" sz="2000" dirty="0"/>
              <a:t> and </a:t>
            </a:r>
            <a:r>
              <a:rPr lang="en-US" sz="2000" dirty="0">
                <a:hlinkClick r:id="rId5" tooltip="https://github.com/tacitknowledge/flip"/>
              </a:rPr>
              <a:t>Flip</a:t>
            </a:r>
            <a:r>
              <a:rPr lang="en-US" sz="2000" dirty="0"/>
              <a:t>. For </a:t>
            </a:r>
            <a:r>
              <a:rPr lang="en-US" sz="2000" dirty="0" err="1"/>
              <a:t>.Net</a:t>
            </a:r>
            <a:r>
              <a:rPr lang="en-US" sz="2000" dirty="0"/>
              <a:t> there are </a:t>
            </a:r>
            <a:r>
              <a:rPr lang="en-US" sz="2000" dirty="0" err="1">
                <a:hlinkClick r:id="rId6" tooltip="https://github.com/mexx/FeatureSwitcher"/>
              </a:rPr>
              <a:t>FeatureSwitcher</a:t>
            </a:r>
            <a:r>
              <a:rPr lang="en-US" sz="2000" dirty="0"/>
              <a:t>,  </a:t>
            </a:r>
            <a:r>
              <a:rPr lang="en-US" sz="2000" dirty="0" err="1">
                <a:hlinkClick r:id="rId7" tooltip="https://github.com/benaston/NFeature"/>
              </a:rPr>
              <a:t>NFeature</a:t>
            </a:r>
            <a:r>
              <a:rPr lang="en-US" sz="2000" dirty="0"/>
              <a:t>, </a:t>
            </a:r>
            <a:r>
              <a:rPr lang="en-US" sz="2000" dirty="0" err="1">
                <a:hlinkClick r:id="rId8" tooltip="https://github.com/timscott/flipit"/>
              </a:rPr>
              <a:t>FlipIt</a:t>
            </a:r>
            <a:r>
              <a:rPr lang="en-US" sz="2000" dirty="0"/>
              <a:t>, </a:t>
            </a:r>
            <a:r>
              <a:rPr lang="en-US" sz="2000" dirty="0" err="1">
                <a:hlinkClick r:id="rId9" tooltip="https://github.com/jason-roberts/FeatureToggle"/>
              </a:rPr>
              <a:t>FeatureToggle</a:t>
            </a:r>
            <a:r>
              <a:rPr lang="en-US" sz="2000" dirty="0"/>
              <a:t> or </a:t>
            </a:r>
            <a:r>
              <a:rPr lang="en-US" sz="2000" dirty="0" err="1">
                <a:hlinkClick r:id="rId10" tooltip="https://github.com/AutoScout24/FeatureBee"/>
              </a:rPr>
              <a:t>FeatureBee</a:t>
            </a:r>
            <a:r>
              <a:rPr lang="en-US" sz="2000" dirty="0"/>
              <a:t>. Some use strings, some </a:t>
            </a:r>
            <a:r>
              <a:rPr lang="en-US" sz="2000" dirty="0" err="1"/>
              <a:t>enums</a:t>
            </a:r>
            <a:r>
              <a:rPr lang="en-US" sz="2000" dirty="0"/>
              <a:t> and some classes – </a:t>
            </a:r>
            <a:r>
              <a:rPr lang="en-US" sz="2000" b="1" dirty="0"/>
              <a:t>but none has a high scalable backend and a portal to manage your flags </a:t>
            </a:r>
            <a:r>
              <a:rPr lang="en-US" sz="2000" dirty="0"/>
              <a:t>(at least not that I know).</a:t>
            </a:r>
          </a:p>
          <a:p>
            <a:pPr marL="0" indent="0">
              <a:buNone/>
            </a:pPr>
            <a:r>
              <a:rPr lang="en-US" sz="2000" dirty="0"/>
              <a:t>That’s why I played around with </a:t>
            </a:r>
            <a:r>
              <a:rPr lang="en-US" sz="2000" b="1" dirty="0" err="1">
                <a:hlinkClick r:id="rId11"/>
              </a:rPr>
              <a:t>LaunchDarkly</a:t>
            </a:r>
            <a:r>
              <a:rPr lang="en-US" sz="2000" dirty="0"/>
              <a:t> the last months. This is not just a framework – it’s a complete “</a:t>
            </a:r>
            <a:r>
              <a:rPr lang="en-US" sz="2000" b="1" dirty="0"/>
              <a:t>feature flag as a service</a:t>
            </a:r>
            <a:r>
              <a:rPr lang="en-US" sz="2000" dirty="0"/>
              <a:t>” solution. It has a SDK for </a:t>
            </a:r>
            <a:r>
              <a:rPr lang="en-US" sz="2000" dirty="0" err="1"/>
              <a:t>.Net</a:t>
            </a:r>
            <a:r>
              <a:rPr lang="en-US" sz="2000" dirty="0"/>
              <a:t>, Java, Python, Ruby, Go, Node, JavaScript, iOS, Android and PHP. It has a portal to manage your flags and to set up experiments. </a:t>
            </a:r>
            <a:r>
              <a:rPr lang="en-US" sz="2000" b="1" dirty="0"/>
              <a:t>It integrates with VSTS </a:t>
            </a:r>
            <a:r>
              <a:rPr lang="en-US" sz="2000" dirty="0"/>
              <a:t>and </a:t>
            </a:r>
            <a:r>
              <a:rPr lang="en-US" sz="2000" dirty="0" err="1"/>
              <a:t>BitBucket</a:t>
            </a:r>
            <a:r>
              <a:rPr lang="en-US" sz="2000" dirty="0"/>
              <a:t> Pipelines, with Slack and HipChat, with </a:t>
            </a:r>
            <a:r>
              <a:rPr lang="en-US" sz="2000" dirty="0" err="1"/>
              <a:t>Optimizley</a:t>
            </a:r>
            <a:r>
              <a:rPr lang="en-US" sz="2000" dirty="0"/>
              <a:t> and New Relic.”</a:t>
            </a:r>
          </a:p>
          <a:p>
            <a:pPr marL="0" indent="0" algn="r">
              <a:buNone/>
            </a:pPr>
            <a:endParaRPr lang="pt-PT" sz="2000" i="1" dirty="0"/>
          </a:p>
          <a:p>
            <a:pPr marL="0" indent="0" algn="r">
              <a:buNone/>
            </a:pPr>
            <a:r>
              <a:rPr lang="pt-PT" sz="2000" i="1" dirty="0" err="1"/>
              <a:t>by</a:t>
            </a:r>
            <a:r>
              <a:rPr lang="pt-PT" sz="2000" i="1" dirty="0"/>
              <a:t> Michael </a:t>
            </a:r>
            <a:r>
              <a:rPr lang="pt-PT" sz="2000" i="1" dirty="0" err="1"/>
              <a:t>Kaufmann</a:t>
            </a:r>
            <a:endParaRPr lang="pt-PT" sz="2000" i="1" dirty="0"/>
          </a:p>
          <a:p>
            <a:pPr marL="0" indent="0" algn="r">
              <a:buNone/>
            </a:pPr>
            <a:r>
              <a:rPr lang="pt-PT" sz="2000" i="1" dirty="0">
                <a:hlinkClick r:id="rId12"/>
              </a:rPr>
              <a:t>http://bit.ly/2izyY1s</a:t>
            </a:r>
            <a:endParaRPr lang="pt-PT" sz="2000" i="1" dirty="0"/>
          </a:p>
          <a:p>
            <a:pPr marL="0" indent="0">
              <a:buNone/>
            </a:pPr>
            <a:endParaRPr lang="en-US" sz="2000" dirty="0"/>
          </a:p>
          <a:p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1855225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err="1">
                <a:solidFill>
                  <a:srgbClr val="C00000"/>
                </a:solidFill>
              </a:rPr>
              <a:t>Managing</a:t>
            </a:r>
            <a:r>
              <a:rPr lang="pt-PT" b="1" dirty="0">
                <a:solidFill>
                  <a:srgbClr val="C00000"/>
                </a:solidFill>
              </a:rPr>
              <a:t> </a:t>
            </a:r>
            <a:r>
              <a:rPr lang="pt-PT" b="1" dirty="0" err="1">
                <a:solidFill>
                  <a:srgbClr val="C00000"/>
                </a:solidFill>
              </a:rPr>
              <a:t>Features</a:t>
            </a:r>
            <a:r>
              <a:rPr lang="pt-PT" b="1" dirty="0">
                <a:solidFill>
                  <a:srgbClr val="C00000"/>
                </a:solidFill>
              </a:rPr>
              <a:t> - </a:t>
            </a:r>
            <a:r>
              <a:rPr lang="pt-PT" b="1" dirty="0" err="1">
                <a:solidFill>
                  <a:srgbClr val="C00000"/>
                </a:solidFill>
              </a:rPr>
              <a:t>Frameworks</a:t>
            </a:r>
            <a:endParaRPr lang="pt-PT" dirty="0"/>
          </a:p>
        </p:txBody>
      </p:sp>
      <p:sp>
        <p:nvSpPr>
          <p:cNvPr id="6" name="Rectangle 5"/>
          <p:cNvSpPr/>
          <p:nvPr/>
        </p:nvSpPr>
        <p:spPr>
          <a:xfrm>
            <a:off x="838200" y="1739702"/>
            <a:ext cx="3976255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4078C0"/>
                </a:solidFill>
                <a:latin typeface="-apple-system"/>
                <a:hlinkClick r:id="rId2"/>
              </a:rPr>
              <a:t>nToggle</a:t>
            </a:r>
            <a:r>
              <a:rPr lang="en-US" sz="1400" dirty="0">
                <a:solidFill>
                  <a:srgbClr val="333333"/>
                </a:solidFill>
                <a:latin typeface="-apple-system"/>
              </a:rPr>
              <a:t> found in 06/12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4078C0"/>
                </a:solidFill>
                <a:latin typeface="-apple-system"/>
                <a:hlinkClick r:id="rId3"/>
              </a:rPr>
              <a:t>FeatureToggle</a:t>
            </a:r>
            <a:r>
              <a:rPr lang="en-US" sz="1400" dirty="0">
                <a:solidFill>
                  <a:srgbClr val="333333"/>
                </a:solidFill>
                <a:latin typeface="-apple-system"/>
              </a:rPr>
              <a:t> found in 06/12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4078C0"/>
                </a:solidFill>
                <a:latin typeface="-apple-system"/>
                <a:hlinkClick r:id="rId4"/>
              </a:rPr>
              <a:t>NFeature</a:t>
            </a:r>
            <a:r>
              <a:rPr lang="en-US" sz="1400" dirty="0">
                <a:solidFill>
                  <a:srgbClr val="333333"/>
                </a:solidFill>
                <a:latin typeface="-apple-system"/>
              </a:rPr>
              <a:t> found in 06/12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4078C0"/>
                </a:solidFill>
                <a:latin typeface="-apple-system"/>
                <a:hlinkClick r:id="rId5"/>
              </a:rPr>
              <a:t>Toggler</a:t>
            </a:r>
            <a:r>
              <a:rPr lang="en-US" sz="1400" dirty="0">
                <a:solidFill>
                  <a:srgbClr val="333333"/>
                </a:solidFill>
                <a:latin typeface="-apple-system"/>
              </a:rPr>
              <a:t> found at 12/12/12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4078C0"/>
                </a:solidFill>
                <a:latin typeface="-apple-system"/>
                <a:hlinkClick r:id="rId6"/>
              </a:rPr>
              <a:t>Flipper</a:t>
            </a:r>
            <a:r>
              <a:rPr lang="en-US" sz="1400" dirty="0">
                <a:solidFill>
                  <a:srgbClr val="333333"/>
                </a:solidFill>
                <a:latin typeface="-apple-system"/>
              </a:rPr>
              <a:t> found at 01/01/13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4078C0"/>
                </a:solidFill>
                <a:latin typeface="-apple-system"/>
                <a:hlinkClick r:id="rId7"/>
              </a:rPr>
              <a:t>Switcheroo</a:t>
            </a:r>
            <a:r>
              <a:rPr lang="en-US" sz="1400" dirty="0">
                <a:solidFill>
                  <a:srgbClr val="333333"/>
                </a:solidFill>
                <a:latin typeface="-apple-system"/>
              </a:rPr>
              <a:t> found at 01/13/13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4078C0"/>
                </a:solidFill>
                <a:latin typeface="-apple-system"/>
                <a:hlinkClick r:id="rId8"/>
              </a:rPr>
              <a:t>FlipIt</a:t>
            </a:r>
            <a:r>
              <a:rPr lang="en-US" sz="1400" dirty="0">
                <a:solidFill>
                  <a:srgbClr val="333333"/>
                </a:solidFill>
                <a:latin typeface="-apple-system"/>
              </a:rPr>
              <a:t> found at 01/13/13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4078C0"/>
                </a:solidFill>
                <a:latin typeface="-apple-system"/>
                <a:hlinkClick r:id="rId9"/>
              </a:rPr>
              <a:t>c24.FeatureSwitcher</a:t>
            </a:r>
            <a:r>
              <a:rPr lang="en-US" sz="1400" dirty="0">
                <a:solidFill>
                  <a:srgbClr val="333333"/>
                </a:solidFill>
                <a:latin typeface="-apple-system"/>
              </a:rPr>
              <a:t> found at 12/07/13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4078C0"/>
                </a:solidFill>
                <a:latin typeface="-apple-system"/>
                <a:hlinkClick r:id="rId10"/>
              </a:rPr>
              <a:t>OnOff</a:t>
            </a:r>
            <a:r>
              <a:rPr lang="en-US" sz="1400" dirty="0">
                <a:solidFill>
                  <a:srgbClr val="333333"/>
                </a:solidFill>
                <a:latin typeface="-apple-system"/>
              </a:rPr>
              <a:t> found at 01/12/14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4078C0"/>
                </a:solidFill>
                <a:latin typeface="-apple-system"/>
                <a:hlinkClick r:id="rId11"/>
              </a:rPr>
              <a:t>FeatureToggler</a:t>
            </a:r>
            <a:r>
              <a:rPr lang="en-US" sz="1400" dirty="0">
                <a:solidFill>
                  <a:srgbClr val="333333"/>
                </a:solidFill>
                <a:latin typeface="-apple-system"/>
              </a:rPr>
              <a:t> found at 08/12/14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4078C0"/>
                </a:solidFill>
                <a:latin typeface="-apple-system"/>
                <a:hlinkClick r:id="rId12"/>
              </a:rPr>
              <a:t>Moon.Features</a:t>
            </a:r>
            <a:r>
              <a:rPr lang="en-US" sz="1400" dirty="0">
                <a:solidFill>
                  <a:srgbClr val="333333"/>
                </a:solidFill>
                <a:latin typeface="-apple-system"/>
              </a:rPr>
              <a:t> found at 09/14/14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4078C0"/>
                </a:solidFill>
                <a:latin typeface="-apple-system"/>
                <a:hlinkClick r:id="rId13"/>
              </a:rPr>
              <a:t>FeatureSwitch</a:t>
            </a:r>
            <a:r>
              <a:rPr lang="en-US" sz="1400" dirty="0">
                <a:solidFill>
                  <a:srgbClr val="333333"/>
                </a:solidFill>
                <a:latin typeface="-apple-system"/>
              </a:rPr>
              <a:t> found at 09/14/14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4078C0"/>
                </a:solidFill>
                <a:latin typeface="-apple-system"/>
                <a:hlinkClick r:id="rId14"/>
              </a:rPr>
              <a:t>FeatureFlipper</a:t>
            </a:r>
            <a:r>
              <a:rPr lang="en-US" sz="1400" dirty="0">
                <a:solidFill>
                  <a:srgbClr val="333333"/>
                </a:solidFill>
                <a:latin typeface="-apple-system"/>
              </a:rPr>
              <a:t> found at 09/14/14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4078C0"/>
                </a:solidFill>
                <a:latin typeface="-apple-system"/>
                <a:hlinkClick r:id="rId15"/>
              </a:rPr>
              <a:t>ReallySimpleFeatureToggle</a:t>
            </a:r>
            <a:r>
              <a:rPr lang="en-US" sz="1400" dirty="0">
                <a:solidFill>
                  <a:srgbClr val="333333"/>
                </a:solidFill>
                <a:latin typeface="-apple-system"/>
              </a:rPr>
              <a:t> found at 09/14/14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4078C0"/>
                </a:solidFill>
                <a:latin typeface="-apple-system"/>
                <a:hlinkClick r:id="rId16"/>
              </a:rPr>
              <a:t>FeatureBee</a:t>
            </a:r>
            <a:r>
              <a:rPr lang="en-US" sz="1400" dirty="0">
                <a:solidFill>
                  <a:srgbClr val="333333"/>
                </a:solidFill>
                <a:latin typeface="-apple-system"/>
              </a:rPr>
              <a:t> found at 09/14/14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4078C0"/>
                </a:solidFill>
                <a:latin typeface="-apple-system"/>
                <a:hlinkClick r:id="rId17"/>
              </a:rPr>
              <a:t>Togglr</a:t>
            </a:r>
            <a:r>
              <a:rPr lang="en-US" sz="1400" dirty="0">
                <a:solidFill>
                  <a:srgbClr val="333333"/>
                </a:solidFill>
                <a:latin typeface="-apple-system"/>
              </a:rPr>
              <a:t> found at 09/14/14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4078C0"/>
                </a:solidFill>
                <a:latin typeface="-apple-system"/>
                <a:hlinkClick r:id="rId18"/>
              </a:rPr>
              <a:t>toggler.net</a:t>
            </a:r>
            <a:r>
              <a:rPr lang="en-US" sz="1400" dirty="0">
                <a:solidFill>
                  <a:srgbClr val="333333"/>
                </a:solidFill>
                <a:latin typeface="-apple-system"/>
              </a:rPr>
              <a:t> found at 09/14/14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4078C0"/>
                </a:solidFill>
                <a:latin typeface="-apple-system"/>
                <a:hlinkClick r:id="rId19"/>
              </a:rPr>
              <a:t>Ensign</a:t>
            </a:r>
            <a:r>
              <a:rPr lang="en-US" sz="1400" dirty="0">
                <a:solidFill>
                  <a:srgbClr val="333333"/>
                </a:solidFill>
                <a:latin typeface="-apple-system"/>
              </a:rPr>
              <a:t> found at 09/14/14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4078C0"/>
                </a:solidFill>
                <a:latin typeface="-apple-system"/>
                <a:hlinkClick r:id="rId20"/>
              </a:rPr>
              <a:t>Fooidity</a:t>
            </a:r>
            <a:r>
              <a:rPr lang="en-US" sz="1400" dirty="0">
                <a:solidFill>
                  <a:srgbClr val="333333"/>
                </a:solidFill>
                <a:latin typeface="-apple-system"/>
              </a:rPr>
              <a:t> found at 11/06/14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4078C0"/>
                </a:solidFill>
                <a:latin typeface="-apple-system"/>
                <a:hlinkClick r:id="rId13"/>
              </a:rPr>
              <a:t>FeatureSwitch</a:t>
            </a:r>
            <a:r>
              <a:rPr lang="en-US" sz="1400" dirty="0">
                <a:solidFill>
                  <a:srgbClr val="333333"/>
                </a:solidFill>
                <a:latin typeface="-apple-system"/>
              </a:rPr>
              <a:t> found at 12/25/14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4078C0"/>
                </a:solidFill>
                <a:latin typeface="-apple-system"/>
                <a:hlinkClick r:id="rId21"/>
              </a:rPr>
              <a:t>DevCookie</a:t>
            </a:r>
            <a:r>
              <a:rPr lang="en-US" sz="1400" dirty="0">
                <a:solidFill>
                  <a:srgbClr val="333333"/>
                </a:solidFill>
                <a:latin typeface="-apple-system"/>
              </a:rPr>
              <a:t> found at 7/1/16</a:t>
            </a:r>
            <a:endParaRPr lang="en-US" sz="1400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218" y="2874402"/>
            <a:ext cx="4871605" cy="27402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506" y="4405746"/>
            <a:ext cx="3053387" cy="1717530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5787228" y="1674073"/>
            <a:ext cx="59337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b="1" dirty="0" err="1">
                <a:solidFill>
                  <a:srgbClr val="C00000"/>
                </a:solidFill>
              </a:rPr>
              <a:t>LaunchDarkly</a:t>
            </a:r>
            <a:r>
              <a:rPr lang="pt-PT" b="1" dirty="0">
                <a:solidFill>
                  <a:srgbClr val="C00000"/>
                </a:solidFill>
              </a:rPr>
              <a:t> - </a:t>
            </a:r>
            <a:r>
              <a:rPr lang="en-US" dirty="0"/>
              <a:t>Feature flag management software designed for teams.</a:t>
            </a:r>
          </a:p>
          <a:p>
            <a:pPr algn="ctr"/>
            <a:r>
              <a:rPr lang="en-US" dirty="0"/>
              <a:t>Launch → Control → Measure your features</a:t>
            </a:r>
          </a:p>
          <a:p>
            <a:pPr algn="ctr"/>
            <a:r>
              <a:rPr lang="pt-PT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825745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err="1">
                <a:solidFill>
                  <a:srgbClr val="C00000"/>
                </a:solidFill>
              </a:rPr>
              <a:t>Considerations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Feature toggles </a:t>
            </a:r>
            <a:r>
              <a:rPr lang="en-US" sz="2000" dirty="0"/>
              <a:t>require a robust engineering process, solid technical design and a mature toggle life-cycle management. </a:t>
            </a:r>
          </a:p>
          <a:p>
            <a:endParaRPr lang="en-US" sz="2000" dirty="0"/>
          </a:p>
          <a:p>
            <a:r>
              <a:rPr lang="en-US" sz="2000" dirty="0"/>
              <a:t>Without these 3 key considerations, use of feature toggles </a:t>
            </a:r>
            <a:r>
              <a:rPr lang="en-US" sz="2000" b="1" dirty="0"/>
              <a:t>can be counter-productive</a:t>
            </a:r>
            <a:r>
              <a:rPr lang="en-US" sz="2000" dirty="0"/>
              <a:t>. </a:t>
            </a:r>
          </a:p>
          <a:p>
            <a:endParaRPr lang="en-US" sz="2000" dirty="0"/>
          </a:p>
          <a:p>
            <a:r>
              <a:rPr lang="en-US" sz="2000" dirty="0"/>
              <a:t>Remember the </a:t>
            </a:r>
            <a:r>
              <a:rPr lang="en-US" sz="2000" b="1" dirty="0"/>
              <a:t>main purpose of toggles is to perform release with minimum risk</a:t>
            </a:r>
            <a:r>
              <a:rPr lang="en-US" sz="2000" dirty="0"/>
              <a:t>, once release is complete toggles need to be removed.</a:t>
            </a:r>
            <a:endParaRPr lang="pt-PT" sz="2000" dirty="0"/>
          </a:p>
          <a:p>
            <a:pPr marL="0" indent="0">
              <a:buNone/>
            </a:pPr>
            <a:endParaRPr lang="pt-PT" sz="2000" dirty="0"/>
          </a:p>
          <a:p>
            <a:pPr lvl="1"/>
            <a:endParaRPr lang="pt-PT" sz="2000" dirty="0"/>
          </a:p>
          <a:p>
            <a:pPr marL="0" indent="0">
              <a:buNone/>
            </a:pP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3325482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1911</Words>
  <Application>Microsoft Office PowerPoint</Application>
  <PresentationFormat>Widescreen</PresentationFormat>
  <Paragraphs>314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-apple-system</vt:lpstr>
      <vt:lpstr>Arial</vt:lpstr>
      <vt:lpstr>Calibri</vt:lpstr>
      <vt:lpstr>Calibri Light</vt:lpstr>
      <vt:lpstr>Consolas</vt:lpstr>
      <vt:lpstr>Office Theme</vt:lpstr>
      <vt:lpstr>Toggle Service Sample  #Sara Silva</vt:lpstr>
      <vt:lpstr>Agenda</vt:lpstr>
      <vt:lpstr>Context</vt:lpstr>
      <vt:lpstr>PowerPoint Presentation</vt:lpstr>
      <vt:lpstr>Feature Toggle Overview</vt:lpstr>
      <vt:lpstr>Feature Toggle Overview</vt:lpstr>
      <vt:lpstr>Managing Features - Frameworks</vt:lpstr>
      <vt:lpstr>Managing Features - Frameworks</vt:lpstr>
      <vt:lpstr>Considerations</vt:lpstr>
      <vt:lpstr>Feature Toggle - Mobile App’s Flow</vt:lpstr>
      <vt:lpstr>PowerPoint Presentation</vt:lpstr>
      <vt:lpstr>References</vt:lpstr>
      <vt:lpstr>How to run</vt:lpstr>
      <vt:lpstr>The solution</vt:lpstr>
      <vt:lpstr>The solution</vt:lpstr>
      <vt:lpstr>Architecture – Code Map for Solution</vt:lpstr>
      <vt:lpstr>The class diagram from Model </vt:lpstr>
      <vt:lpstr>The model</vt:lpstr>
      <vt:lpstr>The class diagram from DataAccess project</vt:lpstr>
      <vt:lpstr>The class diagram from Core project</vt:lpstr>
      <vt:lpstr>Desing Pattern</vt:lpstr>
      <vt:lpstr>Services</vt:lpstr>
      <vt:lpstr>Services - GetToggles by applicationId</vt:lpstr>
      <vt:lpstr>Core - GetToggles by applicationId</vt:lpstr>
      <vt:lpstr>Tests</vt:lpstr>
      <vt:lpstr>Code coverage results </vt:lpstr>
      <vt:lpstr>Code quality results</vt:lpstr>
      <vt:lpstr>Code metrics result</vt:lpstr>
      <vt:lpstr>Code clone result</vt:lpstr>
      <vt:lpstr>Considerations</vt:lpstr>
      <vt:lpstr>Considerations</vt:lpstr>
      <vt:lpstr>Considerations</vt:lpstr>
      <vt:lpstr>Aditional 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Toogle Service Sample</dc:title>
  <dc:creator>Sara Silva</dc:creator>
  <cp:lastModifiedBy>Sara Silva</cp:lastModifiedBy>
  <cp:revision>9</cp:revision>
  <dcterms:created xsi:type="dcterms:W3CDTF">2017-11-10T09:02:44Z</dcterms:created>
  <dcterms:modified xsi:type="dcterms:W3CDTF">2017-11-10T11:49:49Z</dcterms:modified>
</cp:coreProperties>
</file>