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6586-B6BD-47EA-8DD4-716D94D78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B36DB-3F79-4F35-8058-571078767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FFD14-530A-4B29-BD3C-1CF0AE0D4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7AA2-56DD-4304-9F19-BD5B855EDE0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287DB-EE08-44D3-9F9F-E3B811507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31967-6661-4D4A-BD57-59778415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97C3-09A2-4B8E-A5AA-B2F48009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7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AE10-8599-4DFC-A478-12179896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B767C-030F-4C10-AF48-092D70003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86BC6-791E-45EF-BE5F-3B4D5F79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7AA2-56DD-4304-9F19-BD5B855EDE0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F0B8F-B7FA-4B10-9916-C4B4149B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2C408-3691-4CFF-A3DF-B754879F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97C3-09A2-4B8E-A5AA-B2F48009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6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3B257-79C1-468A-989B-F7D85DE43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28199-ECBB-4EB1-8084-EA2BBCBF0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3110D-5629-4260-85A3-B2942F4F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7AA2-56DD-4304-9F19-BD5B855EDE0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433DF-8125-46BA-B8AA-7E2D8641D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C095F-4A4B-4AE0-8C63-322A51AAF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97C3-09A2-4B8E-A5AA-B2F48009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6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289D9-0460-415C-A74A-BA297DBF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91D94-759F-4FD0-AC53-E592FD9AD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875E6-2818-4E3B-8C9D-C79DE7D6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7AA2-56DD-4304-9F19-BD5B855EDE0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4E907-F0E4-4C0E-82BB-7C443956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01546-E8B5-4A80-A585-76B729BA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97C3-09A2-4B8E-A5AA-B2F48009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3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3620-1758-4626-B909-D26B36AD1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180B3-B744-4A4E-89DF-73FD5BFA9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13EC-7550-499C-B07B-B4BDB69A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7AA2-56DD-4304-9F19-BD5B855EDE0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61B1D-A423-43D7-B9FE-463028A1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1CA69-C457-47A2-96D4-868B3D80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97C3-09A2-4B8E-A5AA-B2F48009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2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88A71-57AF-41A7-87DD-A1D896737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12A2F-ECA3-4494-9502-4340CB4D5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946D2-40BD-4E1F-9267-DB775F1F3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C83C5-E3E8-4266-8244-78533EB6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7AA2-56DD-4304-9F19-BD5B855EDE0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14A7F-6DF3-4EC0-965A-7D31FBC7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0F289-908F-4D5D-B491-50BA9B19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97C3-09A2-4B8E-A5AA-B2F48009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7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3A87-69FA-4B4F-BDF8-9E61D593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9E496-33E1-4DA4-9A86-C398D357B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3741C-7DD1-48D7-A997-19B95C500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4209B-DD9E-4C4F-8DC3-27A9F7E01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C4FFC-9642-497F-BC3D-6DB73A62F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E2D937-D8A3-46EE-B6AB-FB1AE7F4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7AA2-56DD-4304-9F19-BD5B855EDE0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2B6D7-FA25-4519-BF6F-1DFA7F39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99EFF-E8CA-47E5-B158-4DB4B56A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97C3-09A2-4B8E-A5AA-B2F48009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0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1097-3838-4D62-9D0A-A9BB88DB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785465-9861-4B4F-A2F0-CB31F394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7AA2-56DD-4304-9F19-BD5B855EDE0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9838F-9665-4D27-BEB5-A5C53063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0904F-44CF-4739-B927-27176F45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97C3-09A2-4B8E-A5AA-B2F48009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6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0E1D1D-FB2A-49D1-BADF-DAF23A45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7AA2-56DD-4304-9F19-BD5B855EDE0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E25608-4FC7-45A1-9842-A5F67701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0DF6F-0285-45D5-A9C3-6FC3BCF5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97C3-09A2-4B8E-A5AA-B2F48009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2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2BB20-F4AA-4901-8005-7BBBAE4EB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406FD-E14E-4B0B-A6B3-85180B557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04A0F-07F7-4E33-B134-89A8EC45B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4E964-B5E1-4E67-83D5-3DBE5F74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7AA2-56DD-4304-9F19-BD5B855EDE0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9424B-077C-45F0-8481-71870B06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2C3D7-A6F0-49B2-AF40-4323C3E5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97C3-09A2-4B8E-A5AA-B2F48009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9BA33-5E2B-478B-BEB3-B498B4BA6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F043E3-F5CB-485F-99E7-ADCA85CCF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19EBE-94F3-48CE-B0F8-8D178D824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8C55E-A126-4A48-BE70-B74BBFC8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7AA2-56DD-4304-9F19-BD5B855EDE0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251BF-2F6F-4C60-B314-4F7A0D47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0A076-BCF4-4D3F-B727-D55717B0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97C3-09A2-4B8E-A5AA-B2F48009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4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8FC2C-E63E-4D5C-8AE3-040CAC61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286F1-F8CF-490C-8CE5-02230DDC7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A3B88-8F76-402C-A7D1-B7C5C577F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E7AA2-56DD-4304-9F19-BD5B855EDE0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E678E-2673-41EC-A268-4ACBDAA44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26295-9728-4EBB-82A4-F06E7EA1B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797C3-09A2-4B8E-A5AA-B2F48009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0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5EA283-2239-467A-975C-BBD6D9891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3" y="3867917"/>
            <a:ext cx="1368410" cy="2432729"/>
          </a:xfrm>
          <a:prstGeom prst="rect">
            <a:avLst/>
          </a:prstGeom>
          <a:ln w="34925"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073A35-F35C-4911-82DC-47927FF11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996" y="1058973"/>
            <a:ext cx="1505255" cy="2676009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6D7EF46-F93C-4FE2-A44A-49C4D451BA36}"/>
              </a:ext>
            </a:extLst>
          </p:cNvPr>
          <p:cNvSpPr/>
          <p:nvPr/>
        </p:nvSpPr>
        <p:spPr>
          <a:xfrm>
            <a:off x="3213241" y="1380580"/>
            <a:ext cx="654341" cy="67523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2B3EC4-6343-48D7-8B10-07921653E013}"/>
              </a:ext>
            </a:extLst>
          </p:cNvPr>
          <p:cNvCxnSpPr>
            <a:stCxn id="8" idx="6"/>
          </p:cNvCxnSpPr>
          <p:nvPr/>
        </p:nvCxnSpPr>
        <p:spPr>
          <a:xfrm>
            <a:off x="3867582" y="1718198"/>
            <a:ext cx="4085439" cy="188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29BD746-50AE-4A84-8681-A43DC5ADC795}"/>
              </a:ext>
            </a:extLst>
          </p:cNvPr>
          <p:cNvCxnSpPr>
            <a:stCxn id="8" idx="4"/>
            <a:endCxn id="5" idx="1"/>
          </p:cNvCxnSpPr>
          <p:nvPr/>
        </p:nvCxnSpPr>
        <p:spPr>
          <a:xfrm rot="16200000" flipH="1">
            <a:off x="2516934" y="3079293"/>
            <a:ext cx="3028466" cy="981511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DA2C4B6-F20F-49DF-9E51-E2DAD09E2B9A}"/>
              </a:ext>
            </a:extLst>
          </p:cNvPr>
          <p:cNvCxnSpPr>
            <a:stCxn id="7" idx="2"/>
            <a:endCxn id="5" idx="3"/>
          </p:cNvCxnSpPr>
          <p:nvPr/>
        </p:nvCxnSpPr>
        <p:spPr>
          <a:xfrm rot="5400000">
            <a:off x="6665329" y="2959987"/>
            <a:ext cx="1349300" cy="2899291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BEFA1CF-758F-40E9-B5AE-5AB9EFFBA9B2}"/>
              </a:ext>
            </a:extLst>
          </p:cNvPr>
          <p:cNvSpPr txBox="1"/>
          <p:nvPr/>
        </p:nvSpPr>
        <p:spPr>
          <a:xfrm>
            <a:off x="3540411" y="2827175"/>
            <a:ext cx="1983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Internet is not available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8AEF4-AD67-41B1-8E8A-1B70AA03B937}"/>
              </a:ext>
            </a:extLst>
          </p:cNvPr>
          <p:cNvSpPr txBox="1"/>
          <p:nvPr/>
        </p:nvSpPr>
        <p:spPr>
          <a:xfrm>
            <a:off x="8789623" y="4258721"/>
            <a:ext cx="1983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Internet is not available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78F553-1D40-4871-B37C-EDEC7E56F139}"/>
              </a:ext>
            </a:extLst>
          </p:cNvPr>
          <p:cNvSpPr txBox="1"/>
          <p:nvPr/>
        </p:nvSpPr>
        <p:spPr>
          <a:xfrm>
            <a:off x="4929675" y="1379382"/>
            <a:ext cx="1983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Internet is available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B0163D-E499-41BA-9036-CF686884FCB0}"/>
              </a:ext>
            </a:extLst>
          </p:cNvPr>
          <p:cNvSpPr txBox="1"/>
          <p:nvPr/>
        </p:nvSpPr>
        <p:spPr>
          <a:xfrm>
            <a:off x="2990953" y="1024741"/>
            <a:ext cx="109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App.xaml.cs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902FA14-2BCD-4242-B7BA-2AED2884B40E}"/>
              </a:ext>
            </a:extLst>
          </p:cNvPr>
          <p:cNvCxnSpPr>
            <a:cxnSpLocks/>
          </p:cNvCxnSpPr>
          <p:nvPr/>
        </p:nvCxnSpPr>
        <p:spPr>
          <a:xfrm flipV="1">
            <a:off x="5894355" y="3045475"/>
            <a:ext cx="2062688" cy="1809236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EC7B4AE-675E-4425-A883-A975098905E4}"/>
              </a:ext>
            </a:extLst>
          </p:cNvPr>
          <p:cNvSpPr txBox="1"/>
          <p:nvPr/>
        </p:nvSpPr>
        <p:spPr>
          <a:xfrm>
            <a:off x="6193415" y="2710018"/>
            <a:ext cx="1983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Internet is available </a:t>
            </a:r>
          </a:p>
        </p:txBody>
      </p:sp>
    </p:spTree>
    <p:extLst>
      <p:ext uri="{BB962C8B-B14F-4D97-AF65-F5344CB8AC3E}">
        <p14:creationId xmlns:p14="http://schemas.microsoft.com/office/powerpoint/2010/main" val="2268719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Silva</dc:creator>
  <cp:lastModifiedBy>Sara Silva</cp:lastModifiedBy>
  <cp:revision>3</cp:revision>
  <dcterms:created xsi:type="dcterms:W3CDTF">2019-11-27T13:20:06Z</dcterms:created>
  <dcterms:modified xsi:type="dcterms:W3CDTF">2019-11-27T13:28:15Z</dcterms:modified>
</cp:coreProperties>
</file>