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8" r:id="rId3"/>
    <p:sldId id="261" r:id="rId4"/>
    <p:sldId id="295" r:id="rId5"/>
    <p:sldId id="262" r:id="rId6"/>
    <p:sldId id="264" r:id="rId7"/>
    <p:sldId id="263" r:id="rId8"/>
    <p:sldId id="297" r:id="rId9"/>
    <p:sldId id="296" r:id="rId10"/>
    <p:sldId id="298" r:id="rId11"/>
    <p:sldId id="300" r:id="rId12"/>
    <p:sldId id="302" r:id="rId13"/>
    <p:sldId id="304" r:id="rId14"/>
    <p:sldId id="303" r:id="rId15"/>
    <p:sldId id="301" r:id="rId16"/>
    <p:sldId id="268" r:id="rId17"/>
    <p:sldId id="281" r:id="rId18"/>
    <p:sldId id="27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Catamaran Light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F8DA5-D020-426A-B94C-68E7F64CC9AA}">
  <a:tblStyle styleId="{C4AF8DA5-D020-426A-B94C-68E7F64CC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8579FA-C634-4318-BFC5-1715E810C1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6" autoAdjust="0"/>
  </p:normalViewPr>
  <p:slideViewPr>
    <p:cSldViewPr snapToGrid="0">
      <p:cViewPr varScale="1">
        <p:scale>
          <a:sx n="53" d="100"/>
          <a:sy n="53" d="100"/>
        </p:scale>
        <p:origin x="4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06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46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33" y="-166401"/>
            <a:ext cx="3795427" cy="3795427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617175" y="2578894"/>
            <a:ext cx="4955100" cy="15738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SORT PUZZLE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39" y="135728"/>
            <a:ext cx="1797412" cy="7737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BFS:</a:t>
            </a:r>
          </a:p>
        </p:txBody>
      </p:sp>
    </p:spTree>
    <p:extLst>
      <p:ext uri="{BB962C8B-B14F-4D97-AF65-F5344CB8AC3E}">
        <p14:creationId xmlns:p14="http://schemas.microsoft.com/office/powerpoint/2010/main" val="280269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181" y="0"/>
            <a:ext cx="96012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39" y="135728"/>
            <a:ext cx="1797412" cy="7737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DFS:</a:t>
            </a:r>
          </a:p>
        </p:txBody>
      </p:sp>
    </p:spTree>
    <p:extLst>
      <p:ext uri="{BB962C8B-B14F-4D97-AF65-F5344CB8AC3E}">
        <p14:creationId xmlns:p14="http://schemas.microsoft.com/office/powerpoint/2010/main" val="133709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9494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39" y="135728"/>
            <a:ext cx="1797412" cy="7737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UCS:</a:t>
            </a:r>
          </a:p>
        </p:txBody>
      </p:sp>
    </p:spTree>
    <p:extLst>
      <p:ext uri="{BB962C8B-B14F-4D97-AF65-F5344CB8AC3E}">
        <p14:creationId xmlns:p14="http://schemas.microsoft.com/office/powerpoint/2010/main" val="230049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38" y="135728"/>
            <a:ext cx="2584557" cy="7737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Heuristic:</a:t>
            </a:r>
          </a:p>
        </p:txBody>
      </p:sp>
    </p:spTree>
    <p:extLst>
      <p:ext uri="{BB962C8B-B14F-4D97-AF65-F5344CB8AC3E}">
        <p14:creationId xmlns:p14="http://schemas.microsoft.com/office/powerpoint/2010/main" val="195443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319" y="0"/>
            <a:ext cx="94869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39" y="135728"/>
            <a:ext cx="2218892" cy="7737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Greedy:</a:t>
            </a:r>
          </a:p>
        </p:txBody>
      </p:sp>
    </p:spTree>
    <p:extLst>
      <p:ext uri="{BB962C8B-B14F-4D97-AF65-F5344CB8AC3E}">
        <p14:creationId xmlns:p14="http://schemas.microsoft.com/office/powerpoint/2010/main" val="283664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1" y="0"/>
            <a:ext cx="975121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139" y="135728"/>
            <a:ext cx="1797412" cy="7737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A*:</a:t>
            </a:r>
          </a:p>
        </p:txBody>
      </p:sp>
    </p:spTree>
    <p:extLst>
      <p:ext uri="{BB962C8B-B14F-4D97-AF65-F5344CB8AC3E}">
        <p14:creationId xmlns:p14="http://schemas.microsoft.com/office/powerpoint/2010/main" val="98219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41" name="Google Shape;341;p24"/>
          <p:cNvGraphicFramePr/>
          <p:nvPr>
            <p:extLst>
              <p:ext uri="{D42A27DB-BD31-4B8C-83A1-F6EECF244321}">
                <p14:modId xmlns:p14="http://schemas.microsoft.com/office/powerpoint/2010/main" val="2123498663"/>
              </p:ext>
            </p:extLst>
          </p:nvPr>
        </p:nvGraphicFramePr>
        <p:xfrm>
          <a:off x="895022" y="1015022"/>
          <a:ext cx="5956053" cy="3179406"/>
        </p:xfrm>
        <a:graphic>
          <a:graphicData uri="http://schemas.openxmlformats.org/drawingml/2006/table">
            <a:tbl>
              <a:tblPr>
                <a:noFill/>
                <a:tableStyleId>{C4AF8DA5-D020-426A-B94C-68E7F64CC9AA}</a:tableStyleId>
              </a:tblPr>
              <a:tblGrid>
                <a:gridCol w="198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Algorithm</a:t>
                      </a: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Node</a:t>
                      </a:r>
                      <a:r>
                        <a:rPr lang="en" sz="1100" baseline="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expanded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Move’s number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DFS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73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19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BFS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1684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UCS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1684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Greedy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87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56098"/>
                  </a:ext>
                </a:extLst>
              </a:tr>
              <a:tr h="529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A*</a:t>
                      </a:r>
                      <a:endParaRPr sz="1100"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87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22388"/>
                  </a:ext>
                </a:extLst>
              </a:tr>
            </a:tbl>
          </a:graphicData>
        </a:graphic>
      </p:graphicFrame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9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12" y="677339"/>
            <a:ext cx="685800" cy="713621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" name="Google Shape;537;p37"/>
          <p:cNvSpPr txBox="1">
            <a:spLocks/>
          </p:cNvSpPr>
          <p:nvPr/>
        </p:nvSpPr>
        <p:spPr>
          <a:xfrm>
            <a:off x="895022" y="287482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dirty="0"/>
              <a:t>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" y="2201326"/>
            <a:ext cx="2004000" cy="2201399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4332159" y="854074"/>
            <a:ext cx="4422775" cy="34321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Thankyou For Your Attention!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982706" y="1837650"/>
            <a:ext cx="1880327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Sara Mohammadzadeh</a:t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738;p44">
            <a:extLst>
              <a:ext uri="{FF2B5EF4-FFF2-40B4-BE49-F238E27FC236}">
                <a16:creationId xmlns:a16="http://schemas.microsoft.com/office/drawing/2014/main" id="{0973F381-B344-B0E2-FBB9-12341941FE7D}"/>
              </a:ext>
            </a:extLst>
          </p:cNvPr>
          <p:cNvSpPr txBox="1"/>
          <p:nvPr/>
        </p:nvSpPr>
        <p:spPr>
          <a:xfrm>
            <a:off x="3213886" y="1837650"/>
            <a:ext cx="1880327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Farnood Sotoudeh</a:t>
            </a:r>
            <a:endParaRPr sz="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Google Shape;738;p44">
            <a:extLst>
              <a:ext uri="{FF2B5EF4-FFF2-40B4-BE49-F238E27FC236}">
                <a16:creationId xmlns:a16="http://schemas.microsoft.com/office/drawing/2014/main" id="{6DC31788-3FE4-5FF2-394E-27C827ADA77E}"/>
              </a:ext>
            </a:extLst>
          </p:cNvPr>
          <p:cNvSpPr txBox="1"/>
          <p:nvPr/>
        </p:nvSpPr>
        <p:spPr>
          <a:xfrm>
            <a:off x="5352967" y="1837650"/>
            <a:ext cx="1880327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Parmida Hosseinmardi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" name="Google Shape;198;p12">
            <a:extLst>
              <a:ext uri="{FF2B5EF4-FFF2-40B4-BE49-F238E27FC236}">
                <a16:creationId xmlns:a16="http://schemas.microsoft.com/office/drawing/2014/main" id="{43E6602D-BE13-C011-13E3-40FDD5BC665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12" y="677339"/>
            <a:ext cx="685800" cy="713621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Introduction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Problem Statement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Methods</a:t>
            </a:r>
          </a:p>
          <a:p>
            <a:pPr lvl="0"/>
            <a:r>
              <a:rPr lang="en-US" dirty="0"/>
              <a:t>Conclusion</a:t>
            </a:r>
            <a:endParaRPr lang="en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1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12" y="677339"/>
            <a:ext cx="685800" cy="713621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914345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435769"/>
            <a:ext cx="6858149" cy="75009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978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288044" y="681831"/>
            <a:ext cx="4636294" cy="1927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Problem</a:t>
            </a:r>
            <a:br>
              <a:rPr lang="en" sz="7200" dirty="0">
                <a:solidFill>
                  <a:schemeClr val="lt1"/>
                </a:solidFill>
              </a:rPr>
            </a:br>
            <a:r>
              <a:rPr lang="en" sz="7200" dirty="0">
                <a:solidFill>
                  <a:schemeClr val="lt1"/>
                </a:solidFill>
              </a:rPr>
              <a:t>Statement</a:t>
            </a:r>
            <a:endParaRPr sz="7200" dirty="0">
              <a:solidFill>
                <a:schemeClr val="lt1"/>
              </a:solidFill>
            </a:endParaRPr>
          </a:p>
        </p:txBody>
      </p:sp>
      <p:pic>
        <p:nvPicPr>
          <p:cNvPr id="20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56" y="2164556"/>
            <a:ext cx="1985962" cy="2185988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8221" y="3565122"/>
            <a:ext cx="3972323" cy="743561"/>
          </a:xfrm>
        </p:spPr>
        <p:txBody>
          <a:bodyPr/>
          <a:lstStyle/>
          <a:p>
            <a:pPr fontAlgn="base"/>
            <a:r>
              <a:rPr lang="en-US" dirty="0"/>
              <a:t>Each glass can have certain amount of water and cannot be poured more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221" y="2825493"/>
            <a:ext cx="3413185" cy="690058"/>
          </a:xfrm>
        </p:spPr>
        <p:txBody>
          <a:bodyPr/>
          <a:lstStyle/>
          <a:p>
            <a:r>
              <a:rPr lang="en-US" dirty="0"/>
              <a:t>Two same colors are merged into one with more volume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738222" y="2085864"/>
            <a:ext cx="3413185" cy="73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 Light"/>
              <a:buChar char="⬢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 Light"/>
              <a:buChar char="⬡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Light"/>
              <a:buChar char="⬡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Light"/>
              <a:buChar char="●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Light"/>
              <a:buChar char="○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Light"/>
              <a:buChar char="■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Light"/>
              <a:buChar char="●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Light"/>
              <a:buChar char="○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Catamaran Light"/>
              <a:buChar char="■"/>
              <a:defRPr sz="1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r>
              <a:rPr lang="en-US" dirty="0"/>
              <a:t>We can only pour top water from one glass to other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idx="1"/>
          </p:nvPr>
        </p:nvSpPr>
        <p:spPr>
          <a:xfrm>
            <a:off x="779100" y="1284875"/>
            <a:ext cx="3599281" cy="748414"/>
          </a:xfrm>
        </p:spPr>
        <p:txBody>
          <a:bodyPr/>
          <a:lstStyle/>
          <a:p>
            <a:pPr fontAlgn="base"/>
            <a:r>
              <a:rPr lang="en-US" dirty="0"/>
              <a:t>Pour is possible only if two glasses have same colors on top</a:t>
            </a:r>
          </a:p>
        </p:txBody>
      </p:sp>
      <p:pic>
        <p:nvPicPr>
          <p:cNvPr id="13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12" y="677339"/>
            <a:ext cx="685800" cy="713621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 State</a:t>
            </a:r>
            <a:endParaRPr dirty="0"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637309" y="1232300"/>
            <a:ext cx="2950091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The goal is to reach the state in which same colors are poured into one glass.</a:t>
            </a:r>
            <a:endParaRPr dirty="0"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4" y="1150917"/>
            <a:ext cx="4953000" cy="3584517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oogle Shape;198;p1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12" y="677339"/>
            <a:ext cx="685800" cy="713621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288044" y="681831"/>
            <a:ext cx="4636294" cy="1927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Methods</a:t>
            </a:r>
            <a:endParaRPr sz="7200" dirty="0">
              <a:solidFill>
                <a:schemeClr val="lt1"/>
              </a:solidFill>
            </a:endParaRPr>
          </a:p>
        </p:txBody>
      </p:sp>
      <p:pic>
        <p:nvPicPr>
          <p:cNvPr id="20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56" y="2164556"/>
            <a:ext cx="1985962" cy="2185988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4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A* Search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Greedy Search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/>
              <a:t>UCS(Uniform Cost Search)</a:t>
            </a:r>
          </a:p>
          <a:p>
            <a:pPr lvl="0"/>
            <a:r>
              <a:rPr lang="en-US" dirty="0"/>
              <a:t>BFS(Breath First Search)</a:t>
            </a:r>
          </a:p>
          <a:p>
            <a:pPr lvl="0"/>
            <a:r>
              <a:rPr lang="en-US" dirty="0"/>
              <a:t>DFS(Depth First Search)</a:t>
            </a:r>
            <a:endParaRPr lang="en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0" name="Google Shape;198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12" y="677339"/>
            <a:ext cx="685800" cy="713621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26620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162</Words>
  <Application>Microsoft Office PowerPoint</Application>
  <PresentationFormat>On-screen Show (16:9)</PresentationFormat>
  <Paragraphs>62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Catamaran</vt:lpstr>
      <vt:lpstr>Arial</vt:lpstr>
      <vt:lpstr>Catamaran Light</vt:lpstr>
      <vt:lpstr>Calibri</vt:lpstr>
      <vt:lpstr>Dauphin template</vt:lpstr>
      <vt:lpstr>WATER SORT PUZZLE</vt:lpstr>
      <vt:lpstr>TEAM PRESENTATION</vt:lpstr>
      <vt:lpstr>Contents</vt:lpstr>
      <vt:lpstr>Introduction</vt:lpstr>
      <vt:lpstr>Problem Statement</vt:lpstr>
      <vt:lpstr>Rules</vt:lpstr>
      <vt:lpstr>Win State</vt:lpstr>
      <vt:lpstr>Methods</vt:lpstr>
      <vt:lpstr>Methods</vt:lpstr>
      <vt:lpstr>BFS:</vt:lpstr>
      <vt:lpstr>DFS:</vt:lpstr>
      <vt:lpstr>UCS:</vt:lpstr>
      <vt:lpstr>Heuristic:</vt:lpstr>
      <vt:lpstr>Greedy:</vt:lpstr>
      <vt:lpstr>A*:</vt:lpstr>
      <vt:lpstr>PowerPoint Presentation</vt:lpstr>
      <vt:lpstr>Conclusion</vt:lpstr>
      <vt:lpstr>Thankyou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SORT PUZZLE</dc:title>
  <cp:lastModifiedBy>Sara Mohammadzadeh</cp:lastModifiedBy>
  <cp:revision>20</cp:revision>
  <dcterms:modified xsi:type="dcterms:W3CDTF">2023-09-16T16:05:22Z</dcterms:modified>
</cp:coreProperties>
</file>