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3E90C7-B5FC-42DE-B590-BAC8EF791D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COVID_plot!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5231968-B75F-4D3A-8097-5BE1AD37FB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7/1/2023 4:03:17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COVID Map" id="2" name="slide2">
            <a:extLst>
              <a:ext uri="{FF2B5EF4-FFF2-40B4-BE49-F238E27FC236}">
                <a16:creationId xmlns:a16="http://schemas.microsoft.com/office/drawing/2014/main" id="{EEC9557C-704A-4627-944A-BA48868DF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2023-07-01T21:03:18Z</dcterms:created>
  <dcterms:modified xsi:type="dcterms:W3CDTF">2023-07-01T21:03:18Z</dcterms:modified>
</cp:coreProperties>
</file>