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E76FF9-D41B-470F-9D3A-5367E2D9C411}" type="doc">
      <dgm:prSet loTypeId="urn:microsoft.com/office/officeart/2005/8/layout/orgChart1" loCatId="hierarchy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pPr latinLnBrk="1"/>
          <a:endParaRPr lang="ko-KR" altLang="en-US"/>
        </a:p>
      </dgm:t>
    </dgm:pt>
    <dgm:pt modelId="{69D516EE-FAE8-4A98-9AED-4E6EEF84337B}">
      <dgm:prSet phldrT="[텍스트]" custT="1"/>
      <dgm:spPr/>
      <dgm:t>
        <a:bodyPr/>
        <a:lstStyle/>
        <a:p>
          <a:pPr latinLnBrk="1"/>
          <a:r>
            <a:rPr lang="ko-KR" altLang="en-US" sz="1600" dirty="0"/>
            <a:t>홈</a:t>
          </a:r>
        </a:p>
      </dgm:t>
    </dgm:pt>
    <dgm:pt modelId="{07D40099-FFFE-4592-8C53-70496D2EC355}" type="parTrans" cxnId="{9553D518-D3F6-4D5C-ABA4-43B922669154}">
      <dgm:prSet/>
      <dgm:spPr/>
      <dgm:t>
        <a:bodyPr/>
        <a:lstStyle/>
        <a:p>
          <a:pPr latinLnBrk="1"/>
          <a:endParaRPr lang="ko-KR" altLang="en-US" sz="1600"/>
        </a:p>
      </dgm:t>
    </dgm:pt>
    <dgm:pt modelId="{40B0E7AC-46EB-41BB-9472-B8804E24158A}" type="sibTrans" cxnId="{9553D518-D3F6-4D5C-ABA4-43B922669154}">
      <dgm:prSet/>
      <dgm:spPr/>
      <dgm:t>
        <a:bodyPr/>
        <a:lstStyle/>
        <a:p>
          <a:pPr latinLnBrk="1"/>
          <a:endParaRPr lang="ko-KR" altLang="en-US" sz="1600"/>
        </a:p>
      </dgm:t>
    </dgm:pt>
    <dgm:pt modelId="{413A46CD-9A31-47C9-B070-7B222CA3E851}">
      <dgm:prSet phldrT="[텍스트]" custT="1"/>
      <dgm:spPr/>
      <dgm:t>
        <a:bodyPr/>
        <a:lstStyle/>
        <a:p>
          <a:pPr latinLnBrk="1"/>
          <a:r>
            <a:rPr lang="ko-KR" altLang="en-US" sz="1600" dirty="0"/>
            <a:t>현재날씨</a:t>
          </a:r>
        </a:p>
      </dgm:t>
    </dgm:pt>
    <dgm:pt modelId="{23FD7F1B-D861-4535-8C7A-E2ADD302CAAD}" type="parTrans" cxnId="{3FA9C0E8-C24C-43DF-939B-AB1642BBC1D9}">
      <dgm:prSet/>
      <dgm:spPr/>
      <dgm:t>
        <a:bodyPr/>
        <a:lstStyle/>
        <a:p>
          <a:pPr latinLnBrk="1"/>
          <a:endParaRPr lang="ko-KR" altLang="en-US" sz="1600"/>
        </a:p>
      </dgm:t>
    </dgm:pt>
    <dgm:pt modelId="{0B1AF2CB-4D4D-46C3-858E-BE19106B86BF}" type="sibTrans" cxnId="{3FA9C0E8-C24C-43DF-939B-AB1642BBC1D9}">
      <dgm:prSet/>
      <dgm:spPr/>
      <dgm:t>
        <a:bodyPr/>
        <a:lstStyle/>
        <a:p>
          <a:pPr latinLnBrk="1"/>
          <a:endParaRPr lang="ko-KR" altLang="en-US" sz="1600"/>
        </a:p>
      </dgm:t>
    </dgm:pt>
    <dgm:pt modelId="{CBE68E53-AB4E-48ED-A6C7-317C5FB1EC33}">
      <dgm:prSet phldrT="[텍스트]" custT="1"/>
      <dgm:spPr/>
      <dgm:t>
        <a:bodyPr/>
        <a:lstStyle/>
        <a:p>
          <a:pPr latinLnBrk="1"/>
          <a:r>
            <a:rPr lang="ko-KR" altLang="en-US" sz="1600" dirty="0"/>
            <a:t>생활지수</a:t>
          </a:r>
        </a:p>
      </dgm:t>
    </dgm:pt>
    <dgm:pt modelId="{B96CE950-232A-4BF8-9FF2-0A3EAA33D71F}" type="parTrans" cxnId="{53AAB21D-EC2A-4A10-A924-841AC78C6D5F}">
      <dgm:prSet/>
      <dgm:spPr/>
      <dgm:t>
        <a:bodyPr/>
        <a:lstStyle/>
        <a:p>
          <a:pPr latinLnBrk="1"/>
          <a:endParaRPr lang="ko-KR" altLang="en-US" sz="1600"/>
        </a:p>
      </dgm:t>
    </dgm:pt>
    <dgm:pt modelId="{23ACA773-A24A-4519-BD54-2C58C9F80836}" type="sibTrans" cxnId="{53AAB21D-EC2A-4A10-A924-841AC78C6D5F}">
      <dgm:prSet/>
      <dgm:spPr/>
      <dgm:t>
        <a:bodyPr/>
        <a:lstStyle/>
        <a:p>
          <a:pPr latinLnBrk="1"/>
          <a:endParaRPr lang="ko-KR" altLang="en-US" sz="1600"/>
        </a:p>
      </dgm:t>
    </dgm:pt>
    <dgm:pt modelId="{672D3CA2-6834-4F20-A5D8-695900E48E3E}">
      <dgm:prSet phldrT="[텍스트]" custT="1"/>
      <dgm:spPr/>
      <dgm:t>
        <a:bodyPr/>
        <a:lstStyle/>
        <a:p>
          <a:pPr latinLnBrk="1"/>
          <a:r>
            <a:rPr lang="ko-KR" altLang="en-US" sz="1600" dirty="0"/>
            <a:t>컨텐츠</a:t>
          </a:r>
        </a:p>
      </dgm:t>
    </dgm:pt>
    <dgm:pt modelId="{251D4EFD-E4E3-445D-BE50-D681D382C044}" type="parTrans" cxnId="{2A386C50-010C-4345-BF57-D939A4A35E0D}">
      <dgm:prSet/>
      <dgm:spPr/>
      <dgm:t>
        <a:bodyPr/>
        <a:lstStyle/>
        <a:p>
          <a:pPr latinLnBrk="1"/>
          <a:endParaRPr lang="ko-KR" altLang="en-US" sz="1600"/>
        </a:p>
      </dgm:t>
    </dgm:pt>
    <dgm:pt modelId="{BB782824-8044-4475-A776-99D657ACC68D}" type="sibTrans" cxnId="{2A386C50-010C-4345-BF57-D939A4A35E0D}">
      <dgm:prSet/>
      <dgm:spPr/>
      <dgm:t>
        <a:bodyPr/>
        <a:lstStyle/>
        <a:p>
          <a:pPr latinLnBrk="1"/>
          <a:endParaRPr lang="ko-KR" altLang="en-US" sz="1600"/>
        </a:p>
      </dgm:t>
    </dgm:pt>
    <dgm:pt modelId="{548F5D9D-3300-4AAD-93AC-54A28D152DA9}">
      <dgm:prSet custT="1"/>
      <dgm:spPr/>
      <dgm:t>
        <a:bodyPr/>
        <a:lstStyle/>
        <a:p>
          <a:pPr latinLnBrk="1"/>
          <a:r>
            <a:rPr lang="ko-KR" altLang="en-US" sz="1600" dirty="0"/>
            <a:t>예보</a:t>
          </a:r>
        </a:p>
      </dgm:t>
    </dgm:pt>
    <dgm:pt modelId="{3EF9FBB0-243D-4F42-846A-30CC34BA45E2}" type="parTrans" cxnId="{2C466D5D-0EA2-487E-8404-CF40E6F1BA88}">
      <dgm:prSet/>
      <dgm:spPr/>
      <dgm:t>
        <a:bodyPr/>
        <a:lstStyle/>
        <a:p>
          <a:pPr latinLnBrk="1"/>
          <a:endParaRPr lang="ko-KR" altLang="en-US" sz="1600"/>
        </a:p>
      </dgm:t>
    </dgm:pt>
    <dgm:pt modelId="{B58881EF-B80E-4B48-9D6E-2493664DEDA1}" type="sibTrans" cxnId="{2C466D5D-0EA2-487E-8404-CF40E6F1BA88}">
      <dgm:prSet/>
      <dgm:spPr/>
      <dgm:t>
        <a:bodyPr/>
        <a:lstStyle/>
        <a:p>
          <a:pPr latinLnBrk="1"/>
          <a:endParaRPr lang="ko-KR" altLang="en-US" sz="1600"/>
        </a:p>
      </dgm:t>
    </dgm:pt>
    <dgm:pt modelId="{00C1C723-41B6-4FDA-86E9-8E04E3BF6E79}">
      <dgm:prSet custT="1"/>
      <dgm:spPr/>
      <dgm:t>
        <a:bodyPr/>
        <a:lstStyle/>
        <a:p>
          <a:pPr latinLnBrk="1"/>
          <a:r>
            <a:rPr lang="ko-KR" altLang="en-US" sz="1600" dirty="0"/>
            <a:t>대기질정보</a:t>
          </a:r>
        </a:p>
      </dgm:t>
    </dgm:pt>
    <dgm:pt modelId="{49F71807-EBD2-471E-9191-6ADE831DFE6C}" type="parTrans" cxnId="{64A14A16-5D31-4650-938E-325BF928E54D}">
      <dgm:prSet/>
      <dgm:spPr/>
      <dgm:t>
        <a:bodyPr/>
        <a:lstStyle/>
        <a:p>
          <a:pPr latinLnBrk="1"/>
          <a:endParaRPr lang="ko-KR" altLang="en-US" sz="1600"/>
        </a:p>
      </dgm:t>
    </dgm:pt>
    <dgm:pt modelId="{AE9CC775-A8C9-4109-AE53-AF79E43D55E6}" type="sibTrans" cxnId="{64A14A16-5D31-4650-938E-325BF928E54D}">
      <dgm:prSet/>
      <dgm:spPr/>
      <dgm:t>
        <a:bodyPr/>
        <a:lstStyle/>
        <a:p>
          <a:pPr latinLnBrk="1"/>
          <a:endParaRPr lang="ko-KR" altLang="en-US" sz="1600"/>
        </a:p>
      </dgm:t>
    </dgm:pt>
    <dgm:pt modelId="{49EAF137-334F-4D53-B9A8-11CC4EFBDB67}">
      <dgm:prSet custT="1"/>
      <dgm:spPr/>
      <dgm:t>
        <a:bodyPr/>
        <a:lstStyle/>
        <a:p>
          <a:pPr latinLnBrk="1"/>
          <a:r>
            <a:rPr lang="ko-KR" altLang="en-US" sz="1600" dirty="0"/>
            <a:t>단기예보</a:t>
          </a:r>
        </a:p>
      </dgm:t>
    </dgm:pt>
    <dgm:pt modelId="{AD87D2AF-0B12-44DE-B5FD-428D5D86132A}" type="parTrans" cxnId="{D1F69DA2-EEC8-48FD-9683-662B514FE2E9}">
      <dgm:prSet/>
      <dgm:spPr/>
      <dgm:t>
        <a:bodyPr/>
        <a:lstStyle/>
        <a:p>
          <a:pPr latinLnBrk="1"/>
          <a:endParaRPr lang="ko-KR" altLang="en-US" sz="1600"/>
        </a:p>
      </dgm:t>
    </dgm:pt>
    <dgm:pt modelId="{859F7844-95A3-440C-8AA7-202EA7847A71}" type="sibTrans" cxnId="{D1F69DA2-EEC8-48FD-9683-662B514FE2E9}">
      <dgm:prSet/>
      <dgm:spPr/>
      <dgm:t>
        <a:bodyPr/>
        <a:lstStyle/>
        <a:p>
          <a:pPr latinLnBrk="1"/>
          <a:endParaRPr lang="ko-KR" altLang="en-US" sz="1600"/>
        </a:p>
      </dgm:t>
    </dgm:pt>
    <dgm:pt modelId="{029E6A0A-CDDD-4979-B7C3-8C020BB6F18C}">
      <dgm:prSet custT="1"/>
      <dgm:spPr/>
      <dgm:t>
        <a:bodyPr/>
        <a:lstStyle/>
        <a:p>
          <a:pPr latinLnBrk="1"/>
          <a:r>
            <a:rPr lang="ko-KR" altLang="en-US" sz="1600" dirty="0"/>
            <a:t>장기예보</a:t>
          </a:r>
        </a:p>
      </dgm:t>
    </dgm:pt>
    <dgm:pt modelId="{01803084-F54F-4119-8C1A-FD6AA7EFA7AA}" type="parTrans" cxnId="{AB1B5496-99F6-4B93-B50C-24D31AEE5E2F}">
      <dgm:prSet/>
      <dgm:spPr/>
      <dgm:t>
        <a:bodyPr/>
        <a:lstStyle/>
        <a:p>
          <a:pPr latinLnBrk="1"/>
          <a:endParaRPr lang="ko-KR" altLang="en-US" sz="1600"/>
        </a:p>
      </dgm:t>
    </dgm:pt>
    <dgm:pt modelId="{8C9E04C5-FE43-46B5-A6F6-4B47461DC2DC}" type="sibTrans" cxnId="{AB1B5496-99F6-4B93-B50C-24D31AEE5E2F}">
      <dgm:prSet/>
      <dgm:spPr/>
      <dgm:t>
        <a:bodyPr/>
        <a:lstStyle/>
        <a:p>
          <a:pPr latinLnBrk="1"/>
          <a:endParaRPr lang="ko-KR" altLang="en-US" sz="1600"/>
        </a:p>
      </dgm:t>
    </dgm:pt>
    <dgm:pt modelId="{A7136057-001C-43F2-91F0-065B43CAED83}">
      <dgm:prSet custT="1"/>
      <dgm:spPr/>
      <dgm:t>
        <a:bodyPr/>
        <a:lstStyle/>
        <a:p>
          <a:pPr latinLnBrk="1"/>
          <a:r>
            <a:rPr lang="ko-KR" altLang="en-US" sz="1600" dirty="0"/>
            <a:t>미세먼지</a:t>
          </a:r>
        </a:p>
      </dgm:t>
    </dgm:pt>
    <dgm:pt modelId="{0CF33731-1496-42EC-81ED-D8F28592C714}" type="parTrans" cxnId="{DB6FD570-60A9-44E5-A2B3-97C5AC756A7D}">
      <dgm:prSet/>
      <dgm:spPr/>
      <dgm:t>
        <a:bodyPr/>
        <a:lstStyle/>
        <a:p>
          <a:pPr latinLnBrk="1"/>
          <a:endParaRPr lang="ko-KR" altLang="en-US" sz="1600"/>
        </a:p>
      </dgm:t>
    </dgm:pt>
    <dgm:pt modelId="{3DFA245D-90E7-4951-8B35-C6126E43E6B5}" type="sibTrans" cxnId="{DB6FD570-60A9-44E5-A2B3-97C5AC756A7D}">
      <dgm:prSet/>
      <dgm:spPr/>
      <dgm:t>
        <a:bodyPr/>
        <a:lstStyle/>
        <a:p>
          <a:pPr latinLnBrk="1"/>
          <a:endParaRPr lang="ko-KR" altLang="en-US" sz="1600"/>
        </a:p>
      </dgm:t>
    </dgm:pt>
    <dgm:pt modelId="{F7F9D7AB-E39B-4E65-A59B-894AEBD0A300}">
      <dgm:prSet custT="1"/>
      <dgm:spPr/>
      <dgm:t>
        <a:bodyPr/>
        <a:lstStyle/>
        <a:p>
          <a:pPr latinLnBrk="1"/>
          <a:r>
            <a:rPr lang="ko-KR" altLang="en-US" sz="1600" dirty="0"/>
            <a:t>초미세먼지</a:t>
          </a:r>
        </a:p>
      </dgm:t>
    </dgm:pt>
    <dgm:pt modelId="{E5D3E62B-0696-41B3-B95B-F22AAF34F663}" type="parTrans" cxnId="{E9FA0993-C183-4E30-91C9-A3A8DEA9FD20}">
      <dgm:prSet/>
      <dgm:spPr/>
      <dgm:t>
        <a:bodyPr/>
        <a:lstStyle/>
        <a:p>
          <a:pPr latinLnBrk="1"/>
          <a:endParaRPr lang="ko-KR" altLang="en-US" sz="1600"/>
        </a:p>
      </dgm:t>
    </dgm:pt>
    <dgm:pt modelId="{E7F0A05A-ACA9-4039-8853-E89F69D92825}" type="sibTrans" cxnId="{E9FA0993-C183-4E30-91C9-A3A8DEA9FD20}">
      <dgm:prSet/>
      <dgm:spPr/>
      <dgm:t>
        <a:bodyPr/>
        <a:lstStyle/>
        <a:p>
          <a:pPr latinLnBrk="1"/>
          <a:endParaRPr lang="ko-KR" altLang="en-US" sz="1600"/>
        </a:p>
      </dgm:t>
    </dgm:pt>
    <dgm:pt modelId="{320F9560-DDA5-4EC9-8D5C-834539F84B2D}">
      <dgm:prSet custT="1"/>
      <dgm:spPr/>
      <dgm:t>
        <a:bodyPr/>
        <a:lstStyle/>
        <a:p>
          <a:pPr latinLnBrk="1"/>
          <a:r>
            <a:rPr lang="ko-KR" altLang="en-US" sz="1600" dirty="0"/>
            <a:t>오존농도</a:t>
          </a:r>
        </a:p>
      </dgm:t>
    </dgm:pt>
    <dgm:pt modelId="{3C2A6D6D-81FD-42DF-B7C7-1B9CE99A570E}" type="parTrans" cxnId="{15E2FB3F-F2A0-4A90-BB8D-F56491806A5D}">
      <dgm:prSet/>
      <dgm:spPr/>
      <dgm:t>
        <a:bodyPr/>
        <a:lstStyle/>
        <a:p>
          <a:pPr latinLnBrk="1"/>
          <a:endParaRPr lang="ko-KR" altLang="en-US" sz="1600"/>
        </a:p>
      </dgm:t>
    </dgm:pt>
    <dgm:pt modelId="{26B0CF41-A78D-4ADF-B85A-CDC16ED8594D}" type="sibTrans" cxnId="{15E2FB3F-F2A0-4A90-BB8D-F56491806A5D}">
      <dgm:prSet/>
      <dgm:spPr/>
      <dgm:t>
        <a:bodyPr/>
        <a:lstStyle/>
        <a:p>
          <a:pPr latinLnBrk="1"/>
          <a:endParaRPr lang="ko-KR" altLang="en-US" sz="1600"/>
        </a:p>
      </dgm:t>
    </dgm:pt>
    <dgm:pt modelId="{9AA4F90A-F07C-408F-BDEE-C2B468896CE9}">
      <dgm:prSet custT="1"/>
      <dgm:spPr/>
      <dgm:t>
        <a:bodyPr/>
        <a:lstStyle/>
        <a:p>
          <a:pPr latinLnBrk="1"/>
          <a:r>
            <a:rPr lang="ko-KR" altLang="en-US" sz="1600" dirty="0"/>
            <a:t>식중독지수</a:t>
          </a:r>
        </a:p>
      </dgm:t>
    </dgm:pt>
    <dgm:pt modelId="{BBB1A836-D59D-4AAD-96F8-C28B1D93513D}" type="parTrans" cxnId="{0E80FCE5-96E8-4E76-9CB2-359247BE256A}">
      <dgm:prSet/>
      <dgm:spPr/>
      <dgm:t>
        <a:bodyPr/>
        <a:lstStyle/>
        <a:p>
          <a:pPr latinLnBrk="1"/>
          <a:endParaRPr lang="ko-KR" altLang="en-US" sz="1600"/>
        </a:p>
      </dgm:t>
    </dgm:pt>
    <dgm:pt modelId="{6626ABF8-0B0D-4485-B668-52A98DBD701F}" type="sibTrans" cxnId="{0E80FCE5-96E8-4E76-9CB2-359247BE256A}">
      <dgm:prSet/>
      <dgm:spPr/>
      <dgm:t>
        <a:bodyPr/>
        <a:lstStyle/>
        <a:p>
          <a:pPr latinLnBrk="1"/>
          <a:endParaRPr lang="ko-KR" altLang="en-US" sz="1600"/>
        </a:p>
      </dgm:t>
    </dgm:pt>
    <dgm:pt modelId="{C6D3DD69-9391-4F53-8D19-86A5905AAF7E}">
      <dgm:prSet custT="1"/>
      <dgm:spPr/>
      <dgm:t>
        <a:bodyPr/>
        <a:lstStyle/>
        <a:p>
          <a:pPr latinLnBrk="1"/>
          <a:r>
            <a:rPr lang="ko-KR" altLang="en-US" sz="1600" dirty="0"/>
            <a:t>자외선지수</a:t>
          </a:r>
        </a:p>
      </dgm:t>
    </dgm:pt>
    <dgm:pt modelId="{8142EC7F-9369-47AF-A967-600C649DA21D}" type="parTrans" cxnId="{7214664C-263F-4B94-BCD7-20F0CB3293C4}">
      <dgm:prSet/>
      <dgm:spPr/>
      <dgm:t>
        <a:bodyPr/>
        <a:lstStyle/>
        <a:p>
          <a:pPr latinLnBrk="1"/>
          <a:endParaRPr lang="ko-KR" altLang="en-US" sz="1600"/>
        </a:p>
      </dgm:t>
    </dgm:pt>
    <dgm:pt modelId="{DADDB73C-7D85-45F6-BFA5-C113061D039E}" type="sibTrans" cxnId="{7214664C-263F-4B94-BCD7-20F0CB3293C4}">
      <dgm:prSet/>
      <dgm:spPr/>
      <dgm:t>
        <a:bodyPr/>
        <a:lstStyle/>
        <a:p>
          <a:pPr latinLnBrk="1"/>
          <a:endParaRPr lang="ko-KR" altLang="en-US" sz="1600"/>
        </a:p>
      </dgm:t>
    </dgm:pt>
    <dgm:pt modelId="{2B48A5A8-49ED-4327-9668-72FA99D64D22}">
      <dgm:prSet custT="1"/>
      <dgm:spPr/>
      <dgm:t>
        <a:bodyPr/>
        <a:lstStyle/>
        <a:p>
          <a:pPr latinLnBrk="1"/>
          <a:r>
            <a:rPr lang="ko-KR" altLang="en-US" sz="1600" dirty="0"/>
            <a:t>대기정체</a:t>
          </a:r>
        </a:p>
      </dgm:t>
    </dgm:pt>
    <dgm:pt modelId="{5BC77754-40F0-45CF-987A-770E8E0C2887}" type="parTrans" cxnId="{14DAE6FE-683C-4EC2-A752-D26A59892A8C}">
      <dgm:prSet/>
      <dgm:spPr/>
      <dgm:t>
        <a:bodyPr/>
        <a:lstStyle/>
        <a:p>
          <a:pPr latinLnBrk="1"/>
          <a:endParaRPr lang="ko-KR" altLang="en-US" sz="1600"/>
        </a:p>
      </dgm:t>
    </dgm:pt>
    <dgm:pt modelId="{AFFD3968-8BB0-4208-A42F-3CA7BF017510}" type="sibTrans" cxnId="{14DAE6FE-683C-4EC2-A752-D26A59892A8C}">
      <dgm:prSet/>
      <dgm:spPr/>
      <dgm:t>
        <a:bodyPr/>
        <a:lstStyle/>
        <a:p>
          <a:pPr latinLnBrk="1"/>
          <a:endParaRPr lang="ko-KR" altLang="en-US" sz="1600"/>
        </a:p>
      </dgm:t>
    </dgm:pt>
    <dgm:pt modelId="{F941D9D2-E3F5-4C63-9855-E36026559A0F}">
      <dgm:prSet custT="1"/>
      <dgm:spPr/>
      <dgm:t>
        <a:bodyPr/>
        <a:lstStyle/>
        <a:p>
          <a:pPr latinLnBrk="1"/>
          <a:r>
            <a:rPr lang="ko-KR" altLang="en-US" sz="1600" dirty="0"/>
            <a:t>기상특보</a:t>
          </a:r>
        </a:p>
      </dgm:t>
    </dgm:pt>
    <dgm:pt modelId="{3CAF81DA-1A7F-4365-9DA2-86CFD2952F92}" type="parTrans" cxnId="{61E71E9E-0F8D-4C45-9EAE-881315A824A2}">
      <dgm:prSet/>
      <dgm:spPr/>
      <dgm:t>
        <a:bodyPr/>
        <a:lstStyle/>
        <a:p>
          <a:pPr latinLnBrk="1"/>
          <a:endParaRPr lang="ko-KR" altLang="en-US" sz="1600"/>
        </a:p>
      </dgm:t>
    </dgm:pt>
    <dgm:pt modelId="{38EF96B9-B043-403D-AD3C-A33BB4CD1CC7}" type="sibTrans" cxnId="{61E71E9E-0F8D-4C45-9EAE-881315A824A2}">
      <dgm:prSet/>
      <dgm:spPr/>
      <dgm:t>
        <a:bodyPr/>
        <a:lstStyle/>
        <a:p>
          <a:pPr latinLnBrk="1"/>
          <a:endParaRPr lang="ko-KR" altLang="en-US" sz="1600"/>
        </a:p>
      </dgm:t>
    </dgm:pt>
    <dgm:pt modelId="{1B907109-A9F1-418F-AE97-FC518C597ADF}">
      <dgm:prSet custT="1"/>
      <dgm:spPr/>
      <dgm:t>
        <a:bodyPr/>
        <a:lstStyle/>
        <a:p>
          <a:pPr latinLnBrk="1"/>
          <a:r>
            <a:rPr lang="ko-KR" altLang="en-US" sz="1600" dirty="0"/>
            <a:t>테마 </a:t>
          </a:r>
        </a:p>
      </dgm:t>
    </dgm:pt>
    <dgm:pt modelId="{2BFA8863-7402-46EA-BCBD-8DC66AFDE485}" type="parTrans" cxnId="{E364B367-5DEF-4632-9A71-27001A2E841A}">
      <dgm:prSet/>
      <dgm:spPr/>
      <dgm:t>
        <a:bodyPr/>
        <a:lstStyle/>
        <a:p>
          <a:pPr latinLnBrk="1"/>
          <a:endParaRPr lang="ko-KR" altLang="en-US" sz="1600"/>
        </a:p>
      </dgm:t>
    </dgm:pt>
    <dgm:pt modelId="{A087B348-279A-4208-8607-EB060539C4F8}" type="sibTrans" cxnId="{E364B367-5DEF-4632-9A71-27001A2E841A}">
      <dgm:prSet/>
      <dgm:spPr/>
      <dgm:t>
        <a:bodyPr/>
        <a:lstStyle/>
        <a:p>
          <a:pPr latinLnBrk="1"/>
          <a:endParaRPr lang="ko-KR" altLang="en-US" sz="1600"/>
        </a:p>
      </dgm:t>
    </dgm:pt>
    <dgm:pt modelId="{48D40C7C-A47E-4132-AFAD-425AD60BB906}">
      <dgm:prSet custT="1"/>
      <dgm:spPr/>
      <dgm:t>
        <a:bodyPr/>
        <a:lstStyle/>
        <a:p>
          <a:pPr latinLnBrk="1"/>
          <a:r>
            <a:rPr lang="ko-KR" altLang="en-US" sz="1600" dirty="0"/>
            <a:t>태풍</a:t>
          </a:r>
        </a:p>
      </dgm:t>
    </dgm:pt>
    <dgm:pt modelId="{03730C89-F215-4D65-97A9-B893EABFFBB4}" type="parTrans" cxnId="{FC5C2FE6-0666-48C0-AB3C-7CE5DE0049E9}">
      <dgm:prSet/>
      <dgm:spPr/>
      <dgm:t>
        <a:bodyPr/>
        <a:lstStyle/>
        <a:p>
          <a:pPr latinLnBrk="1"/>
          <a:endParaRPr lang="ko-KR" altLang="en-US" sz="1600"/>
        </a:p>
      </dgm:t>
    </dgm:pt>
    <dgm:pt modelId="{D043E482-1057-4FEB-B47D-C2F3069F6576}" type="sibTrans" cxnId="{FC5C2FE6-0666-48C0-AB3C-7CE5DE0049E9}">
      <dgm:prSet/>
      <dgm:spPr/>
      <dgm:t>
        <a:bodyPr/>
        <a:lstStyle/>
        <a:p>
          <a:pPr latinLnBrk="1"/>
          <a:endParaRPr lang="ko-KR" altLang="en-US" sz="1600"/>
        </a:p>
      </dgm:t>
    </dgm:pt>
    <dgm:pt modelId="{ACD7A971-14F2-4558-85F8-0D27D5B7C2D5}">
      <dgm:prSet custT="1"/>
      <dgm:spPr/>
      <dgm:t>
        <a:bodyPr/>
        <a:lstStyle/>
        <a:p>
          <a:pPr latinLnBrk="1"/>
          <a:r>
            <a:rPr lang="ko-KR" altLang="en-US" sz="1600" dirty="0"/>
            <a:t>영상</a:t>
          </a:r>
        </a:p>
      </dgm:t>
    </dgm:pt>
    <dgm:pt modelId="{6F34807C-B838-405B-928C-24271C2190DF}" type="parTrans" cxnId="{0AF7BD40-4673-4549-B64F-A51ABFC5BADA}">
      <dgm:prSet/>
      <dgm:spPr/>
      <dgm:t>
        <a:bodyPr/>
        <a:lstStyle/>
        <a:p>
          <a:pPr latinLnBrk="1"/>
          <a:endParaRPr lang="ko-KR" altLang="en-US" sz="1600"/>
        </a:p>
      </dgm:t>
    </dgm:pt>
    <dgm:pt modelId="{E8C2E401-EB18-4B1D-838C-AF9F5FE2CEBD}" type="sibTrans" cxnId="{0AF7BD40-4673-4549-B64F-A51ABFC5BADA}">
      <dgm:prSet/>
      <dgm:spPr/>
      <dgm:t>
        <a:bodyPr/>
        <a:lstStyle/>
        <a:p>
          <a:pPr latinLnBrk="1"/>
          <a:endParaRPr lang="ko-KR" altLang="en-US" sz="1600"/>
        </a:p>
      </dgm:t>
    </dgm:pt>
    <dgm:pt modelId="{18BEBA00-C718-4916-9E08-A359569B0DF6}">
      <dgm:prSet custT="1"/>
      <dgm:spPr/>
      <dgm:t>
        <a:bodyPr/>
        <a:lstStyle/>
        <a:p>
          <a:pPr latinLnBrk="1"/>
          <a:r>
            <a:rPr lang="ko-KR" altLang="en-US" sz="1600" dirty="0"/>
            <a:t>관측</a:t>
          </a:r>
        </a:p>
      </dgm:t>
    </dgm:pt>
    <dgm:pt modelId="{FE0F734E-2744-435E-9F34-E9E308E6B91D}" type="parTrans" cxnId="{B7E0B101-E37E-4442-BD24-1C6F4BFD6C1F}">
      <dgm:prSet/>
      <dgm:spPr/>
      <dgm:t>
        <a:bodyPr/>
        <a:lstStyle/>
        <a:p>
          <a:pPr latinLnBrk="1"/>
          <a:endParaRPr lang="ko-KR" altLang="en-US" sz="1600"/>
        </a:p>
      </dgm:t>
    </dgm:pt>
    <dgm:pt modelId="{0E65BF0D-E54E-4E4C-8173-A68D1ACC1A72}" type="sibTrans" cxnId="{B7E0B101-E37E-4442-BD24-1C6F4BFD6C1F}">
      <dgm:prSet/>
      <dgm:spPr/>
      <dgm:t>
        <a:bodyPr/>
        <a:lstStyle/>
        <a:p>
          <a:pPr latinLnBrk="1"/>
          <a:endParaRPr lang="ko-KR" altLang="en-US" sz="1600"/>
        </a:p>
      </dgm:t>
    </dgm:pt>
    <dgm:pt modelId="{194C0678-F317-455C-95BB-845096FB5317}" type="pres">
      <dgm:prSet presAssocID="{DFE76FF9-D41B-470F-9D3A-5367E2D9C41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9ADD7A0-8358-4FC9-BC28-DEA3142DB821}" type="pres">
      <dgm:prSet presAssocID="{69D516EE-FAE8-4A98-9AED-4E6EEF84337B}" presName="hierRoot1" presStyleCnt="0">
        <dgm:presLayoutVars>
          <dgm:hierBranch val="init"/>
        </dgm:presLayoutVars>
      </dgm:prSet>
      <dgm:spPr/>
    </dgm:pt>
    <dgm:pt modelId="{ABB4DE46-384C-4BDB-AB5F-BF86FF862E9A}" type="pres">
      <dgm:prSet presAssocID="{69D516EE-FAE8-4A98-9AED-4E6EEF84337B}" presName="rootComposite1" presStyleCnt="0"/>
      <dgm:spPr/>
    </dgm:pt>
    <dgm:pt modelId="{2D22C450-D320-43E5-AEF1-88075F7B7C34}" type="pres">
      <dgm:prSet presAssocID="{69D516EE-FAE8-4A98-9AED-4E6EEF84337B}" presName="rootText1" presStyleLbl="node0" presStyleIdx="0" presStyleCnt="1">
        <dgm:presLayoutVars>
          <dgm:chPref val="3"/>
        </dgm:presLayoutVars>
      </dgm:prSet>
      <dgm:spPr/>
    </dgm:pt>
    <dgm:pt modelId="{36665989-1309-4C05-A097-F48D56CC60A3}" type="pres">
      <dgm:prSet presAssocID="{69D516EE-FAE8-4A98-9AED-4E6EEF84337B}" presName="rootConnector1" presStyleLbl="node1" presStyleIdx="0" presStyleCnt="0"/>
      <dgm:spPr/>
    </dgm:pt>
    <dgm:pt modelId="{4F603554-D61B-4213-9AA6-7BC3A0956B48}" type="pres">
      <dgm:prSet presAssocID="{69D516EE-FAE8-4A98-9AED-4E6EEF84337B}" presName="hierChild2" presStyleCnt="0"/>
      <dgm:spPr/>
    </dgm:pt>
    <dgm:pt modelId="{0AA56BE6-65CC-4198-9584-0679990C9A13}" type="pres">
      <dgm:prSet presAssocID="{23FD7F1B-D861-4535-8C7A-E2ADD302CAAD}" presName="Name37" presStyleLbl="parChTrans1D2" presStyleIdx="0" presStyleCnt="5"/>
      <dgm:spPr/>
    </dgm:pt>
    <dgm:pt modelId="{F1D487D9-D711-48D3-A446-EC3E015D392A}" type="pres">
      <dgm:prSet presAssocID="{413A46CD-9A31-47C9-B070-7B222CA3E851}" presName="hierRoot2" presStyleCnt="0">
        <dgm:presLayoutVars>
          <dgm:hierBranch val="init"/>
        </dgm:presLayoutVars>
      </dgm:prSet>
      <dgm:spPr/>
    </dgm:pt>
    <dgm:pt modelId="{932DABC4-796F-4C25-8B1F-137F8691F284}" type="pres">
      <dgm:prSet presAssocID="{413A46CD-9A31-47C9-B070-7B222CA3E851}" presName="rootComposite" presStyleCnt="0"/>
      <dgm:spPr/>
    </dgm:pt>
    <dgm:pt modelId="{B42191ED-D312-4559-8E54-669AFA2F3C6B}" type="pres">
      <dgm:prSet presAssocID="{413A46CD-9A31-47C9-B070-7B222CA3E851}" presName="rootText" presStyleLbl="node2" presStyleIdx="0" presStyleCnt="5" custLinFactX="-34412" custLinFactNeighborX="-100000">
        <dgm:presLayoutVars>
          <dgm:chPref val="3"/>
        </dgm:presLayoutVars>
      </dgm:prSet>
      <dgm:spPr/>
    </dgm:pt>
    <dgm:pt modelId="{3A4B2EFA-1C25-48C8-8530-391BA55A4E71}" type="pres">
      <dgm:prSet presAssocID="{413A46CD-9A31-47C9-B070-7B222CA3E851}" presName="rootConnector" presStyleLbl="node2" presStyleIdx="0" presStyleCnt="5"/>
      <dgm:spPr/>
    </dgm:pt>
    <dgm:pt modelId="{838615B3-9867-49CE-9AF9-5226ABD0EE71}" type="pres">
      <dgm:prSet presAssocID="{413A46CD-9A31-47C9-B070-7B222CA3E851}" presName="hierChild4" presStyleCnt="0"/>
      <dgm:spPr/>
    </dgm:pt>
    <dgm:pt modelId="{CA61D89C-C049-4FBC-975A-72CEA3C7F40B}" type="pres">
      <dgm:prSet presAssocID="{413A46CD-9A31-47C9-B070-7B222CA3E851}" presName="hierChild5" presStyleCnt="0"/>
      <dgm:spPr/>
    </dgm:pt>
    <dgm:pt modelId="{89DBEDDA-BDDC-40B5-94D2-69E84E395D91}" type="pres">
      <dgm:prSet presAssocID="{3EF9FBB0-243D-4F42-846A-30CC34BA45E2}" presName="Name37" presStyleLbl="parChTrans1D2" presStyleIdx="1" presStyleCnt="5"/>
      <dgm:spPr/>
    </dgm:pt>
    <dgm:pt modelId="{77D2A312-E8BB-4FF3-8089-E7F4AC308DBC}" type="pres">
      <dgm:prSet presAssocID="{548F5D9D-3300-4AAD-93AC-54A28D152DA9}" presName="hierRoot2" presStyleCnt="0">
        <dgm:presLayoutVars>
          <dgm:hierBranch val="init"/>
        </dgm:presLayoutVars>
      </dgm:prSet>
      <dgm:spPr/>
    </dgm:pt>
    <dgm:pt modelId="{BFED4F80-97BA-49ED-AB4A-29517FD0E3C4}" type="pres">
      <dgm:prSet presAssocID="{548F5D9D-3300-4AAD-93AC-54A28D152DA9}" presName="rootComposite" presStyleCnt="0"/>
      <dgm:spPr/>
    </dgm:pt>
    <dgm:pt modelId="{4E1C85A1-4D6D-43E2-AC1D-F5AC237482AB}" type="pres">
      <dgm:prSet presAssocID="{548F5D9D-3300-4AAD-93AC-54A28D152DA9}" presName="rootText" presStyleLbl="node2" presStyleIdx="1" presStyleCnt="5" custLinFactNeighborX="-97420">
        <dgm:presLayoutVars>
          <dgm:chPref val="3"/>
        </dgm:presLayoutVars>
      </dgm:prSet>
      <dgm:spPr/>
    </dgm:pt>
    <dgm:pt modelId="{489C493E-8BC7-466F-B5BD-B490FA2F1B9A}" type="pres">
      <dgm:prSet presAssocID="{548F5D9D-3300-4AAD-93AC-54A28D152DA9}" presName="rootConnector" presStyleLbl="node2" presStyleIdx="1" presStyleCnt="5"/>
      <dgm:spPr/>
    </dgm:pt>
    <dgm:pt modelId="{50465D54-1B52-4B79-BD2D-99A273E3D849}" type="pres">
      <dgm:prSet presAssocID="{548F5D9D-3300-4AAD-93AC-54A28D152DA9}" presName="hierChild4" presStyleCnt="0"/>
      <dgm:spPr/>
    </dgm:pt>
    <dgm:pt modelId="{DA8C4842-1389-4561-9C52-5751346CC978}" type="pres">
      <dgm:prSet presAssocID="{AD87D2AF-0B12-44DE-B5FD-428D5D86132A}" presName="Name37" presStyleLbl="parChTrans1D3" presStyleIdx="0" presStyleCnt="13"/>
      <dgm:spPr/>
    </dgm:pt>
    <dgm:pt modelId="{FA814982-1306-499E-A679-2DB9D49C5803}" type="pres">
      <dgm:prSet presAssocID="{49EAF137-334F-4D53-B9A8-11CC4EFBDB67}" presName="hierRoot2" presStyleCnt="0">
        <dgm:presLayoutVars>
          <dgm:hierBranch val="init"/>
        </dgm:presLayoutVars>
      </dgm:prSet>
      <dgm:spPr/>
    </dgm:pt>
    <dgm:pt modelId="{D236C373-2F95-4B29-AEB3-745FE58A3157}" type="pres">
      <dgm:prSet presAssocID="{49EAF137-334F-4D53-B9A8-11CC4EFBDB67}" presName="rootComposite" presStyleCnt="0"/>
      <dgm:spPr/>
    </dgm:pt>
    <dgm:pt modelId="{FBE28D4B-1442-4C05-BC75-1A098663C228}" type="pres">
      <dgm:prSet presAssocID="{49EAF137-334F-4D53-B9A8-11CC4EFBDB67}" presName="rootText" presStyleLbl="node3" presStyleIdx="0" presStyleCnt="13" custLinFactNeighborX="-97420">
        <dgm:presLayoutVars>
          <dgm:chPref val="3"/>
        </dgm:presLayoutVars>
      </dgm:prSet>
      <dgm:spPr/>
    </dgm:pt>
    <dgm:pt modelId="{9A4F8F3D-F4AB-4658-BBFC-E97B5CF6E247}" type="pres">
      <dgm:prSet presAssocID="{49EAF137-334F-4D53-B9A8-11CC4EFBDB67}" presName="rootConnector" presStyleLbl="node3" presStyleIdx="0" presStyleCnt="13"/>
      <dgm:spPr/>
    </dgm:pt>
    <dgm:pt modelId="{D5E2BEF0-4D24-449F-B8CA-A5E57BD2B95F}" type="pres">
      <dgm:prSet presAssocID="{49EAF137-334F-4D53-B9A8-11CC4EFBDB67}" presName="hierChild4" presStyleCnt="0"/>
      <dgm:spPr/>
    </dgm:pt>
    <dgm:pt modelId="{BC2E556C-7B5B-4DDF-8002-E4A6FA30B133}" type="pres">
      <dgm:prSet presAssocID="{49EAF137-334F-4D53-B9A8-11CC4EFBDB67}" presName="hierChild5" presStyleCnt="0"/>
      <dgm:spPr/>
    </dgm:pt>
    <dgm:pt modelId="{473207D1-CA8C-418E-8605-CB42428AC1A4}" type="pres">
      <dgm:prSet presAssocID="{01803084-F54F-4119-8C1A-FD6AA7EFA7AA}" presName="Name37" presStyleLbl="parChTrans1D3" presStyleIdx="1" presStyleCnt="13"/>
      <dgm:spPr/>
    </dgm:pt>
    <dgm:pt modelId="{4891A566-AE79-47DE-BF1D-E8A0D54F70B9}" type="pres">
      <dgm:prSet presAssocID="{029E6A0A-CDDD-4979-B7C3-8C020BB6F18C}" presName="hierRoot2" presStyleCnt="0">
        <dgm:presLayoutVars>
          <dgm:hierBranch val="init"/>
        </dgm:presLayoutVars>
      </dgm:prSet>
      <dgm:spPr/>
    </dgm:pt>
    <dgm:pt modelId="{315DAC22-525B-4424-B2C8-BA62AEFF6179}" type="pres">
      <dgm:prSet presAssocID="{029E6A0A-CDDD-4979-B7C3-8C020BB6F18C}" presName="rootComposite" presStyleCnt="0"/>
      <dgm:spPr/>
    </dgm:pt>
    <dgm:pt modelId="{607C6A38-C082-4825-8694-38ECBEF1AA0B}" type="pres">
      <dgm:prSet presAssocID="{029E6A0A-CDDD-4979-B7C3-8C020BB6F18C}" presName="rootText" presStyleLbl="node3" presStyleIdx="1" presStyleCnt="13" custLinFactNeighborX="-97420">
        <dgm:presLayoutVars>
          <dgm:chPref val="3"/>
        </dgm:presLayoutVars>
      </dgm:prSet>
      <dgm:spPr/>
    </dgm:pt>
    <dgm:pt modelId="{E1110589-D918-48DE-9320-11B2936AE932}" type="pres">
      <dgm:prSet presAssocID="{029E6A0A-CDDD-4979-B7C3-8C020BB6F18C}" presName="rootConnector" presStyleLbl="node3" presStyleIdx="1" presStyleCnt="13"/>
      <dgm:spPr/>
    </dgm:pt>
    <dgm:pt modelId="{6CB70B7C-F3E9-49F2-B1BC-CE822798C16F}" type="pres">
      <dgm:prSet presAssocID="{029E6A0A-CDDD-4979-B7C3-8C020BB6F18C}" presName="hierChild4" presStyleCnt="0"/>
      <dgm:spPr/>
    </dgm:pt>
    <dgm:pt modelId="{3BF0BEAF-E828-47F6-B2BE-4C55E8CE6AFA}" type="pres">
      <dgm:prSet presAssocID="{029E6A0A-CDDD-4979-B7C3-8C020BB6F18C}" presName="hierChild5" presStyleCnt="0"/>
      <dgm:spPr/>
    </dgm:pt>
    <dgm:pt modelId="{277E0B1E-AE8A-4DFC-918E-A2E34FC8DFEA}" type="pres">
      <dgm:prSet presAssocID="{548F5D9D-3300-4AAD-93AC-54A28D152DA9}" presName="hierChild5" presStyleCnt="0"/>
      <dgm:spPr/>
    </dgm:pt>
    <dgm:pt modelId="{E94A7376-96DB-4D34-8158-AE0C589AB2D1}" type="pres">
      <dgm:prSet presAssocID="{49F71807-EBD2-471E-9191-6ADE831DFE6C}" presName="Name37" presStyleLbl="parChTrans1D2" presStyleIdx="2" presStyleCnt="5"/>
      <dgm:spPr/>
    </dgm:pt>
    <dgm:pt modelId="{ECE05EDB-5EF5-4FB5-84C2-5C52314BEC83}" type="pres">
      <dgm:prSet presAssocID="{00C1C723-41B6-4FDA-86E9-8E04E3BF6E79}" presName="hierRoot2" presStyleCnt="0">
        <dgm:presLayoutVars>
          <dgm:hierBranch val="init"/>
        </dgm:presLayoutVars>
      </dgm:prSet>
      <dgm:spPr/>
    </dgm:pt>
    <dgm:pt modelId="{F86B1277-2E4E-4C99-9DD4-F981F9A73925}" type="pres">
      <dgm:prSet presAssocID="{00C1C723-41B6-4FDA-86E9-8E04E3BF6E79}" presName="rootComposite" presStyleCnt="0"/>
      <dgm:spPr/>
    </dgm:pt>
    <dgm:pt modelId="{619927DA-A354-4A5A-8FB9-95520F25D97A}" type="pres">
      <dgm:prSet presAssocID="{00C1C723-41B6-4FDA-86E9-8E04E3BF6E79}" presName="rootText" presStyleLbl="node2" presStyleIdx="2" presStyleCnt="5">
        <dgm:presLayoutVars>
          <dgm:chPref val="3"/>
        </dgm:presLayoutVars>
      </dgm:prSet>
      <dgm:spPr/>
    </dgm:pt>
    <dgm:pt modelId="{14D05526-3BA0-43BB-BFA5-EF4159339DD7}" type="pres">
      <dgm:prSet presAssocID="{00C1C723-41B6-4FDA-86E9-8E04E3BF6E79}" presName="rootConnector" presStyleLbl="node2" presStyleIdx="2" presStyleCnt="5"/>
      <dgm:spPr/>
    </dgm:pt>
    <dgm:pt modelId="{7822F102-C2AA-417C-8316-97616542F192}" type="pres">
      <dgm:prSet presAssocID="{00C1C723-41B6-4FDA-86E9-8E04E3BF6E79}" presName="hierChild4" presStyleCnt="0"/>
      <dgm:spPr/>
    </dgm:pt>
    <dgm:pt modelId="{7CF988B4-B4F2-4FAC-B049-4B9C5F8B3659}" type="pres">
      <dgm:prSet presAssocID="{0CF33731-1496-42EC-81ED-D8F28592C714}" presName="Name37" presStyleLbl="parChTrans1D3" presStyleIdx="2" presStyleCnt="13"/>
      <dgm:spPr/>
    </dgm:pt>
    <dgm:pt modelId="{DA9B4E7C-FAC5-411F-A5F3-3343D1F15972}" type="pres">
      <dgm:prSet presAssocID="{A7136057-001C-43F2-91F0-065B43CAED83}" presName="hierRoot2" presStyleCnt="0">
        <dgm:presLayoutVars>
          <dgm:hierBranch val="init"/>
        </dgm:presLayoutVars>
      </dgm:prSet>
      <dgm:spPr/>
    </dgm:pt>
    <dgm:pt modelId="{411C7553-F17E-4F5B-B2FB-4DD32469434A}" type="pres">
      <dgm:prSet presAssocID="{A7136057-001C-43F2-91F0-065B43CAED83}" presName="rootComposite" presStyleCnt="0"/>
      <dgm:spPr/>
    </dgm:pt>
    <dgm:pt modelId="{8ACD03E5-D0A6-422D-97D8-D809883D2DC5}" type="pres">
      <dgm:prSet presAssocID="{A7136057-001C-43F2-91F0-065B43CAED83}" presName="rootText" presStyleLbl="node3" presStyleIdx="2" presStyleCnt="13">
        <dgm:presLayoutVars>
          <dgm:chPref val="3"/>
        </dgm:presLayoutVars>
      </dgm:prSet>
      <dgm:spPr/>
    </dgm:pt>
    <dgm:pt modelId="{ADDF8C73-08B6-4431-BB7A-606161F6AE42}" type="pres">
      <dgm:prSet presAssocID="{A7136057-001C-43F2-91F0-065B43CAED83}" presName="rootConnector" presStyleLbl="node3" presStyleIdx="2" presStyleCnt="13"/>
      <dgm:spPr/>
    </dgm:pt>
    <dgm:pt modelId="{3858B0AE-C54E-4D81-BDC6-78EC7B7B6016}" type="pres">
      <dgm:prSet presAssocID="{A7136057-001C-43F2-91F0-065B43CAED83}" presName="hierChild4" presStyleCnt="0"/>
      <dgm:spPr/>
    </dgm:pt>
    <dgm:pt modelId="{050FA520-037B-4392-AF86-2E97F868E0D5}" type="pres">
      <dgm:prSet presAssocID="{A7136057-001C-43F2-91F0-065B43CAED83}" presName="hierChild5" presStyleCnt="0"/>
      <dgm:spPr/>
    </dgm:pt>
    <dgm:pt modelId="{B19EA9A2-D3B2-477C-9AAF-B467F9142E4C}" type="pres">
      <dgm:prSet presAssocID="{E5D3E62B-0696-41B3-B95B-F22AAF34F663}" presName="Name37" presStyleLbl="parChTrans1D3" presStyleIdx="3" presStyleCnt="13"/>
      <dgm:spPr/>
    </dgm:pt>
    <dgm:pt modelId="{07465066-2B07-43C9-AAFD-649CBDAC88E0}" type="pres">
      <dgm:prSet presAssocID="{F7F9D7AB-E39B-4E65-A59B-894AEBD0A300}" presName="hierRoot2" presStyleCnt="0">
        <dgm:presLayoutVars>
          <dgm:hierBranch val="init"/>
        </dgm:presLayoutVars>
      </dgm:prSet>
      <dgm:spPr/>
    </dgm:pt>
    <dgm:pt modelId="{160A48B9-AD06-4475-AA9D-D6E4EF473CB2}" type="pres">
      <dgm:prSet presAssocID="{F7F9D7AB-E39B-4E65-A59B-894AEBD0A300}" presName="rootComposite" presStyleCnt="0"/>
      <dgm:spPr/>
    </dgm:pt>
    <dgm:pt modelId="{06F20187-1065-41D8-AEFC-B9785CFEB7F8}" type="pres">
      <dgm:prSet presAssocID="{F7F9D7AB-E39B-4E65-A59B-894AEBD0A300}" presName="rootText" presStyleLbl="node3" presStyleIdx="3" presStyleCnt="13">
        <dgm:presLayoutVars>
          <dgm:chPref val="3"/>
        </dgm:presLayoutVars>
      </dgm:prSet>
      <dgm:spPr/>
    </dgm:pt>
    <dgm:pt modelId="{CF31912D-4328-434D-9EF2-76E099278362}" type="pres">
      <dgm:prSet presAssocID="{F7F9D7AB-E39B-4E65-A59B-894AEBD0A300}" presName="rootConnector" presStyleLbl="node3" presStyleIdx="3" presStyleCnt="13"/>
      <dgm:spPr/>
    </dgm:pt>
    <dgm:pt modelId="{CAD6BFD9-B0BA-4996-8EC3-FF30873DD824}" type="pres">
      <dgm:prSet presAssocID="{F7F9D7AB-E39B-4E65-A59B-894AEBD0A300}" presName="hierChild4" presStyleCnt="0"/>
      <dgm:spPr/>
    </dgm:pt>
    <dgm:pt modelId="{D09B0A81-328C-41F9-977D-C66DE660E1F7}" type="pres">
      <dgm:prSet presAssocID="{F7F9D7AB-E39B-4E65-A59B-894AEBD0A300}" presName="hierChild5" presStyleCnt="0"/>
      <dgm:spPr/>
    </dgm:pt>
    <dgm:pt modelId="{2BF76ED7-3FF6-40F2-B59F-434AC5470A26}" type="pres">
      <dgm:prSet presAssocID="{3C2A6D6D-81FD-42DF-B7C7-1B9CE99A570E}" presName="Name37" presStyleLbl="parChTrans1D3" presStyleIdx="4" presStyleCnt="13"/>
      <dgm:spPr/>
    </dgm:pt>
    <dgm:pt modelId="{99A4A49F-1B93-4F6D-B877-4E0F6072BAEC}" type="pres">
      <dgm:prSet presAssocID="{320F9560-DDA5-4EC9-8D5C-834539F84B2D}" presName="hierRoot2" presStyleCnt="0">
        <dgm:presLayoutVars>
          <dgm:hierBranch val="init"/>
        </dgm:presLayoutVars>
      </dgm:prSet>
      <dgm:spPr/>
    </dgm:pt>
    <dgm:pt modelId="{933546F8-7FE0-40F9-BA68-7A262F337C2D}" type="pres">
      <dgm:prSet presAssocID="{320F9560-DDA5-4EC9-8D5C-834539F84B2D}" presName="rootComposite" presStyleCnt="0"/>
      <dgm:spPr/>
    </dgm:pt>
    <dgm:pt modelId="{9E090D31-B2ED-4206-8AF9-694728859431}" type="pres">
      <dgm:prSet presAssocID="{320F9560-DDA5-4EC9-8D5C-834539F84B2D}" presName="rootText" presStyleLbl="node3" presStyleIdx="4" presStyleCnt="13">
        <dgm:presLayoutVars>
          <dgm:chPref val="3"/>
        </dgm:presLayoutVars>
      </dgm:prSet>
      <dgm:spPr/>
    </dgm:pt>
    <dgm:pt modelId="{E3DA380F-4FD6-4096-A60A-8ADF36293F74}" type="pres">
      <dgm:prSet presAssocID="{320F9560-DDA5-4EC9-8D5C-834539F84B2D}" presName="rootConnector" presStyleLbl="node3" presStyleIdx="4" presStyleCnt="13"/>
      <dgm:spPr/>
    </dgm:pt>
    <dgm:pt modelId="{E049E0B6-DF8A-4121-801D-26C454B4447F}" type="pres">
      <dgm:prSet presAssocID="{320F9560-DDA5-4EC9-8D5C-834539F84B2D}" presName="hierChild4" presStyleCnt="0"/>
      <dgm:spPr/>
    </dgm:pt>
    <dgm:pt modelId="{22A0D740-DA74-4D00-BB07-05EA8585DADC}" type="pres">
      <dgm:prSet presAssocID="{320F9560-DDA5-4EC9-8D5C-834539F84B2D}" presName="hierChild5" presStyleCnt="0"/>
      <dgm:spPr/>
    </dgm:pt>
    <dgm:pt modelId="{122875F8-0947-4C3D-A944-A0A59B81DD67}" type="pres">
      <dgm:prSet presAssocID="{00C1C723-41B6-4FDA-86E9-8E04E3BF6E79}" presName="hierChild5" presStyleCnt="0"/>
      <dgm:spPr/>
    </dgm:pt>
    <dgm:pt modelId="{BFA86564-C54C-49F0-99D3-F228DAE9719B}" type="pres">
      <dgm:prSet presAssocID="{B96CE950-232A-4BF8-9FF2-0A3EAA33D71F}" presName="Name37" presStyleLbl="parChTrans1D2" presStyleIdx="3" presStyleCnt="5"/>
      <dgm:spPr/>
    </dgm:pt>
    <dgm:pt modelId="{27B28226-DC63-453A-B03A-69E8468B7785}" type="pres">
      <dgm:prSet presAssocID="{CBE68E53-AB4E-48ED-A6C7-317C5FB1EC33}" presName="hierRoot2" presStyleCnt="0">
        <dgm:presLayoutVars>
          <dgm:hierBranch val="init"/>
        </dgm:presLayoutVars>
      </dgm:prSet>
      <dgm:spPr/>
    </dgm:pt>
    <dgm:pt modelId="{C3535EDE-FB08-4429-969D-A9AD5937C935}" type="pres">
      <dgm:prSet presAssocID="{CBE68E53-AB4E-48ED-A6C7-317C5FB1EC33}" presName="rootComposite" presStyleCnt="0"/>
      <dgm:spPr/>
    </dgm:pt>
    <dgm:pt modelId="{C9259080-410A-49D9-8C79-6C27C32DE07A}" type="pres">
      <dgm:prSet presAssocID="{CBE68E53-AB4E-48ED-A6C7-317C5FB1EC33}" presName="rootText" presStyleLbl="node2" presStyleIdx="3" presStyleCnt="5" custLinFactNeighborX="75500">
        <dgm:presLayoutVars>
          <dgm:chPref val="3"/>
        </dgm:presLayoutVars>
      </dgm:prSet>
      <dgm:spPr/>
    </dgm:pt>
    <dgm:pt modelId="{60AC1DC7-D1AB-4326-ABB6-9C70DA8C40C1}" type="pres">
      <dgm:prSet presAssocID="{CBE68E53-AB4E-48ED-A6C7-317C5FB1EC33}" presName="rootConnector" presStyleLbl="node2" presStyleIdx="3" presStyleCnt="5"/>
      <dgm:spPr/>
    </dgm:pt>
    <dgm:pt modelId="{E41BFE20-B439-47A1-ABA3-71450B2F5CBA}" type="pres">
      <dgm:prSet presAssocID="{CBE68E53-AB4E-48ED-A6C7-317C5FB1EC33}" presName="hierChild4" presStyleCnt="0"/>
      <dgm:spPr/>
    </dgm:pt>
    <dgm:pt modelId="{35A5E689-4B58-4E97-ACE5-B7A79369EB79}" type="pres">
      <dgm:prSet presAssocID="{BBB1A836-D59D-4AAD-96F8-C28B1D93513D}" presName="Name37" presStyleLbl="parChTrans1D3" presStyleIdx="5" presStyleCnt="13"/>
      <dgm:spPr/>
    </dgm:pt>
    <dgm:pt modelId="{0718C825-6FDC-4B16-86C6-1BE97DD5F02F}" type="pres">
      <dgm:prSet presAssocID="{9AA4F90A-F07C-408F-BDEE-C2B468896CE9}" presName="hierRoot2" presStyleCnt="0">
        <dgm:presLayoutVars>
          <dgm:hierBranch val="init"/>
        </dgm:presLayoutVars>
      </dgm:prSet>
      <dgm:spPr/>
    </dgm:pt>
    <dgm:pt modelId="{8B8ED860-A9B8-44A1-AE9F-2AC2077E9406}" type="pres">
      <dgm:prSet presAssocID="{9AA4F90A-F07C-408F-BDEE-C2B468896CE9}" presName="rootComposite" presStyleCnt="0"/>
      <dgm:spPr/>
    </dgm:pt>
    <dgm:pt modelId="{77C01DC0-3F92-4F4B-85F0-F384F6E3C484}" type="pres">
      <dgm:prSet presAssocID="{9AA4F90A-F07C-408F-BDEE-C2B468896CE9}" presName="rootText" presStyleLbl="node3" presStyleIdx="5" presStyleCnt="13" custLinFactNeighborX="75500">
        <dgm:presLayoutVars>
          <dgm:chPref val="3"/>
        </dgm:presLayoutVars>
      </dgm:prSet>
      <dgm:spPr/>
    </dgm:pt>
    <dgm:pt modelId="{B1B9F65F-EB56-466B-9A5A-80F11D0CB947}" type="pres">
      <dgm:prSet presAssocID="{9AA4F90A-F07C-408F-BDEE-C2B468896CE9}" presName="rootConnector" presStyleLbl="node3" presStyleIdx="5" presStyleCnt="13"/>
      <dgm:spPr/>
    </dgm:pt>
    <dgm:pt modelId="{34906363-05E8-4671-AA64-48671390405E}" type="pres">
      <dgm:prSet presAssocID="{9AA4F90A-F07C-408F-BDEE-C2B468896CE9}" presName="hierChild4" presStyleCnt="0"/>
      <dgm:spPr/>
    </dgm:pt>
    <dgm:pt modelId="{C9F03F96-DA74-4958-B052-EB5F65F6CD4F}" type="pres">
      <dgm:prSet presAssocID="{9AA4F90A-F07C-408F-BDEE-C2B468896CE9}" presName="hierChild5" presStyleCnt="0"/>
      <dgm:spPr/>
    </dgm:pt>
    <dgm:pt modelId="{6E86F363-ED9A-4568-83FF-7E7B733B1585}" type="pres">
      <dgm:prSet presAssocID="{8142EC7F-9369-47AF-A967-600C649DA21D}" presName="Name37" presStyleLbl="parChTrans1D3" presStyleIdx="6" presStyleCnt="13"/>
      <dgm:spPr/>
    </dgm:pt>
    <dgm:pt modelId="{73C44BBD-BABB-42FE-8C0B-59C1E5A1EAAF}" type="pres">
      <dgm:prSet presAssocID="{C6D3DD69-9391-4F53-8D19-86A5905AAF7E}" presName="hierRoot2" presStyleCnt="0">
        <dgm:presLayoutVars>
          <dgm:hierBranch val="init"/>
        </dgm:presLayoutVars>
      </dgm:prSet>
      <dgm:spPr/>
    </dgm:pt>
    <dgm:pt modelId="{801D8B5D-A1CD-466C-AE2A-453C607EE48B}" type="pres">
      <dgm:prSet presAssocID="{C6D3DD69-9391-4F53-8D19-86A5905AAF7E}" presName="rootComposite" presStyleCnt="0"/>
      <dgm:spPr/>
    </dgm:pt>
    <dgm:pt modelId="{F20FA078-94CC-4375-96E1-3501C1DAFB5E}" type="pres">
      <dgm:prSet presAssocID="{C6D3DD69-9391-4F53-8D19-86A5905AAF7E}" presName="rootText" presStyleLbl="node3" presStyleIdx="6" presStyleCnt="13" custLinFactNeighborX="75500">
        <dgm:presLayoutVars>
          <dgm:chPref val="3"/>
        </dgm:presLayoutVars>
      </dgm:prSet>
      <dgm:spPr/>
    </dgm:pt>
    <dgm:pt modelId="{6984EB83-10AD-4BE0-B5A3-3BBD92278F4C}" type="pres">
      <dgm:prSet presAssocID="{C6D3DD69-9391-4F53-8D19-86A5905AAF7E}" presName="rootConnector" presStyleLbl="node3" presStyleIdx="6" presStyleCnt="13"/>
      <dgm:spPr/>
    </dgm:pt>
    <dgm:pt modelId="{5D95F536-4E6F-4846-BB0A-2F09D2EF9254}" type="pres">
      <dgm:prSet presAssocID="{C6D3DD69-9391-4F53-8D19-86A5905AAF7E}" presName="hierChild4" presStyleCnt="0"/>
      <dgm:spPr/>
    </dgm:pt>
    <dgm:pt modelId="{2B22AC90-0E99-4A52-9143-61F925AAC40A}" type="pres">
      <dgm:prSet presAssocID="{C6D3DD69-9391-4F53-8D19-86A5905AAF7E}" presName="hierChild5" presStyleCnt="0"/>
      <dgm:spPr/>
    </dgm:pt>
    <dgm:pt modelId="{3E859C51-98D8-4A81-B662-1E9981F147B7}" type="pres">
      <dgm:prSet presAssocID="{5BC77754-40F0-45CF-987A-770E8E0C2887}" presName="Name37" presStyleLbl="parChTrans1D3" presStyleIdx="7" presStyleCnt="13"/>
      <dgm:spPr/>
    </dgm:pt>
    <dgm:pt modelId="{F485E4E0-64CF-402A-B6A6-A423E4881383}" type="pres">
      <dgm:prSet presAssocID="{2B48A5A8-49ED-4327-9668-72FA99D64D22}" presName="hierRoot2" presStyleCnt="0">
        <dgm:presLayoutVars>
          <dgm:hierBranch val="init"/>
        </dgm:presLayoutVars>
      </dgm:prSet>
      <dgm:spPr/>
    </dgm:pt>
    <dgm:pt modelId="{67447AD0-084B-42F6-BDF3-401482E3ABE0}" type="pres">
      <dgm:prSet presAssocID="{2B48A5A8-49ED-4327-9668-72FA99D64D22}" presName="rootComposite" presStyleCnt="0"/>
      <dgm:spPr/>
    </dgm:pt>
    <dgm:pt modelId="{93E47BF4-FDF8-4F58-AAB3-728D069C9405}" type="pres">
      <dgm:prSet presAssocID="{2B48A5A8-49ED-4327-9668-72FA99D64D22}" presName="rootText" presStyleLbl="node3" presStyleIdx="7" presStyleCnt="13" custLinFactNeighborX="75500">
        <dgm:presLayoutVars>
          <dgm:chPref val="3"/>
        </dgm:presLayoutVars>
      </dgm:prSet>
      <dgm:spPr/>
    </dgm:pt>
    <dgm:pt modelId="{3A295E43-9801-4AF4-9E5F-32BBC82F3F2A}" type="pres">
      <dgm:prSet presAssocID="{2B48A5A8-49ED-4327-9668-72FA99D64D22}" presName="rootConnector" presStyleLbl="node3" presStyleIdx="7" presStyleCnt="13"/>
      <dgm:spPr/>
    </dgm:pt>
    <dgm:pt modelId="{65EAC9F0-09E0-4F4B-8D56-29138C03E140}" type="pres">
      <dgm:prSet presAssocID="{2B48A5A8-49ED-4327-9668-72FA99D64D22}" presName="hierChild4" presStyleCnt="0"/>
      <dgm:spPr/>
    </dgm:pt>
    <dgm:pt modelId="{1BD8E063-F981-40F1-BF7A-3D97B066A1EC}" type="pres">
      <dgm:prSet presAssocID="{2B48A5A8-49ED-4327-9668-72FA99D64D22}" presName="hierChild5" presStyleCnt="0"/>
      <dgm:spPr/>
    </dgm:pt>
    <dgm:pt modelId="{24098CD5-F57F-4EA6-B386-8D90868789F0}" type="pres">
      <dgm:prSet presAssocID="{CBE68E53-AB4E-48ED-A6C7-317C5FB1EC33}" presName="hierChild5" presStyleCnt="0"/>
      <dgm:spPr/>
    </dgm:pt>
    <dgm:pt modelId="{4A889D88-DEC3-4361-B35E-6EA9F055E068}" type="pres">
      <dgm:prSet presAssocID="{251D4EFD-E4E3-445D-BE50-D681D382C044}" presName="Name37" presStyleLbl="parChTrans1D2" presStyleIdx="4" presStyleCnt="5"/>
      <dgm:spPr/>
    </dgm:pt>
    <dgm:pt modelId="{492E391E-86E6-4DDF-905B-3FDCF6FEE8CB}" type="pres">
      <dgm:prSet presAssocID="{672D3CA2-6834-4F20-A5D8-695900E48E3E}" presName="hierRoot2" presStyleCnt="0">
        <dgm:presLayoutVars>
          <dgm:hierBranch val="init"/>
        </dgm:presLayoutVars>
      </dgm:prSet>
      <dgm:spPr/>
    </dgm:pt>
    <dgm:pt modelId="{6039AB9A-B076-4AD1-B5FA-7F7007EC5944}" type="pres">
      <dgm:prSet presAssocID="{672D3CA2-6834-4F20-A5D8-695900E48E3E}" presName="rootComposite" presStyleCnt="0"/>
      <dgm:spPr/>
    </dgm:pt>
    <dgm:pt modelId="{004E849A-C11B-4973-887A-A8CC2994A6DC}" type="pres">
      <dgm:prSet presAssocID="{672D3CA2-6834-4F20-A5D8-695900E48E3E}" presName="rootText" presStyleLbl="node2" presStyleIdx="4" presStyleCnt="5" custLinFactX="60742" custLinFactNeighborX="100000">
        <dgm:presLayoutVars>
          <dgm:chPref val="3"/>
        </dgm:presLayoutVars>
      </dgm:prSet>
      <dgm:spPr/>
    </dgm:pt>
    <dgm:pt modelId="{EE4D5700-910E-4CF4-9523-0A688AE2E42B}" type="pres">
      <dgm:prSet presAssocID="{672D3CA2-6834-4F20-A5D8-695900E48E3E}" presName="rootConnector" presStyleLbl="node2" presStyleIdx="4" presStyleCnt="5"/>
      <dgm:spPr/>
    </dgm:pt>
    <dgm:pt modelId="{7AA33B25-995E-450A-9C94-9BAC17B3A448}" type="pres">
      <dgm:prSet presAssocID="{672D3CA2-6834-4F20-A5D8-695900E48E3E}" presName="hierChild4" presStyleCnt="0"/>
      <dgm:spPr/>
    </dgm:pt>
    <dgm:pt modelId="{3E570E40-5EC6-4D0D-B341-3F82E8F5EB70}" type="pres">
      <dgm:prSet presAssocID="{3CAF81DA-1A7F-4365-9DA2-86CFD2952F92}" presName="Name37" presStyleLbl="parChTrans1D3" presStyleIdx="8" presStyleCnt="13"/>
      <dgm:spPr/>
    </dgm:pt>
    <dgm:pt modelId="{1942462C-F40B-4887-A34D-770E5A1551ED}" type="pres">
      <dgm:prSet presAssocID="{F941D9D2-E3F5-4C63-9855-E36026559A0F}" presName="hierRoot2" presStyleCnt="0">
        <dgm:presLayoutVars>
          <dgm:hierBranch val="init"/>
        </dgm:presLayoutVars>
      </dgm:prSet>
      <dgm:spPr/>
    </dgm:pt>
    <dgm:pt modelId="{4A5775F6-E8C2-401E-8F8F-A523399DF0C9}" type="pres">
      <dgm:prSet presAssocID="{F941D9D2-E3F5-4C63-9855-E36026559A0F}" presName="rootComposite" presStyleCnt="0"/>
      <dgm:spPr/>
    </dgm:pt>
    <dgm:pt modelId="{4EF2A461-A9AA-4D0A-A916-003463D49DAB}" type="pres">
      <dgm:prSet presAssocID="{F941D9D2-E3F5-4C63-9855-E36026559A0F}" presName="rootText" presStyleLbl="node3" presStyleIdx="8" presStyleCnt="13" custLinFactX="65613" custLinFactNeighborX="100000">
        <dgm:presLayoutVars>
          <dgm:chPref val="3"/>
        </dgm:presLayoutVars>
      </dgm:prSet>
      <dgm:spPr/>
    </dgm:pt>
    <dgm:pt modelId="{13562D27-CE05-4539-BDF6-B5ED83574ACD}" type="pres">
      <dgm:prSet presAssocID="{F941D9D2-E3F5-4C63-9855-E36026559A0F}" presName="rootConnector" presStyleLbl="node3" presStyleIdx="8" presStyleCnt="13"/>
      <dgm:spPr/>
    </dgm:pt>
    <dgm:pt modelId="{A61B6BA2-47CF-4DCE-9B52-2EC5AE238940}" type="pres">
      <dgm:prSet presAssocID="{F941D9D2-E3F5-4C63-9855-E36026559A0F}" presName="hierChild4" presStyleCnt="0"/>
      <dgm:spPr/>
    </dgm:pt>
    <dgm:pt modelId="{36A90701-A903-4DAF-B08C-E2E34D5493AA}" type="pres">
      <dgm:prSet presAssocID="{F941D9D2-E3F5-4C63-9855-E36026559A0F}" presName="hierChild5" presStyleCnt="0"/>
      <dgm:spPr/>
    </dgm:pt>
    <dgm:pt modelId="{39CAE2C3-C050-4324-8C3A-4C11CFB9F923}" type="pres">
      <dgm:prSet presAssocID="{FE0F734E-2744-435E-9F34-E9E308E6B91D}" presName="Name37" presStyleLbl="parChTrans1D3" presStyleIdx="9" presStyleCnt="13"/>
      <dgm:spPr/>
    </dgm:pt>
    <dgm:pt modelId="{D1D8169C-8FF6-4B5D-95FC-B43A3E50BB06}" type="pres">
      <dgm:prSet presAssocID="{18BEBA00-C718-4916-9E08-A359569B0DF6}" presName="hierRoot2" presStyleCnt="0">
        <dgm:presLayoutVars>
          <dgm:hierBranch val="init"/>
        </dgm:presLayoutVars>
      </dgm:prSet>
      <dgm:spPr/>
    </dgm:pt>
    <dgm:pt modelId="{7288E425-512B-4E74-87AC-9B9EC4B11C09}" type="pres">
      <dgm:prSet presAssocID="{18BEBA00-C718-4916-9E08-A359569B0DF6}" presName="rootComposite" presStyleCnt="0"/>
      <dgm:spPr/>
    </dgm:pt>
    <dgm:pt modelId="{ABD991F8-32A4-4E79-A8AD-46241C6DFD20}" type="pres">
      <dgm:prSet presAssocID="{18BEBA00-C718-4916-9E08-A359569B0DF6}" presName="rootText" presStyleLbl="node3" presStyleIdx="9" presStyleCnt="13" custLinFactX="65613" custLinFactNeighborX="100000">
        <dgm:presLayoutVars>
          <dgm:chPref val="3"/>
        </dgm:presLayoutVars>
      </dgm:prSet>
      <dgm:spPr/>
    </dgm:pt>
    <dgm:pt modelId="{14A4B1C9-B564-477C-A97D-75B2D88F28BA}" type="pres">
      <dgm:prSet presAssocID="{18BEBA00-C718-4916-9E08-A359569B0DF6}" presName="rootConnector" presStyleLbl="node3" presStyleIdx="9" presStyleCnt="13"/>
      <dgm:spPr/>
    </dgm:pt>
    <dgm:pt modelId="{3672C144-3B2E-4316-BFF1-2A8216D6D43B}" type="pres">
      <dgm:prSet presAssocID="{18BEBA00-C718-4916-9E08-A359569B0DF6}" presName="hierChild4" presStyleCnt="0"/>
      <dgm:spPr/>
    </dgm:pt>
    <dgm:pt modelId="{EB14E2F6-F421-4B84-8960-F6D8C6596FDE}" type="pres">
      <dgm:prSet presAssocID="{18BEBA00-C718-4916-9E08-A359569B0DF6}" presName="hierChild5" presStyleCnt="0"/>
      <dgm:spPr/>
    </dgm:pt>
    <dgm:pt modelId="{857F3D2D-A7DD-4D60-B760-4AF066D0036E}" type="pres">
      <dgm:prSet presAssocID="{6F34807C-B838-405B-928C-24271C2190DF}" presName="Name37" presStyleLbl="parChTrans1D3" presStyleIdx="10" presStyleCnt="13"/>
      <dgm:spPr/>
    </dgm:pt>
    <dgm:pt modelId="{383319AF-023C-40E8-B289-23D142CAD257}" type="pres">
      <dgm:prSet presAssocID="{ACD7A971-14F2-4558-85F8-0D27D5B7C2D5}" presName="hierRoot2" presStyleCnt="0">
        <dgm:presLayoutVars>
          <dgm:hierBranch val="init"/>
        </dgm:presLayoutVars>
      </dgm:prSet>
      <dgm:spPr/>
    </dgm:pt>
    <dgm:pt modelId="{673566B5-E111-4CEA-8B93-067E9681FA03}" type="pres">
      <dgm:prSet presAssocID="{ACD7A971-14F2-4558-85F8-0D27D5B7C2D5}" presName="rootComposite" presStyleCnt="0"/>
      <dgm:spPr/>
    </dgm:pt>
    <dgm:pt modelId="{D88EFE48-6243-43E8-8E64-198309050073}" type="pres">
      <dgm:prSet presAssocID="{ACD7A971-14F2-4558-85F8-0D27D5B7C2D5}" presName="rootText" presStyleLbl="node3" presStyleIdx="10" presStyleCnt="13" custLinFactX="65613" custLinFactNeighborX="100000">
        <dgm:presLayoutVars>
          <dgm:chPref val="3"/>
        </dgm:presLayoutVars>
      </dgm:prSet>
      <dgm:spPr/>
    </dgm:pt>
    <dgm:pt modelId="{D973CB93-6618-4CB7-8B16-FD80CAC12E6E}" type="pres">
      <dgm:prSet presAssocID="{ACD7A971-14F2-4558-85F8-0D27D5B7C2D5}" presName="rootConnector" presStyleLbl="node3" presStyleIdx="10" presStyleCnt="13"/>
      <dgm:spPr/>
    </dgm:pt>
    <dgm:pt modelId="{31EFC68F-7025-4078-AB9D-9110B831D0AE}" type="pres">
      <dgm:prSet presAssocID="{ACD7A971-14F2-4558-85F8-0D27D5B7C2D5}" presName="hierChild4" presStyleCnt="0"/>
      <dgm:spPr/>
    </dgm:pt>
    <dgm:pt modelId="{CE2A3B00-C266-4823-8BF8-9270FE30BB5B}" type="pres">
      <dgm:prSet presAssocID="{ACD7A971-14F2-4558-85F8-0D27D5B7C2D5}" presName="hierChild5" presStyleCnt="0"/>
      <dgm:spPr/>
    </dgm:pt>
    <dgm:pt modelId="{77C77FD0-5F6E-477F-8054-C8502233312B}" type="pres">
      <dgm:prSet presAssocID="{2BFA8863-7402-46EA-BCBD-8DC66AFDE485}" presName="Name37" presStyleLbl="parChTrans1D3" presStyleIdx="11" presStyleCnt="13"/>
      <dgm:spPr/>
    </dgm:pt>
    <dgm:pt modelId="{598F2A53-9A2B-4F4A-BA5D-560ACEF696FD}" type="pres">
      <dgm:prSet presAssocID="{1B907109-A9F1-418F-AE97-FC518C597ADF}" presName="hierRoot2" presStyleCnt="0">
        <dgm:presLayoutVars>
          <dgm:hierBranch val="init"/>
        </dgm:presLayoutVars>
      </dgm:prSet>
      <dgm:spPr/>
    </dgm:pt>
    <dgm:pt modelId="{FFD76771-15AB-457A-A710-5226A5021074}" type="pres">
      <dgm:prSet presAssocID="{1B907109-A9F1-418F-AE97-FC518C597ADF}" presName="rootComposite" presStyleCnt="0"/>
      <dgm:spPr/>
    </dgm:pt>
    <dgm:pt modelId="{8FDC218A-90BE-4B97-BDB5-87DF06217278}" type="pres">
      <dgm:prSet presAssocID="{1B907109-A9F1-418F-AE97-FC518C597ADF}" presName="rootText" presStyleLbl="node3" presStyleIdx="11" presStyleCnt="13" custLinFactX="65613" custLinFactNeighborX="100000">
        <dgm:presLayoutVars>
          <dgm:chPref val="3"/>
        </dgm:presLayoutVars>
      </dgm:prSet>
      <dgm:spPr/>
    </dgm:pt>
    <dgm:pt modelId="{A433B3F5-ACB7-4D68-8E38-5C89445043CF}" type="pres">
      <dgm:prSet presAssocID="{1B907109-A9F1-418F-AE97-FC518C597ADF}" presName="rootConnector" presStyleLbl="node3" presStyleIdx="11" presStyleCnt="13"/>
      <dgm:spPr/>
    </dgm:pt>
    <dgm:pt modelId="{51D47B3E-D1AE-4EAC-890E-1F3CE8C041A1}" type="pres">
      <dgm:prSet presAssocID="{1B907109-A9F1-418F-AE97-FC518C597ADF}" presName="hierChild4" presStyleCnt="0"/>
      <dgm:spPr/>
    </dgm:pt>
    <dgm:pt modelId="{A83D414E-9530-4507-949F-19F76ECC3DDA}" type="pres">
      <dgm:prSet presAssocID="{1B907109-A9F1-418F-AE97-FC518C597ADF}" presName="hierChild5" presStyleCnt="0"/>
      <dgm:spPr/>
    </dgm:pt>
    <dgm:pt modelId="{3CC08714-8941-4CCB-984E-F82EC289C5B9}" type="pres">
      <dgm:prSet presAssocID="{03730C89-F215-4D65-97A9-B893EABFFBB4}" presName="Name37" presStyleLbl="parChTrans1D3" presStyleIdx="12" presStyleCnt="13"/>
      <dgm:spPr/>
    </dgm:pt>
    <dgm:pt modelId="{0DA5F426-DE80-4496-B986-E67F16A18A3C}" type="pres">
      <dgm:prSet presAssocID="{48D40C7C-A47E-4132-AFAD-425AD60BB906}" presName="hierRoot2" presStyleCnt="0">
        <dgm:presLayoutVars>
          <dgm:hierBranch val="init"/>
        </dgm:presLayoutVars>
      </dgm:prSet>
      <dgm:spPr/>
    </dgm:pt>
    <dgm:pt modelId="{4587086B-93DF-4023-9484-B88724C2D054}" type="pres">
      <dgm:prSet presAssocID="{48D40C7C-A47E-4132-AFAD-425AD60BB906}" presName="rootComposite" presStyleCnt="0"/>
      <dgm:spPr/>
    </dgm:pt>
    <dgm:pt modelId="{4764AC33-FEB0-4C71-8B19-830610013F07}" type="pres">
      <dgm:prSet presAssocID="{48D40C7C-A47E-4132-AFAD-425AD60BB906}" presName="rootText" presStyleLbl="node3" presStyleIdx="12" presStyleCnt="13" custLinFactX="65613" custLinFactNeighborX="100000">
        <dgm:presLayoutVars>
          <dgm:chPref val="3"/>
        </dgm:presLayoutVars>
      </dgm:prSet>
      <dgm:spPr/>
    </dgm:pt>
    <dgm:pt modelId="{BD30F681-9049-4E75-951F-58AAD8DA3515}" type="pres">
      <dgm:prSet presAssocID="{48D40C7C-A47E-4132-AFAD-425AD60BB906}" presName="rootConnector" presStyleLbl="node3" presStyleIdx="12" presStyleCnt="13"/>
      <dgm:spPr/>
    </dgm:pt>
    <dgm:pt modelId="{C963D38E-24D0-4154-886C-3324E9CAC7D4}" type="pres">
      <dgm:prSet presAssocID="{48D40C7C-A47E-4132-AFAD-425AD60BB906}" presName="hierChild4" presStyleCnt="0"/>
      <dgm:spPr/>
    </dgm:pt>
    <dgm:pt modelId="{31DCFE62-F4B6-480C-86DA-B11A5CF69759}" type="pres">
      <dgm:prSet presAssocID="{48D40C7C-A47E-4132-AFAD-425AD60BB906}" presName="hierChild5" presStyleCnt="0"/>
      <dgm:spPr/>
    </dgm:pt>
    <dgm:pt modelId="{95339982-C667-4708-9C7F-7539412E186C}" type="pres">
      <dgm:prSet presAssocID="{672D3CA2-6834-4F20-A5D8-695900E48E3E}" presName="hierChild5" presStyleCnt="0"/>
      <dgm:spPr/>
    </dgm:pt>
    <dgm:pt modelId="{C3256B13-7B11-48B0-ACF8-CC0238B50993}" type="pres">
      <dgm:prSet presAssocID="{69D516EE-FAE8-4A98-9AED-4E6EEF84337B}" presName="hierChild3" presStyleCnt="0"/>
      <dgm:spPr/>
    </dgm:pt>
  </dgm:ptLst>
  <dgm:cxnLst>
    <dgm:cxn modelId="{B7E0B101-E37E-4442-BD24-1C6F4BFD6C1F}" srcId="{672D3CA2-6834-4F20-A5D8-695900E48E3E}" destId="{18BEBA00-C718-4916-9E08-A359569B0DF6}" srcOrd="1" destOrd="0" parTransId="{FE0F734E-2744-435E-9F34-E9E308E6B91D}" sibTransId="{0E65BF0D-E54E-4E4C-8173-A68D1ACC1A72}"/>
    <dgm:cxn modelId="{688CCE06-8F1F-48AF-A18E-AD64A94EDD81}" type="presOf" srcId="{CBE68E53-AB4E-48ED-A6C7-317C5FB1EC33}" destId="{C9259080-410A-49D9-8C79-6C27C32DE07A}" srcOrd="0" destOrd="0" presId="urn:microsoft.com/office/officeart/2005/8/layout/orgChart1"/>
    <dgm:cxn modelId="{DC694008-2C5C-4974-8EB2-E1216698E9CE}" type="presOf" srcId="{48D40C7C-A47E-4132-AFAD-425AD60BB906}" destId="{BD30F681-9049-4E75-951F-58AAD8DA3515}" srcOrd="1" destOrd="0" presId="urn:microsoft.com/office/officeart/2005/8/layout/orgChart1"/>
    <dgm:cxn modelId="{5371060C-BA5F-47E6-BD15-552C26F50B78}" type="presOf" srcId="{548F5D9D-3300-4AAD-93AC-54A28D152DA9}" destId="{489C493E-8BC7-466F-B5BD-B490FA2F1B9A}" srcOrd="1" destOrd="0" presId="urn:microsoft.com/office/officeart/2005/8/layout/orgChart1"/>
    <dgm:cxn modelId="{64A14A16-5D31-4650-938E-325BF928E54D}" srcId="{69D516EE-FAE8-4A98-9AED-4E6EEF84337B}" destId="{00C1C723-41B6-4FDA-86E9-8E04E3BF6E79}" srcOrd="2" destOrd="0" parTransId="{49F71807-EBD2-471E-9191-6ADE831DFE6C}" sibTransId="{AE9CC775-A8C9-4109-AE53-AF79E43D55E6}"/>
    <dgm:cxn modelId="{9553D518-D3F6-4D5C-ABA4-43B922669154}" srcId="{DFE76FF9-D41B-470F-9D3A-5367E2D9C411}" destId="{69D516EE-FAE8-4A98-9AED-4E6EEF84337B}" srcOrd="0" destOrd="0" parTransId="{07D40099-FFFE-4592-8C53-70496D2EC355}" sibTransId="{40B0E7AC-46EB-41BB-9472-B8804E24158A}"/>
    <dgm:cxn modelId="{9A090519-F617-4980-A5F0-20C94F629942}" type="presOf" srcId="{03730C89-F215-4D65-97A9-B893EABFFBB4}" destId="{3CC08714-8941-4CCB-984E-F82EC289C5B9}" srcOrd="0" destOrd="0" presId="urn:microsoft.com/office/officeart/2005/8/layout/orgChart1"/>
    <dgm:cxn modelId="{80B71C19-8DD3-467B-87FD-AAD6B411BD4B}" type="presOf" srcId="{F941D9D2-E3F5-4C63-9855-E36026559A0F}" destId="{4EF2A461-A9AA-4D0A-A916-003463D49DAB}" srcOrd="0" destOrd="0" presId="urn:microsoft.com/office/officeart/2005/8/layout/orgChart1"/>
    <dgm:cxn modelId="{48FDEB1A-58EF-4077-9417-FF698BF9CB34}" type="presOf" srcId="{49F71807-EBD2-471E-9191-6ADE831DFE6C}" destId="{E94A7376-96DB-4D34-8158-AE0C589AB2D1}" srcOrd="0" destOrd="0" presId="urn:microsoft.com/office/officeart/2005/8/layout/orgChart1"/>
    <dgm:cxn modelId="{D9F92E1D-6603-449F-87AE-D06D60523AB5}" type="presOf" srcId="{01803084-F54F-4119-8C1A-FD6AA7EFA7AA}" destId="{473207D1-CA8C-418E-8605-CB42428AC1A4}" srcOrd="0" destOrd="0" presId="urn:microsoft.com/office/officeart/2005/8/layout/orgChart1"/>
    <dgm:cxn modelId="{53AAB21D-EC2A-4A10-A924-841AC78C6D5F}" srcId="{69D516EE-FAE8-4A98-9AED-4E6EEF84337B}" destId="{CBE68E53-AB4E-48ED-A6C7-317C5FB1EC33}" srcOrd="3" destOrd="0" parTransId="{B96CE950-232A-4BF8-9FF2-0A3EAA33D71F}" sibTransId="{23ACA773-A24A-4519-BD54-2C58C9F80836}"/>
    <dgm:cxn modelId="{A9DE8C24-EAAC-458A-8BDE-8C92BA9A83CA}" type="presOf" srcId="{49EAF137-334F-4D53-B9A8-11CC4EFBDB67}" destId="{FBE28D4B-1442-4C05-BC75-1A098663C228}" srcOrd="0" destOrd="0" presId="urn:microsoft.com/office/officeart/2005/8/layout/orgChart1"/>
    <dgm:cxn modelId="{1F5A9835-7324-4AD8-B57C-B293A51ED066}" type="presOf" srcId="{69D516EE-FAE8-4A98-9AED-4E6EEF84337B}" destId="{2D22C450-D320-43E5-AEF1-88075F7B7C34}" srcOrd="0" destOrd="0" presId="urn:microsoft.com/office/officeart/2005/8/layout/orgChart1"/>
    <dgm:cxn modelId="{D966F739-2B09-4F0F-A2CA-81259B04E26F}" type="presOf" srcId="{6F34807C-B838-405B-928C-24271C2190DF}" destId="{857F3D2D-A7DD-4D60-B760-4AF066D0036E}" srcOrd="0" destOrd="0" presId="urn:microsoft.com/office/officeart/2005/8/layout/orgChart1"/>
    <dgm:cxn modelId="{9841533A-F84B-43C5-97A6-4FBD9D31F8DD}" type="presOf" srcId="{48D40C7C-A47E-4132-AFAD-425AD60BB906}" destId="{4764AC33-FEB0-4C71-8B19-830610013F07}" srcOrd="0" destOrd="0" presId="urn:microsoft.com/office/officeart/2005/8/layout/orgChart1"/>
    <dgm:cxn modelId="{5457143F-0769-48D7-B674-6471C45ED7A4}" type="presOf" srcId="{00C1C723-41B6-4FDA-86E9-8E04E3BF6E79}" destId="{619927DA-A354-4A5A-8FB9-95520F25D97A}" srcOrd="0" destOrd="0" presId="urn:microsoft.com/office/officeart/2005/8/layout/orgChart1"/>
    <dgm:cxn modelId="{15E2FB3F-F2A0-4A90-BB8D-F56491806A5D}" srcId="{00C1C723-41B6-4FDA-86E9-8E04E3BF6E79}" destId="{320F9560-DDA5-4EC9-8D5C-834539F84B2D}" srcOrd="2" destOrd="0" parTransId="{3C2A6D6D-81FD-42DF-B7C7-1B9CE99A570E}" sibTransId="{26B0CF41-A78D-4ADF-B85A-CDC16ED8594D}"/>
    <dgm:cxn modelId="{99197F40-4CDF-47FC-BDF0-C36B447D39CE}" type="presOf" srcId="{18BEBA00-C718-4916-9E08-A359569B0DF6}" destId="{ABD991F8-32A4-4E79-A8AD-46241C6DFD20}" srcOrd="0" destOrd="0" presId="urn:microsoft.com/office/officeart/2005/8/layout/orgChart1"/>
    <dgm:cxn modelId="{0AF7BD40-4673-4549-B64F-A51ABFC5BADA}" srcId="{672D3CA2-6834-4F20-A5D8-695900E48E3E}" destId="{ACD7A971-14F2-4558-85F8-0D27D5B7C2D5}" srcOrd="2" destOrd="0" parTransId="{6F34807C-B838-405B-928C-24271C2190DF}" sibTransId="{E8C2E401-EB18-4B1D-838C-AF9F5FE2CEBD}"/>
    <dgm:cxn modelId="{2C466D5D-0EA2-487E-8404-CF40E6F1BA88}" srcId="{69D516EE-FAE8-4A98-9AED-4E6EEF84337B}" destId="{548F5D9D-3300-4AAD-93AC-54A28D152DA9}" srcOrd="1" destOrd="0" parTransId="{3EF9FBB0-243D-4F42-846A-30CC34BA45E2}" sibTransId="{B58881EF-B80E-4B48-9D6E-2493664DEDA1}"/>
    <dgm:cxn modelId="{F4D69663-AC59-46A3-A524-1BA50161E316}" type="presOf" srcId="{672D3CA2-6834-4F20-A5D8-695900E48E3E}" destId="{EE4D5700-910E-4CF4-9523-0A688AE2E42B}" srcOrd="1" destOrd="0" presId="urn:microsoft.com/office/officeart/2005/8/layout/orgChart1"/>
    <dgm:cxn modelId="{A3807F45-F6CB-40A0-8EF4-C6E45B304CEE}" type="presOf" srcId="{5BC77754-40F0-45CF-987A-770E8E0C2887}" destId="{3E859C51-98D8-4A81-B662-1E9981F147B7}" srcOrd="0" destOrd="0" presId="urn:microsoft.com/office/officeart/2005/8/layout/orgChart1"/>
    <dgm:cxn modelId="{E364B367-5DEF-4632-9A71-27001A2E841A}" srcId="{672D3CA2-6834-4F20-A5D8-695900E48E3E}" destId="{1B907109-A9F1-418F-AE97-FC518C597ADF}" srcOrd="3" destOrd="0" parTransId="{2BFA8863-7402-46EA-BCBD-8DC66AFDE485}" sibTransId="{A087B348-279A-4208-8607-EB060539C4F8}"/>
    <dgm:cxn modelId="{ED15E148-F0D6-4242-8E5E-BB6738A70F5D}" type="presOf" srcId="{C6D3DD69-9391-4F53-8D19-86A5905AAF7E}" destId="{F20FA078-94CC-4375-96E1-3501C1DAFB5E}" srcOrd="0" destOrd="0" presId="urn:microsoft.com/office/officeart/2005/8/layout/orgChart1"/>
    <dgm:cxn modelId="{96759F49-861E-4DD2-925C-C2561E5DFC1C}" type="presOf" srcId="{3EF9FBB0-243D-4F42-846A-30CC34BA45E2}" destId="{89DBEDDA-BDDC-40B5-94D2-69E84E395D91}" srcOrd="0" destOrd="0" presId="urn:microsoft.com/office/officeart/2005/8/layout/orgChart1"/>
    <dgm:cxn modelId="{9EB5044B-9CDE-4138-82DB-55855951C40C}" type="presOf" srcId="{ACD7A971-14F2-4558-85F8-0D27D5B7C2D5}" destId="{D88EFE48-6243-43E8-8E64-198309050073}" srcOrd="0" destOrd="0" presId="urn:microsoft.com/office/officeart/2005/8/layout/orgChart1"/>
    <dgm:cxn modelId="{7214664C-263F-4B94-BCD7-20F0CB3293C4}" srcId="{CBE68E53-AB4E-48ED-A6C7-317C5FB1EC33}" destId="{C6D3DD69-9391-4F53-8D19-86A5905AAF7E}" srcOrd="1" destOrd="0" parTransId="{8142EC7F-9369-47AF-A967-600C649DA21D}" sibTransId="{DADDB73C-7D85-45F6-BFA5-C113061D039E}"/>
    <dgm:cxn modelId="{902AED6F-68E1-4FE2-888D-0785CA99E434}" type="presOf" srcId="{2B48A5A8-49ED-4327-9668-72FA99D64D22}" destId="{3A295E43-9801-4AF4-9E5F-32BBC82F3F2A}" srcOrd="1" destOrd="0" presId="urn:microsoft.com/office/officeart/2005/8/layout/orgChart1"/>
    <dgm:cxn modelId="{2A386C50-010C-4345-BF57-D939A4A35E0D}" srcId="{69D516EE-FAE8-4A98-9AED-4E6EEF84337B}" destId="{672D3CA2-6834-4F20-A5D8-695900E48E3E}" srcOrd="4" destOrd="0" parTransId="{251D4EFD-E4E3-445D-BE50-D681D382C044}" sibTransId="{BB782824-8044-4475-A776-99D657ACC68D}"/>
    <dgm:cxn modelId="{DB6FD570-60A9-44E5-A2B3-97C5AC756A7D}" srcId="{00C1C723-41B6-4FDA-86E9-8E04E3BF6E79}" destId="{A7136057-001C-43F2-91F0-065B43CAED83}" srcOrd="0" destOrd="0" parTransId="{0CF33731-1496-42EC-81ED-D8F28592C714}" sibTransId="{3DFA245D-90E7-4951-8B35-C6126E43E6B5}"/>
    <dgm:cxn modelId="{5B0C4D54-0749-4AD8-BE02-0C047EEE93EB}" type="presOf" srcId="{251D4EFD-E4E3-445D-BE50-D681D382C044}" destId="{4A889D88-DEC3-4361-B35E-6EA9F055E068}" srcOrd="0" destOrd="0" presId="urn:microsoft.com/office/officeart/2005/8/layout/orgChart1"/>
    <dgm:cxn modelId="{E8243B77-3058-4BBB-A1AB-8D2F008BFE03}" type="presOf" srcId="{18BEBA00-C718-4916-9E08-A359569B0DF6}" destId="{14A4B1C9-B564-477C-A97D-75B2D88F28BA}" srcOrd="1" destOrd="0" presId="urn:microsoft.com/office/officeart/2005/8/layout/orgChart1"/>
    <dgm:cxn modelId="{80E0DB58-E7B8-4F91-8068-E0573A02BF39}" type="presOf" srcId="{DFE76FF9-D41B-470F-9D3A-5367E2D9C411}" destId="{194C0678-F317-455C-95BB-845096FB5317}" srcOrd="0" destOrd="0" presId="urn:microsoft.com/office/officeart/2005/8/layout/orgChart1"/>
    <dgm:cxn modelId="{9A20F07A-D69A-490A-B1F2-F7D921CBDE9E}" type="presOf" srcId="{F941D9D2-E3F5-4C63-9855-E36026559A0F}" destId="{13562D27-CE05-4539-BDF6-B5ED83574ACD}" srcOrd="1" destOrd="0" presId="urn:microsoft.com/office/officeart/2005/8/layout/orgChart1"/>
    <dgm:cxn modelId="{0B06047C-2998-4276-9D3A-87D397190AA3}" type="presOf" srcId="{ACD7A971-14F2-4558-85F8-0D27D5B7C2D5}" destId="{D973CB93-6618-4CB7-8B16-FD80CAC12E6E}" srcOrd="1" destOrd="0" presId="urn:microsoft.com/office/officeart/2005/8/layout/orgChart1"/>
    <dgm:cxn modelId="{28C34282-382C-48C2-A9C6-7E9BBF07F882}" type="presOf" srcId="{49EAF137-334F-4D53-B9A8-11CC4EFBDB67}" destId="{9A4F8F3D-F4AB-4658-BBFC-E97B5CF6E247}" srcOrd="1" destOrd="0" presId="urn:microsoft.com/office/officeart/2005/8/layout/orgChart1"/>
    <dgm:cxn modelId="{D6AAF583-B1A0-44CE-8154-E835BD366B99}" type="presOf" srcId="{BBB1A836-D59D-4AAD-96F8-C28B1D93513D}" destId="{35A5E689-4B58-4E97-ACE5-B7A79369EB79}" srcOrd="0" destOrd="0" presId="urn:microsoft.com/office/officeart/2005/8/layout/orgChart1"/>
    <dgm:cxn modelId="{C7A05284-79F4-4DD4-8F23-D458CCC6DF5C}" type="presOf" srcId="{C6D3DD69-9391-4F53-8D19-86A5905AAF7E}" destId="{6984EB83-10AD-4BE0-B5A3-3BBD92278F4C}" srcOrd="1" destOrd="0" presId="urn:microsoft.com/office/officeart/2005/8/layout/orgChart1"/>
    <dgm:cxn modelId="{63A0D488-CCA8-4972-8C32-D18288C1A6ED}" type="presOf" srcId="{E5D3E62B-0696-41B3-B95B-F22AAF34F663}" destId="{B19EA9A2-D3B2-477C-9AAF-B467F9142E4C}" srcOrd="0" destOrd="0" presId="urn:microsoft.com/office/officeart/2005/8/layout/orgChart1"/>
    <dgm:cxn modelId="{39E90B8B-DA82-41B3-A082-F67F67792513}" type="presOf" srcId="{672D3CA2-6834-4F20-A5D8-695900E48E3E}" destId="{004E849A-C11B-4973-887A-A8CC2994A6DC}" srcOrd="0" destOrd="0" presId="urn:microsoft.com/office/officeart/2005/8/layout/orgChart1"/>
    <dgm:cxn modelId="{3CB2F98E-3775-4B0D-A58C-7B359B4362B9}" type="presOf" srcId="{B96CE950-232A-4BF8-9FF2-0A3EAA33D71F}" destId="{BFA86564-C54C-49F0-99D3-F228DAE9719B}" srcOrd="0" destOrd="0" presId="urn:microsoft.com/office/officeart/2005/8/layout/orgChart1"/>
    <dgm:cxn modelId="{520F2891-1910-4947-8015-308428210113}" type="presOf" srcId="{413A46CD-9A31-47C9-B070-7B222CA3E851}" destId="{B42191ED-D312-4559-8E54-669AFA2F3C6B}" srcOrd="0" destOrd="0" presId="urn:microsoft.com/office/officeart/2005/8/layout/orgChart1"/>
    <dgm:cxn modelId="{75DB3391-3ACE-4FB2-970F-5EDF522F4DE1}" type="presOf" srcId="{F7F9D7AB-E39B-4E65-A59B-894AEBD0A300}" destId="{CF31912D-4328-434D-9EF2-76E099278362}" srcOrd="1" destOrd="0" presId="urn:microsoft.com/office/officeart/2005/8/layout/orgChart1"/>
    <dgm:cxn modelId="{E9FA0993-C183-4E30-91C9-A3A8DEA9FD20}" srcId="{00C1C723-41B6-4FDA-86E9-8E04E3BF6E79}" destId="{F7F9D7AB-E39B-4E65-A59B-894AEBD0A300}" srcOrd="1" destOrd="0" parTransId="{E5D3E62B-0696-41B3-B95B-F22AAF34F663}" sibTransId="{E7F0A05A-ACA9-4039-8853-E89F69D92825}"/>
    <dgm:cxn modelId="{AB1B5496-99F6-4B93-B50C-24D31AEE5E2F}" srcId="{548F5D9D-3300-4AAD-93AC-54A28D152DA9}" destId="{029E6A0A-CDDD-4979-B7C3-8C020BB6F18C}" srcOrd="1" destOrd="0" parTransId="{01803084-F54F-4119-8C1A-FD6AA7EFA7AA}" sibTransId="{8C9E04C5-FE43-46B5-A6F6-4B47461DC2DC}"/>
    <dgm:cxn modelId="{D7CF7C9D-D271-487A-9571-5AF12ECE8E11}" type="presOf" srcId="{8142EC7F-9369-47AF-A967-600C649DA21D}" destId="{6E86F363-ED9A-4568-83FF-7E7B733B1585}" srcOrd="0" destOrd="0" presId="urn:microsoft.com/office/officeart/2005/8/layout/orgChart1"/>
    <dgm:cxn modelId="{61E71E9E-0F8D-4C45-9EAE-881315A824A2}" srcId="{672D3CA2-6834-4F20-A5D8-695900E48E3E}" destId="{F941D9D2-E3F5-4C63-9855-E36026559A0F}" srcOrd="0" destOrd="0" parTransId="{3CAF81DA-1A7F-4365-9DA2-86CFD2952F92}" sibTransId="{38EF96B9-B043-403D-AD3C-A33BB4CD1CC7}"/>
    <dgm:cxn modelId="{7B4F98A2-4C08-4898-A42B-3B3BEF9E65D8}" type="presOf" srcId="{1B907109-A9F1-418F-AE97-FC518C597ADF}" destId="{A433B3F5-ACB7-4D68-8E38-5C89445043CF}" srcOrd="1" destOrd="0" presId="urn:microsoft.com/office/officeart/2005/8/layout/orgChart1"/>
    <dgm:cxn modelId="{D1F69DA2-EEC8-48FD-9683-662B514FE2E9}" srcId="{548F5D9D-3300-4AAD-93AC-54A28D152DA9}" destId="{49EAF137-334F-4D53-B9A8-11CC4EFBDB67}" srcOrd="0" destOrd="0" parTransId="{AD87D2AF-0B12-44DE-B5FD-428D5D86132A}" sibTransId="{859F7844-95A3-440C-8AA7-202EA7847A71}"/>
    <dgm:cxn modelId="{B5B9FFA4-28D5-428A-9B93-213181530152}" type="presOf" srcId="{69D516EE-FAE8-4A98-9AED-4E6EEF84337B}" destId="{36665989-1309-4C05-A097-F48D56CC60A3}" srcOrd="1" destOrd="0" presId="urn:microsoft.com/office/officeart/2005/8/layout/orgChart1"/>
    <dgm:cxn modelId="{B85933A6-DC45-477B-8F7A-70F46BD3A52B}" type="presOf" srcId="{9AA4F90A-F07C-408F-BDEE-C2B468896CE9}" destId="{77C01DC0-3F92-4F4B-85F0-F384F6E3C484}" srcOrd="0" destOrd="0" presId="urn:microsoft.com/office/officeart/2005/8/layout/orgChart1"/>
    <dgm:cxn modelId="{F97E51AB-E35D-481B-84C0-87B7A2BB2483}" type="presOf" srcId="{548F5D9D-3300-4AAD-93AC-54A28D152DA9}" destId="{4E1C85A1-4D6D-43E2-AC1D-F5AC237482AB}" srcOrd="0" destOrd="0" presId="urn:microsoft.com/office/officeart/2005/8/layout/orgChart1"/>
    <dgm:cxn modelId="{804021AE-BAFC-4547-8745-471B2BC3F3DF}" type="presOf" srcId="{FE0F734E-2744-435E-9F34-E9E308E6B91D}" destId="{39CAE2C3-C050-4324-8C3A-4C11CFB9F923}" srcOrd="0" destOrd="0" presId="urn:microsoft.com/office/officeart/2005/8/layout/orgChart1"/>
    <dgm:cxn modelId="{270907BC-095B-439D-821A-DEB859238D5E}" type="presOf" srcId="{0CF33731-1496-42EC-81ED-D8F28592C714}" destId="{7CF988B4-B4F2-4FAC-B049-4B9C5F8B3659}" srcOrd="0" destOrd="0" presId="urn:microsoft.com/office/officeart/2005/8/layout/orgChart1"/>
    <dgm:cxn modelId="{B9A28EBF-9D4E-48C9-98B5-5B1911B2E4FA}" type="presOf" srcId="{3C2A6D6D-81FD-42DF-B7C7-1B9CE99A570E}" destId="{2BF76ED7-3FF6-40F2-B59F-434AC5470A26}" srcOrd="0" destOrd="0" presId="urn:microsoft.com/office/officeart/2005/8/layout/orgChart1"/>
    <dgm:cxn modelId="{5A843BC0-AD67-4416-842D-9584D77C1AC8}" type="presOf" srcId="{320F9560-DDA5-4EC9-8D5C-834539F84B2D}" destId="{E3DA380F-4FD6-4096-A60A-8ADF36293F74}" srcOrd="1" destOrd="0" presId="urn:microsoft.com/office/officeart/2005/8/layout/orgChart1"/>
    <dgm:cxn modelId="{7AAC0FC4-A20A-4F66-BCB2-E83796E44880}" type="presOf" srcId="{3CAF81DA-1A7F-4365-9DA2-86CFD2952F92}" destId="{3E570E40-5EC6-4D0D-B341-3F82E8F5EB70}" srcOrd="0" destOrd="0" presId="urn:microsoft.com/office/officeart/2005/8/layout/orgChart1"/>
    <dgm:cxn modelId="{669B2AC6-3997-4B37-AA28-35D0AB770D38}" type="presOf" srcId="{23FD7F1B-D861-4535-8C7A-E2ADD302CAAD}" destId="{0AA56BE6-65CC-4198-9584-0679990C9A13}" srcOrd="0" destOrd="0" presId="urn:microsoft.com/office/officeart/2005/8/layout/orgChart1"/>
    <dgm:cxn modelId="{F9AFDAC9-480C-4094-910D-4A139C1D0074}" type="presOf" srcId="{029E6A0A-CDDD-4979-B7C3-8C020BB6F18C}" destId="{607C6A38-C082-4825-8694-38ECBEF1AA0B}" srcOrd="0" destOrd="0" presId="urn:microsoft.com/office/officeart/2005/8/layout/orgChart1"/>
    <dgm:cxn modelId="{FAA2F2CC-6A49-40C1-A92F-3CE748A7A2EC}" type="presOf" srcId="{AD87D2AF-0B12-44DE-B5FD-428D5D86132A}" destId="{DA8C4842-1389-4561-9C52-5751346CC978}" srcOrd="0" destOrd="0" presId="urn:microsoft.com/office/officeart/2005/8/layout/orgChart1"/>
    <dgm:cxn modelId="{480F80D3-06AF-4A5C-B0B0-7C00E20D411D}" type="presOf" srcId="{413A46CD-9A31-47C9-B070-7B222CA3E851}" destId="{3A4B2EFA-1C25-48C8-8530-391BA55A4E71}" srcOrd="1" destOrd="0" presId="urn:microsoft.com/office/officeart/2005/8/layout/orgChart1"/>
    <dgm:cxn modelId="{6E0319D5-5967-4F9F-9E92-3341FE239D65}" type="presOf" srcId="{A7136057-001C-43F2-91F0-065B43CAED83}" destId="{ADDF8C73-08B6-4431-BB7A-606161F6AE42}" srcOrd="1" destOrd="0" presId="urn:microsoft.com/office/officeart/2005/8/layout/orgChart1"/>
    <dgm:cxn modelId="{4AA9E8D7-AED8-40C1-BDA0-E8E03AF99C1D}" type="presOf" srcId="{029E6A0A-CDDD-4979-B7C3-8C020BB6F18C}" destId="{E1110589-D918-48DE-9320-11B2936AE932}" srcOrd="1" destOrd="0" presId="urn:microsoft.com/office/officeart/2005/8/layout/orgChart1"/>
    <dgm:cxn modelId="{88F8A8D9-B61E-45F1-B7D0-1A2A71D7920C}" type="presOf" srcId="{F7F9D7AB-E39B-4E65-A59B-894AEBD0A300}" destId="{06F20187-1065-41D8-AEFC-B9785CFEB7F8}" srcOrd="0" destOrd="0" presId="urn:microsoft.com/office/officeart/2005/8/layout/orgChart1"/>
    <dgm:cxn modelId="{75A227DA-CBBB-42E4-9E56-140773820088}" type="presOf" srcId="{2BFA8863-7402-46EA-BCBD-8DC66AFDE485}" destId="{77C77FD0-5F6E-477F-8054-C8502233312B}" srcOrd="0" destOrd="0" presId="urn:microsoft.com/office/officeart/2005/8/layout/orgChart1"/>
    <dgm:cxn modelId="{011A28DA-8254-431C-9ABF-DE336E602DDB}" type="presOf" srcId="{00C1C723-41B6-4FDA-86E9-8E04E3BF6E79}" destId="{14D05526-3BA0-43BB-BFA5-EF4159339DD7}" srcOrd="1" destOrd="0" presId="urn:microsoft.com/office/officeart/2005/8/layout/orgChart1"/>
    <dgm:cxn modelId="{CAFF88E0-3EBA-422B-8C58-B3C9DBD12D7B}" type="presOf" srcId="{9AA4F90A-F07C-408F-BDEE-C2B468896CE9}" destId="{B1B9F65F-EB56-466B-9A5A-80F11D0CB947}" srcOrd="1" destOrd="0" presId="urn:microsoft.com/office/officeart/2005/8/layout/orgChart1"/>
    <dgm:cxn modelId="{CA4A58E3-BEA9-4E83-B4E6-91BAE9F255E0}" type="presOf" srcId="{CBE68E53-AB4E-48ED-A6C7-317C5FB1EC33}" destId="{60AC1DC7-D1AB-4326-ABB6-9C70DA8C40C1}" srcOrd="1" destOrd="0" presId="urn:microsoft.com/office/officeart/2005/8/layout/orgChart1"/>
    <dgm:cxn modelId="{0E80FCE5-96E8-4E76-9CB2-359247BE256A}" srcId="{CBE68E53-AB4E-48ED-A6C7-317C5FB1EC33}" destId="{9AA4F90A-F07C-408F-BDEE-C2B468896CE9}" srcOrd="0" destOrd="0" parTransId="{BBB1A836-D59D-4AAD-96F8-C28B1D93513D}" sibTransId="{6626ABF8-0B0D-4485-B668-52A98DBD701F}"/>
    <dgm:cxn modelId="{FC5C2FE6-0666-48C0-AB3C-7CE5DE0049E9}" srcId="{672D3CA2-6834-4F20-A5D8-695900E48E3E}" destId="{48D40C7C-A47E-4132-AFAD-425AD60BB906}" srcOrd="4" destOrd="0" parTransId="{03730C89-F215-4D65-97A9-B893EABFFBB4}" sibTransId="{D043E482-1057-4FEB-B47D-C2F3069F6576}"/>
    <dgm:cxn modelId="{3FA9C0E8-C24C-43DF-939B-AB1642BBC1D9}" srcId="{69D516EE-FAE8-4A98-9AED-4E6EEF84337B}" destId="{413A46CD-9A31-47C9-B070-7B222CA3E851}" srcOrd="0" destOrd="0" parTransId="{23FD7F1B-D861-4535-8C7A-E2ADD302CAAD}" sibTransId="{0B1AF2CB-4D4D-46C3-858E-BE19106B86BF}"/>
    <dgm:cxn modelId="{A22AC4EB-EBEE-47CD-A605-3C87CD177B1E}" type="presOf" srcId="{320F9560-DDA5-4EC9-8D5C-834539F84B2D}" destId="{9E090D31-B2ED-4206-8AF9-694728859431}" srcOrd="0" destOrd="0" presId="urn:microsoft.com/office/officeart/2005/8/layout/orgChart1"/>
    <dgm:cxn modelId="{C3E073EE-575F-4796-A0C3-B743C50DB475}" type="presOf" srcId="{1B907109-A9F1-418F-AE97-FC518C597ADF}" destId="{8FDC218A-90BE-4B97-BDB5-87DF06217278}" srcOrd="0" destOrd="0" presId="urn:microsoft.com/office/officeart/2005/8/layout/orgChart1"/>
    <dgm:cxn modelId="{0D654DEF-A927-44A7-B895-66E97BDDCAE3}" type="presOf" srcId="{A7136057-001C-43F2-91F0-065B43CAED83}" destId="{8ACD03E5-D0A6-422D-97D8-D809883D2DC5}" srcOrd="0" destOrd="0" presId="urn:microsoft.com/office/officeart/2005/8/layout/orgChart1"/>
    <dgm:cxn modelId="{14DAE6FE-683C-4EC2-A752-D26A59892A8C}" srcId="{CBE68E53-AB4E-48ED-A6C7-317C5FB1EC33}" destId="{2B48A5A8-49ED-4327-9668-72FA99D64D22}" srcOrd="2" destOrd="0" parTransId="{5BC77754-40F0-45CF-987A-770E8E0C2887}" sibTransId="{AFFD3968-8BB0-4208-A42F-3CA7BF017510}"/>
    <dgm:cxn modelId="{1732CAFF-28B7-4878-8428-03907C868606}" type="presOf" srcId="{2B48A5A8-49ED-4327-9668-72FA99D64D22}" destId="{93E47BF4-FDF8-4F58-AAB3-728D069C9405}" srcOrd="0" destOrd="0" presId="urn:microsoft.com/office/officeart/2005/8/layout/orgChart1"/>
    <dgm:cxn modelId="{82F868DB-DBB0-435F-AF4A-4C726265F621}" type="presParOf" srcId="{194C0678-F317-455C-95BB-845096FB5317}" destId="{C9ADD7A0-8358-4FC9-BC28-DEA3142DB821}" srcOrd="0" destOrd="0" presId="urn:microsoft.com/office/officeart/2005/8/layout/orgChart1"/>
    <dgm:cxn modelId="{F2627434-672C-4548-BB48-6373BFD2A1E0}" type="presParOf" srcId="{C9ADD7A0-8358-4FC9-BC28-DEA3142DB821}" destId="{ABB4DE46-384C-4BDB-AB5F-BF86FF862E9A}" srcOrd="0" destOrd="0" presId="urn:microsoft.com/office/officeart/2005/8/layout/orgChart1"/>
    <dgm:cxn modelId="{40995B65-F78C-4793-AB33-F7A5097D6E8E}" type="presParOf" srcId="{ABB4DE46-384C-4BDB-AB5F-BF86FF862E9A}" destId="{2D22C450-D320-43E5-AEF1-88075F7B7C34}" srcOrd="0" destOrd="0" presId="urn:microsoft.com/office/officeart/2005/8/layout/orgChart1"/>
    <dgm:cxn modelId="{EF5D6A52-C342-49BD-B8D0-DCE74FFAD133}" type="presParOf" srcId="{ABB4DE46-384C-4BDB-AB5F-BF86FF862E9A}" destId="{36665989-1309-4C05-A097-F48D56CC60A3}" srcOrd="1" destOrd="0" presId="urn:microsoft.com/office/officeart/2005/8/layout/orgChart1"/>
    <dgm:cxn modelId="{E680A451-CD37-45DF-9475-56C16096436F}" type="presParOf" srcId="{C9ADD7A0-8358-4FC9-BC28-DEA3142DB821}" destId="{4F603554-D61B-4213-9AA6-7BC3A0956B48}" srcOrd="1" destOrd="0" presId="urn:microsoft.com/office/officeart/2005/8/layout/orgChart1"/>
    <dgm:cxn modelId="{C94AC196-2427-4AD3-8B11-524A1B5BFCFD}" type="presParOf" srcId="{4F603554-D61B-4213-9AA6-7BC3A0956B48}" destId="{0AA56BE6-65CC-4198-9584-0679990C9A13}" srcOrd="0" destOrd="0" presId="urn:microsoft.com/office/officeart/2005/8/layout/orgChart1"/>
    <dgm:cxn modelId="{0CEB5CEE-0547-45CF-90A8-BF2AF847ACDB}" type="presParOf" srcId="{4F603554-D61B-4213-9AA6-7BC3A0956B48}" destId="{F1D487D9-D711-48D3-A446-EC3E015D392A}" srcOrd="1" destOrd="0" presId="urn:microsoft.com/office/officeart/2005/8/layout/orgChart1"/>
    <dgm:cxn modelId="{023A0292-609F-4059-A256-A2EF1098E65B}" type="presParOf" srcId="{F1D487D9-D711-48D3-A446-EC3E015D392A}" destId="{932DABC4-796F-4C25-8B1F-137F8691F284}" srcOrd="0" destOrd="0" presId="urn:microsoft.com/office/officeart/2005/8/layout/orgChart1"/>
    <dgm:cxn modelId="{7D69FCE4-40A8-4BB7-BE4C-F884F4446F10}" type="presParOf" srcId="{932DABC4-796F-4C25-8B1F-137F8691F284}" destId="{B42191ED-D312-4559-8E54-669AFA2F3C6B}" srcOrd="0" destOrd="0" presId="urn:microsoft.com/office/officeart/2005/8/layout/orgChart1"/>
    <dgm:cxn modelId="{09383336-5556-4419-9DA0-AA4FD92510AB}" type="presParOf" srcId="{932DABC4-796F-4C25-8B1F-137F8691F284}" destId="{3A4B2EFA-1C25-48C8-8530-391BA55A4E71}" srcOrd="1" destOrd="0" presId="urn:microsoft.com/office/officeart/2005/8/layout/orgChart1"/>
    <dgm:cxn modelId="{E36B89B1-0B18-4CC6-847D-A74E4CCDFEAF}" type="presParOf" srcId="{F1D487D9-D711-48D3-A446-EC3E015D392A}" destId="{838615B3-9867-49CE-9AF9-5226ABD0EE71}" srcOrd="1" destOrd="0" presId="urn:microsoft.com/office/officeart/2005/8/layout/orgChart1"/>
    <dgm:cxn modelId="{33C7D75D-05B4-4D8B-BB14-7C5D3CF2FBF7}" type="presParOf" srcId="{F1D487D9-D711-48D3-A446-EC3E015D392A}" destId="{CA61D89C-C049-4FBC-975A-72CEA3C7F40B}" srcOrd="2" destOrd="0" presId="urn:microsoft.com/office/officeart/2005/8/layout/orgChart1"/>
    <dgm:cxn modelId="{F41E5F09-ED56-4949-95A4-53260DD39285}" type="presParOf" srcId="{4F603554-D61B-4213-9AA6-7BC3A0956B48}" destId="{89DBEDDA-BDDC-40B5-94D2-69E84E395D91}" srcOrd="2" destOrd="0" presId="urn:microsoft.com/office/officeart/2005/8/layout/orgChart1"/>
    <dgm:cxn modelId="{FBFA2911-8289-43B5-A64D-90933CC39261}" type="presParOf" srcId="{4F603554-D61B-4213-9AA6-7BC3A0956B48}" destId="{77D2A312-E8BB-4FF3-8089-E7F4AC308DBC}" srcOrd="3" destOrd="0" presId="urn:microsoft.com/office/officeart/2005/8/layout/orgChart1"/>
    <dgm:cxn modelId="{AFD30807-3FF5-498F-A153-F56C13D43C6C}" type="presParOf" srcId="{77D2A312-E8BB-4FF3-8089-E7F4AC308DBC}" destId="{BFED4F80-97BA-49ED-AB4A-29517FD0E3C4}" srcOrd="0" destOrd="0" presId="urn:microsoft.com/office/officeart/2005/8/layout/orgChart1"/>
    <dgm:cxn modelId="{828B933C-5134-434E-9568-BB5324294DCB}" type="presParOf" srcId="{BFED4F80-97BA-49ED-AB4A-29517FD0E3C4}" destId="{4E1C85A1-4D6D-43E2-AC1D-F5AC237482AB}" srcOrd="0" destOrd="0" presId="urn:microsoft.com/office/officeart/2005/8/layout/orgChart1"/>
    <dgm:cxn modelId="{9B333829-00DB-42A6-81E5-04E9B36EE092}" type="presParOf" srcId="{BFED4F80-97BA-49ED-AB4A-29517FD0E3C4}" destId="{489C493E-8BC7-466F-B5BD-B490FA2F1B9A}" srcOrd="1" destOrd="0" presId="urn:microsoft.com/office/officeart/2005/8/layout/orgChart1"/>
    <dgm:cxn modelId="{D4E50790-FF81-42E4-9FA4-BBB0E39D1117}" type="presParOf" srcId="{77D2A312-E8BB-4FF3-8089-E7F4AC308DBC}" destId="{50465D54-1B52-4B79-BD2D-99A273E3D849}" srcOrd="1" destOrd="0" presId="urn:microsoft.com/office/officeart/2005/8/layout/orgChart1"/>
    <dgm:cxn modelId="{2381829C-EC98-4C07-A883-2D169A7F80EC}" type="presParOf" srcId="{50465D54-1B52-4B79-BD2D-99A273E3D849}" destId="{DA8C4842-1389-4561-9C52-5751346CC978}" srcOrd="0" destOrd="0" presId="urn:microsoft.com/office/officeart/2005/8/layout/orgChart1"/>
    <dgm:cxn modelId="{016F0650-B945-477F-930E-9058081D45BE}" type="presParOf" srcId="{50465D54-1B52-4B79-BD2D-99A273E3D849}" destId="{FA814982-1306-499E-A679-2DB9D49C5803}" srcOrd="1" destOrd="0" presId="urn:microsoft.com/office/officeart/2005/8/layout/orgChart1"/>
    <dgm:cxn modelId="{6785E7C7-E3C2-48A0-A39B-039CF3625517}" type="presParOf" srcId="{FA814982-1306-499E-A679-2DB9D49C5803}" destId="{D236C373-2F95-4B29-AEB3-745FE58A3157}" srcOrd="0" destOrd="0" presId="urn:microsoft.com/office/officeart/2005/8/layout/orgChart1"/>
    <dgm:cxn modelId="{9E79775A-5A81-4C31-B8E2-77B0D18271E1}" type="presParOf" srcId="{D236C373-2F95-4B29-AEB3-745FE58A3157}" destId="{FBE28D4B-1442-4C05-BC75-1A098663C228}" srcOrd="0" destOrd="0" presId="urn:microsoft.com/office/officeart/2005/8/layout/orgChart1"/>
    <dgm:cxn modelId="{B1D73D78-0322-47AB-8726-2B4441902D2E}" type="presParOf" srcId="{D236C373-2F95-4B29-AEB3-745FE58A3157}" destId="{9A4F8F3D-F4AB-4658-BBFC-E97B5CF6E247}" srcOrd="1" destOrd="0" presId="urn:microsoft.com/office/officeart/2005/8/layout/orgChart1"/>
    <dgm:cxn modelId="{44658655-8270-4F63-A671-BB7B4AF55FD7}" type="presParOf" srcId="{FA814982-1306-499E-A679-2DB9D49C5803}" destId="{D5E2BEF0-4D24-449F-B8CA-A5E57BD2B95F}" srcOrd="1" destOrd="0" presId="urn:microsoft.com/office/officeart/2005/8/layout/orgChart1"/>
    <dgm:cxn modelId="{88FF3C47-C464-45D9-8CB6-D996E8DC49D7}" type="presParOf" srcId="{FA814982-1306-499E-A679-2DB9D49C5803}" destId="{BC2E556C-7B5B-4DDF-8002-E4A6FA30B133}" srcOrd="2" destOrd="0" presId="urn:microsoft.com/office/officeart/2005/8/layout/orgChart1"/>
    <dgm:cxn modelId="{CECDC88B-84C5-4FD9-B0A3-C2EFA50E6255}" type="presParOf" srcId="{50465D54-1B52-4B79-BD2D-99A273E3D849}" destId="{473207D1-CA8C-418E-8605-CB42428AC1A4}" srcOrd="2" destOrd="0" presId="urn:microsoft.com/office/officeart/2005/8/layout/orgChart1"/>
    <dgm:cxn modelId="{647C4AB3-98E5-4D33-AFFC-0B040E9C9700}" type="presParOf" srcId="{50465D54-1B52-4B79-BD2D-99A273E3D849}" destId="{4891A566-AE79-47DE-BF1D-E8A0D54F70B9}" srcOrd="3" destOrd="0" presId="urn:microsoft.com/office/officeart/2005/8/layout/orgChart1"/>
    <dgm:cxn modelId="{6E2B05B7-38CA-4A0A-94AE-1C91D041131A}" type="presParOf" srcId="{4891A566-AE79-47DE-BF1D-E8A0D54F70B9}" destId="{315DAC22-525B-4424-B2C8-BA62AEFF6179}" srcOrd="0" destOrd="0" presId="urn:microsoft.com/office/officeart/2005/8/layout/orgChart1"/>
    <dgm:cxn modelId="{80F3755E-DB6C-4891-A6DD-2E57359AC382}" type="presParOf" srcId="{315DAC22-525B-4424-B2C8-BA62AEFF6179}" destId="{607C6A38-C082-4825-8694-38ECBEF1AA0B}" srcOrd="0" destOrd="0" presId="urn:microsoft.com/office/officeart/2005/8/layout/orgChart1"/>
    <dgm:cxn modelId="{79501F67-66F6-4048-9FF1-5EF637328F21}" type="presParOf" srcId="{315DAC22-525B-4424-B2C8-BA62AEFF6179}" destId="{E1110589-D918-48DE-9320-11B2936AE932}" srcOrd="1" destOrd="0" presId="urn:microsoft.com/office/officeart/2005/8/layout/orgChart1"/>
    <dgm:cxn modelId="{1DD791A2-D44E-427F-9D0F-BBD6DC883F26}" type="presParOf" srcId="{4891A566-AE79-47DE-BF1D-E8A0D54F70B9}" destId="{6CB70B7C-F3E9-49F2-B1BC-CE822798C16F}" srcOrd="1" destOrd="0" presId="urn:microsoft.com/office/officeart/2005/8/layout/orgChart1"/>
    <dgm:cxn modelId="{31926566-6021-429D-9F66-04875F73D579}" type="presParOf" srcId="{4891A566-AE79-47DE-BF1D-E8A0D54F70B9}" destId="{3BF0BEAF-E828-47F6-B2BE-4C55E8CE6AFA}" srcOrd="2" destOrd="0" presId="urn:microsoft.com/office/officeart/2005/8/layout/orgChart1"/>
    <dgm:cxn modelId="{D34EB585-B1E8-4773-8BBD-FCABF194D7F9}" type="presParOf" srcId="{77D2A312-E8BB-4FF3-8089-E7F4AC308DBC}" destId="{277E0B1E-AE8A-4DFC-918E-A2E34FC8DFEA}" srcOrd="2" destOrd="0" presId="urn:microsoft.com/office/officeart/2005/8/layout/orgChart1"/>
    <dgm:cxn modelId="{0D94ED39-DB13-4E4A-87B2-696106056986}" type="presParOf" srcId="{4F603554-D61B-4213-9AA6-7BC3A0956B48}" destId="{E94A7376-96DB-4D34-8158-AE0C589AB2D1}" srcOrd="4" destOrd="0" presId="urn:microsoft.com/office/officeart/2005/8/layout/orgChart1"/>
    <dgm:cxn modelId="{30EE99A3-FD22-49F1-A649-54C9F8D83EEB}" type="presParOf" srcId="{4F603554-D61B-4213-9AA6-7BC3A0956B48}" destId="{ECE05EDB-5EF5-4FB5-84C2-5C52314BEC83}" srcOrd="5" destOrd="0" presId="urn:microsoft.com/office/officeart/2005/8/layout/orgChart1"/>
    <dgm:cxn modelId="{E5B698EF-0DD8-4A6D-B780-5E65BBB27BEB}" type="presParOf" srcId="{ECE05EDB-5EF5-4FB5-84C2-5C52314BEC83}" destId="{F86B1277-2E4E-4C99-9DD4-F981F9A73925}" srcOrd="0" destOrd="0" presId="urn:microsoft.com/office/officeart/2005/8/layout/orgChart1"/>
    <dgm:cxn modelId="{240E761F-2F01-4E2D-8C3F-D389D15FB304}" type="presParOf" srcId="{F86B1277-2E4E-4C99-9DD4-F981F9A73925}" destId="{619927DA-A354-4A5A-8FB9-95520F25D97A}" srcOrd="0" destOrd="0" presId="urn:microsoft.com/office/officeart/2005/8/layout/orgChart1"/>
    <dgm:cxn modelId="{28F034F9-F3D5-43EC-8406-37A454C54C27}" type="presParOf" srcId="{F86B1277-2E4E-4C99-9DD4-F981F9A73925}" destId="{14D05526-3BA0-43BB-BFA5-EF4159339DD7}" srcOrd="1" destOrd="0" presId="urn:microsoft.com/office/officeart/2005/8/layout/orgChart1"/>
    <dgm:cxn modelId="{B2A7A477-BD0F-4EF2-BC90-C7187F584CFB}" type="presParOf" srcId="{ECE05EDB-5EF5-4FB5-84C2-5C52314BEC83}" destId="{7822F102-C2AA-417C-8316-97616542F192}" srcOrd="1" destOrd="0" presId="urn:microsoft.com/office/officeart/2005/8/layout/orgChart1"/>
    <dgm:cxn modelId="{54772094-5C41-4370-AE82-CC0072F7D399}" type="presParOf" srcId="{7822F102-C2AA-417C-8316-97616542F192}" destId="{7CF988B4-B4F2-4FAC-B049-4B9C5F8B3659}" srcOrd="0" destOrd="0" presId="urn:microsoft.com/office/officeart/2005/8/layout/orgChart1"/>
    <dgm:cxn modelId="{9E91CA5B-7715-4103-9B46-FCA609738F8B}" type="presParOf" srcId="{7822F102-C2AA-417C-8316-97616542F192}" destId="{DA9B4E7C-FAC5-411F-A5F3-3343D1F15972}" srcOrd="1" destOrd="0" presId="urn:microsoft.com/office/officeart/2005/8/layout/orgChart1"/>
    <dgm:cxn modelId="{4F40F1CE-936A-407E-AE66-2FB90BF00F43}" type="presParOf" srcId="{DA9B4E7C-FAC5-411F-A5F3-3343D1F15972}" destId="{411C7553-F17E-4F5B-B2FB-4DD32469434A}" srcOrd="0" destOrd="0" presId="urn:microsoft.com/office/officeart/2005/8/layout/orgChart1"/>
    <dgm:cxn modelId="{23DCA74A-D008-495F-8D1F-502EC515B561}" type="presParOf" srcId="{411C7553-F17E-4F5B-B2FB-4DD32469434A}" destId="{8ACD03E5-D0A6-422D-97D8-D809883D2DC5}" srcOrd="0" destOrd="0" presId="urn:microsoft.com/office/officeart/2005/8/layout/orgChart1"/>
    <dgm:cxn modelId="{C8984F45-068A-4EBB-9B0B-B520FB0A98EF}" type="presParOf" srcId="{411C7553-F17E-4F5B-B2FB-4DD32469434A}" destId="{ADDF8C73-08B6-4431-BB7A-606161F6AE42}" srcOrd="1" destOrd="0" presId="urn:microsoft.com/office/officeart/2005/8/layout/orgChart1"/>
    <dgm:cxn modelId="{C99F239C-CB35-4CEC-BC1C-A1B9AF26E4BF}" type="presParOf" srcId="{DA9B4E7C-FAC5-411F-A5F3-3343D1F15972}" destId="{3858B0AE-C54E-4D81-BDC6-78EC7B7B6016}" srcOrd="1" destOrd="0" presId="urn:microsoft.com/office/officeart/2005/8/layout/orgChart1"/>
    <dgm:cxn modelId="{2FB9C1AE-0E8F-4DD4-8B76-CCED4202D9A3}" type="presParOf" srcId="{DA9B4E7C-FAC5-411F-A5F3-3343D1F15972}" destId="{050FA520-037B-4392-AF86-2E97F868E0D5}" srcOrd="2" destOrd="0" presId="urn:microsoft.com/office/officeart/2005/8/layout/orgChart1"/>
    <dgm:cxn modelId="{8CA7549C-4723-403F-8DDD-0D1379181B76}" type="presParOf" srcId="{7822F102-C2AA-417C-8316-97616542F192}" destId="{B19EA9A2-D3B2-477C-9AAF-B467F9142E4C}" srcOrd="2" destOrd="0" presId="urn:microsoft.com/office/officeart/2005/8/layout/orgChart1"/>
    <dgm:cxn modelId="{790DC510-D9AC-4293-8813-0F1B07485BF8}" type="presParOf" srcId="{7822F102-C2AA-417C-8316-97616542F192}" destId="{07465066-2B07-43C9-AAFD-649CBDAC88E0}" srcOrd="3" destOrd="0" presId="urn:microsoft.com/office/officeart/2005/8/layout/orgChart1"/>
    <dgm:cxn modelId="{7F5CDCD1-729E-4EFC-8A4C-C70D91B5DB21}" type="presParOf" srcId="{07465066-2B07-43C9-AAFD-649CBDAC88E0}" destId="{160A48B9-AD06-4475-AA9D-D6E4EF473CB2}" srcOrd="0" destOrd="0" presId="urn:microsoft.com/office/officeart/2005/8/layout/orgChart1"/>
    <dgm:cxn modelId="{E745115E-5D24-4C3A-9C37-3ED18F014488}" type="presParOf" srcId="{160A48B9-AD06-4475-AA9D-D6E4EF473CB2}" destId="{06F20187-1065-41D8-AEFC-B9785CFEB7F8}" srcOrd="0" destOrd="0" presId="urn:microsoft.com/office/officeart/2005/8/layout/orgChart1"/>
    <dgm:cxn modelId="{9E0AAC1E-88A8-4F25-8DF9-3176054334D1}" type="presParOf" srcId="{160A48B9-AD06-4475-AA9D-D6E4EF473CB2}" destId="{CF31912D-4328-434D-9EF2-76E099278362}" srcOrd="1" destOrd="0" presId="urn:microsoft.com/office/officeart/2005/8/layout/orgChart1"/>
    <dgm:cxn modelId="{5E1AA9F1-8493-46A7-AEEE-211D8A03A9F3}" type="presParOf" srcId="{07465066-2B07-43C9-AAFD-649CBDAC88E0}" destId="{CAD6BFD9-B0BA-4996-8EC3-FF30873DD824}" srcOrd="1" destOrd="0" presId="urn:microsoft.com/office/officeart/2005/8/layout/orgChart1"/>
    <dgm:cxn modelId="{A0311C38-6588-41E7-AB7E-3A01867E9FDD}" type="presParOf" srcId="{07465066-2B07-43C9-AAFD-649CBDAC88E0}" destId="{D09B0A81-328C-41F9-977D-C66DE660E1F7}" srcOrd="2" destOrd="0" presId="urn:microsoft.com/office/officeart/2005/8/layout/orgChart1"/>
    <dgm:cxn modelId="{366EE2A9-6875-4195-AF29-81F080EB755D}" type="presParOf" srcId="{7822F102-C2AA-417C-8316-97616542F192}" destId="{2BF76ED7-3FF6-40F2-B59F-434AC5470A26}" srcOrd="4" destOrd="0" presId="urn:microsoft.com/office/officeart/2005/8/layout/orgChart1"/>
    <dgm:cxn modelId="{5FEF3684-1E1B-4109-9584-104546DBD8CF}" type="presParOf" srcId="{7822F102-C2AA-417C-8316-97616542F192}" destId="{99A4A49F-1B93-4F6D-B877-4E0F6072BAEC}" srcOrd="5" destOrd="0" presId="urn:microsoft.com/office/officeart/2005/8/layout/orgChart1"/>
    <dgm:cxn modelId="{6421DEF5-285D-4EE1-8EE1-3EED4CFFBB8C}" type="presParOf" srcId="{99A4A49F-1B93-4F6D-B877-4E0F6072BAEC}" destId="{933546F8-7FE0-40F9-BA68-7A262F337C2D}" srcOrd="0" destOrd="0" presId="urn:microsoft.com/office/officeart/2005/8/layout/orgChart1"/>
    <dgm:cxn modelId="{FE93A52C-E661-46EC-9DD6-FB2A2F003EEA}" type="presParOf" srcId="{933546F8-7FE0-40F9-BA68-7A262F337C2D}" destId="{9E090D31-B2ED-4206-8AF9-694728859431}" srcOrd="0" destOrd="0" presId="urn:microsoft.com/office/officeart/2005/8/layout/orgChart1"/>
    <dgm:cxn modelId="{3E9CDE0F-6E04-4F15-9B0B-00027577AF54}" type="presParOf" srcId="{933546F8-7FE0-40F9-BA68-7A262F337C2D}" destId="{E3DA380F-4FD6-4096-A60A-8ADF36293F74}" srcOrd="1" destOrd="0" presId="urn:microsoft.com/office/officeart/2005/8/layout/orgChart1"/>
    <dgm:cxn modelId="{015BE5F5-5BCF-4C3C-BE7B-4B1D22387463}" type="presParOf" srcId="{99A4A49F-1B93-4F6D-B877-4E0F6072BAEC}" destId="{E049E0B6-DF8A-4121-801D-26C454B4447F}" srcOrd="1" destOrd="0" presId="urn:microsoft.com/office/officeart/2005/8/layout/orgChart1"/>
    <dgm:cxn modelId="{B9F458FA-FFEE-4CEE-91EE-1184E31662A7}" type="presParOf" srcId="{99A4A49F-1B93-4F6D-B877-4E0F6072BAEC}" destId="{22A0D740-DA74-4D00-BB07-05EA8585DADC}" srcOrd="2" destOrd="0" presId="urn:microsoft.com/office/officeart/2005/8/layout/orgChart1"/>
    <dgm:cxn modelId="{6EFC2D7C-8747-4CF6-92C9-D5A1469BEC0C}" type="presParOf" srcId="{ECE05EDB-5EF5-4FB5-84C2-5C52314BEC83}" destId="{122875F8-0947-4C3D-A944-A0A59B81DD67}" srcOrd="2" destOrd="0" presId="urn:microsoft.com/office/officeart/2005/8/layout/orgChart1"/>
    <dgm:cxn modelId="{B20F2D45-FA86-40A0-B5A2-08466DC25805}" type="presParOf" srcId="{4F603554-D61B-4213-9AA6-7BC3A0956B48}" destId="{BFA86564-C54C-49F0-99D3-F228DAE9719B}" srcOrd="6" destOrd="0" presId="urn:microsoft.com/office/officeart/2005/8/layout/orgChart1"/>
    <dgm:cxn modelId="{A6F7FC74-B0A1-4FE5-902E-0C23354CB1AB}" type="presParOf" srcId="{4F603554-D61B-4213-9AA6-7BC3A0956B48}" destId="{27B28226-DC63-453A-B03A-69E8468B7785}" srcOrd="7" destOrd="0" presId="urn:microsoft.com/office/officeart/2005/8/layout/orgChart1"/>
    <dgm:cxn modelId="{DC931190-4E6F-4D51-B320-548FAAA0CFE7}" type="presParOf" srcId="{27B28226-DC63-453A-B03A-69E8468B7785}" destId="{C3535EDE-FB08-4429-969D-A9AD5937C935}" srcOrd="0" destOrd="0" presId="urn:microsoft.com/office/officeart/2005/8/layout/orgChart1"/>
    <dgm:cxn modelId="{0BC0100A-C864-4560-9652-B8E522984AD0}" type="presParOf" srcId="{C3535EDE-FB08-4429-969D-A9AD5937C935}" destId="{C9259080-410A-49D9-8C79-6C27C32DE07A}" srcOrd="0" destOrd="0" presId="urn:microsoft.com/office/officeart/2005/8/layout/orgChart1"/>
    <dgm:cxn modelId="{03F5823A-544B-40B7-925E-2F4AC60D7BEF}" type="presParOf" srcId="{C3535EDE-FB08-4429-969D-A9AD5937C935}" destId="{60AC1DC7-D1AB-4326-ABB6-9C70DA8C40C1}" srcOrd="1" destOrd="0" presId="urn:microsoft.com/office/officeart/2005/8/layout/orgChart1"/>
    <dgm:cxn modelId="{EA75B5B2-2812-4266-99F3-DEB128E8E1C1}" type="presParOf" srcId="{27B28226-DC63-453A-B03A-69E8468B7785}" destId="{E41BFE20-B439-47A1-ABA3-71450B2F5CBA}" srcOrd="1" destOrd="0" presId="urn:microsoft.com/office/officeart/2005/8/layout/orgChart1"/>
    <dgm:cxn modelId="{808860F1-3854-486E-B2C1-104D7E1165D5}" type="presParOf" srcId="{E41BFE20-B439-47A1-ABA3-71450B2F5CBA}" destId="{35A5E689-4B58-4E97-ACE5-B7A79369EB79}" srcOrd="0" destOrd="0" presId="urn:microsoft.com/office/officeart/2005/8/layout/orgChart1"/>
    <dgm:cxn modelId="{F922D1CF-27DE-4B8C-9D0A-E169F556AFE4}" type="presParOf" srcId="{E41BFE20-B439-47A1-ABA3-71450B2F5CBA}" destId="{0718C825-6FDC-4B16-86C6-1BE97DD5F02F}" srcOrd="1" destOrd="0" presId="urn:microsoft.com/office/officeart/2005/8/layout/orgChart1"/>
    <dgm:cxn modelId="{30DA983D-3FC8-4392-9352-E5C22FBA3A0C}" type="presParOf" srcId="{0718C825-6FDC-4B16-86C6-1BE97DD5F02F}" destId="{8B8ED860-A9B8-44A1-AE9F-2AC2077E9406}" srcOrd="0" destOrd="0" presId="urn:microsoft.com/office/officeart/2005/8/layout/orgChart1"/>
    <dgm:cxn modelId="{762C8AFD-F1F5-42D8-B14F-BC4FEF8543AF}" type="presParOf" srcId="{8B8ED860-A9B8-44A1-AE9F-2AC2077E9406}" destId="{77C01DC0-3F92-4F4B-85F0-F384F6E3C484}" srcOrd="0" destOrd="0" presId="urn:microsoft.com/office/officeart/2005/8/layout/orgChart1"/>
    <dgm:cxn modelId="{B9CA6AA3-0A29-471B-B456-C5E27228E0D2}" type="presParOf" srcId="{8B8ED860-A9B8-44A1-AE9F-2AC2077E9406}" destId="{B1B9F65F-EB56-466B-9A5A-80F11D0CB947}" srcOrd="1" destOrd="0" presId="urn:microsoft.com/office/officeart/2005/8/layout/orgChart1"/>
    <dgm:cxn modelId="{A2F477A4-ADFC-4731-8AB1-0F44473A2E2D}" type="presParOf" srcId="{0718C825-6FDC-4B16-86C6-1BE97DD5F02F}" destId="{34906363-05E8-4671-AA64-48671390405E}" srcOrd="1" destOrd="0" presId="urn:microsoft.com/office/officeart/2005/8/layout/orgChart1"/>
    <dgm:cxn modelId="{D661B5D1-BC6A-4B6E-AF4F-BC32A8232165}" type="presParOf" srcId="{0718C825-6FDC-4B16-86C6-1BE97DD5F02F}" destId="{C9F03F96-DA74-4958-B052-EB5F65F6CD4F}" srcOrd="2" destOrd="0" presId="urn:microsoft.com/office/officeart/2005/8/layout/orgChart1"/>
    <dgm:cxn modelId="{C1043B96-5343-495B-BF39-F14DCD716526}" type="presParOf" srcId="{E41BFE20-B439-47A1-ABA3-71450B2F5CBA}" destId="{6E86F363-ED9A-4568-83FF-7E7B733B1585}" srcOrd="2" destOrd="0" presId="urn:microsoft.com/office/officeart/2005/8/layout/orgChart1"/>
    <dgm:cxn modelId="{079D264C-E6C7-4B02-BF2E-6476293C92F6}" type="presParOf" srcId="{E41BFE20-B439-47A1-ABA3-71450B2F5CBA}" destId="{73C44BBD-BABB-42FE-8C0B-59C1E5A1EAAF}" srcOrd="3" destOrd="0" presId="urn:microsoft.com/office/officeart/2005/8/layout/orgChart1"/>
    <dgm:cxn modelId="{7D566B75-7CFF-4716-BFB9-92A6B7E6A1E6}" type="presParOf" srcId="{73C44BBD-BABB-42FE-8C0B-59C1E5A1EAAF}" destId="{801D8B5D-A1CD-466C-AE2A-453C607EE48B}" srcOrd="0" destOrd="0" presId="urn:microsoft.com/office/officeart/2005/8/layout/orgChart1"/>
    <dgm:cxn modelId="{4370C7D3-237A-49BB-8FA0-BDA985D28149}" type="presParOf" srcId="{801D8B5D-A1CD-466C-AE2A-453C607EE48B}" destId="{F20FA078-94CC-4375-96E1-3501C1DAFB5E}" srcOrd="0" destOrd="0" presId="urn:microsoft.com/office/officeart/2005/8/layout/orgChart1"/>
    <dgm:cxn modelId="{E684CDFA-CA09-4A24-9406-BE51B0150B7B}" type="presParOf" srcId="{801D8B5D-A1CD-466C-AE2A-453C607EE48B}" destId="{6984EB83-10AD-4BE0-B5A3-3BBD92278F4C}" srcOrd="1" destOrd="0" presId="urn:microsoft.com/office/officeart/2005/8/layout/orgChart1"/>
    <dgm:cxn modelId="{4618448D-2A78-408A-B497-F795B7DAF4CA}" type="presParOf" srcId="{73C44BBD-BABB-42FE-8C0B-59C1E5A1EAAF}" destId="{5D95F536-4E6F-4846-BB0A-2F09D2EF9254}" srcOrd="1" destOrd="0" presId="urn:microsoft.com/office/officeart/2005/8/layout/orgChart1"/>
    <dgm:cxn modelId="{00507EC0-7E59-4CF0-A1D2-A6AB030A4ECC}" type="presParOf" srcId="{73C44BBD-BABB-42FE-8C0B-59C1E5A1EAAF}" destId="{2B22AC90-0E99-4A52-9143-61F925AAC40A}" srcOrd="2" destOrd="0" presId="urn:microsoft.com/office/officeart/2005/8/layout/orgChart1"/>
    <dgm:cxn modelId="{5E704C72-BDEF-4A87-A9CB-CBCD63001897}" type="presParOf" srcId="{E41BFE20-B439-47A1-ABA3-71450B2F5CBA}" destId="{3E859C51-98D8-4A81-B662-1E9981F147B7}" srcOrd="4" destOrd="0" presId="urn:microsoft.com/office/officeart/2005/8/layout/orgChart1"/>
    <dgm:cxn modelId="{1F8E1A4F-0D86-44F2-A0E3-5A21300A1D15}" type="presParOf" srcId="{E41BFE20-B439-47A1-ABA3-71450B2F5CBA}" destId="{F485E4E0-64CF-402A-B6A6-A423E4881383}" srcOrd="5" destOrd="0" presId="urn:microsoft.com/office/officeart/2005/8/layout/orgChart1"/>
    <dgm:cxn modelId="{E35187C0-0570-487C-9A03-A2D2D204B3A9}" type="presParOf" srcId="{F485E4E0-64CF-402A-B6A6-A423E4881383}" destId="{67447AD0-084B-42F6-BDF3-401482E3ABE0}" srcOrd="0" destOrd="0" presId="urn:microsoft.com/office/officeart/2005/8/layout/orgChart1"/>
    <dgm:cxn modelId="{C137A55F-78F5-42AE-8AE0-86CA92C98C6E}" type="presParOf" srcId="{67447AD0-084B-42F6-BDF3-401482E3ABE0}" destId="{93E47BF4-FDF8-4F58-AAB3-728D069C9405}" srcOrd="0" destOrd="0" presId="urn:microsoft.com/office/officeart/2005/8/layout/orgChart1"/>
    <dgm:cxn modelId="{B9A119D3-7B73-4E82-AE05-733D38A743FC}" type="presParOf" srcId="{67447AD0-084B-42F6-BDF3-401482E3ABE0}" destId="{3A295E43-9801-4AF4-9E5F-32BBC82F3F2A}" srcOrd="1" destOrd="0" presId="urn:microsoft.com/office/officeart/2005/8/layout/orgChart1"/>
    <dgm:cxn modelId="{50059162-5934-4F0A-92C5-EB688063804A}" type="presParOf" srcId="{F485E4E0-64CF-402A-B6A6-A423E4881383}" destId="{65EAC9F0-09E0-4F4B-8D56-29138C03E140}" srcOrd="1" destOrd="0" presId="urn:microsoft.com/office/officeart/2005/8/layout/orgChart1"/>
    <dgm:cxn modelId="{CCB33D32-1067-4AA5-8B02-4F6849450F53}" type="presParOf" srcId="{F485E4E0-64CF-402A-B6A6-A423E4881383}" destId="{1BD8E063-F981-40F1-BF7A-3D97B066A1EC}" srcOrd="2" destOrd="0" presId="urn:microsoft.com/office/officeart/2005/8/layout/orgChart1"/>
    <dgm:cxn modelId="{96A1AD83-6A6B-4EE7-900B-06F4788CFA1D}" type="presParOf" srcId="{27B28226-DC63-453A-B03A-69E8468B7785}" destId="{24098CD5-F57F-4EA6-B386-8D90868789F0}" srcOrd="2" destOrd="0" presId="urn:microsoft.com/office/officeart/2005/8/layout/orgChart1"/>
    <dgm:cxn modelId="{50A569F4-CC60-49C3-9983-DED028F8F3BB}" type="presParOf" srcId="{4F603554-D61B-4213-9AA6-7BC3A0956B48}" destId="{4A889D88-DEC3-4361-B35E-6EA9F055E068}" srcOrd="8" destOrd="0" presId="urn:microsoft.com/office/officeart/2005/8/layout/orgChart1"/>
    <dgm:cxn modelId="{74AB297A-98AF-4D3A-954B-4C32E0231B6E}" type="presParOf" srcId="{4F603554-D61B-4213-9AA6-7BC3A0956B48}" destId="{492E391E-86E6-4DDF-905B-3FDCF6FEE8CB}" srcOrd="9" destOrd="0" presId="urn:microsoft.com/office/officeart/2005/8/layout/orgChart1"/>
    <dgm:cxn modelId="{47B88815-9100-4DE1-B268-E6BA11366401}" type="presParOf" srcId="{492E391E-86E6-4DDF-905B-3FDCF6FEE8CB}" destId="{6039AB9A-B076-4AD1-B5FA-7F7007EC5944}" srcOrd="0" destOrd="0" presId="urn:microsoft.com/office/officeart/2005/8/layout/orgChart1"/>
    <dgm:cxn modelId="{A02D3B9A-C19E-406B-AC44-5A57715362C4}" type="presParOf" srcId="{6039AB9A-B076-4AD1-B5FA-7F7007EC5944}" destId="{004E849A-C11B-4973-887A-A8CC2994A6DC}" srcOrd="0" destOrd="0" presId="urn:microsoft.com/office/officeart/2005/8/layout/orgChart1"/>
    <dgm:cxn modelId="{C62ECE5A-DD35-49FB-A216-B58F0492C697}" type="presParOf" srcId="{6039AB9A-B076-4AD1-B5FA-7F7007EC5944}" destId="{EE4D5700-910E-4CF4-9523-0A688AE2E42B}" srcOrd="1" destOrd="0" presId="urn:microsoft.com/office/officeart/2005/8/layout/orgChart1"/>
    <dgm:cxn modelId="{6315BCE4-A27E-4121-91C2-A311966A0D64}" type="presParOf" srcId="{492E391E-86E6-4DDF-905B-3FDCF6FEE8CB}" destId="{7AA33B25-995E-450A-9C94-9BAC17B3A448}" srcOrd="1" destOrd="0" presId="urn:microsoft.com/office/officeart/2005/8/layout/orgChart1"/>
    <dgm:cxn modelId="{FED21DFA-88F8-40B9-87E6-A7759772C858}" type="presParOf" srcId="{7AA33B25-995E-450A-9C94-9BAC17B3A448}" destId="{3E570E40-5EC6-4D0D-B341-3F82E8F5EB70}" srcOrd="0" destOrd="0" presId="urn:microsoft.com/office/officeart/2005/8/layout/orgChart1"/>
    <dgm:cxn modelId="{AA6D854C-2BA5-4DA9-BE30-5ED5FF994BE2}" type="presParOf" srcId="{7AA33B25-995E-450A-9C94-9BAC17B3A448}" destId="{1942462C-F40B-4887-A34D-770E5A1551ED}" srcOrd="1" destOrd="0" presId="urn:microsoft.com/office/officeart/2005/8/layout/orgChart1"/>
    <dgm:cxn modelId="{E47B7857-A8AA-4C9E-AA7A-D4DA1D7BBAD5}" type="presParOf" srcId="{1942462C-F40B-4887-A34D-770E5A1551ED}" destId="{4A5775F6-E8C2-401E-8F8F-A523399DF0C9}" srcOrd="0" destOrd="0" presId="urn:microsoft.com/office/officeart/2005/8/layout/orgChart1"/>
    <dgm:cxn modelId="{5B00C003-8F05-47A2-939F-C36D6CEF93D0}" type="presParOf" srcId="{4A5775F6-E8C2-401E-8F8F-A523399DF0C9}" destId="{4EF2A461-A9AA-4D0A-A916-003463D49DAB}" srcOrd="0" destOrd="0" presId="urn:microsoft.com/office/officeart/2005/8/layout/orgChart1"/>
    <dgm:cxn modelId="{1D086C6E-5B5B-443A-A663-4186EEF7F964}" type="presParOf" srcId="{4A5775F6-E8C2-401E-8F8F-A523399DF0C9}" destId="{13562D27-CE05-4539-BDF6-B5ED83574ACD}" srcOrd="1" destOrd="0" presId="urn:microsoft.com/office/officeart/2005/8/layout/orgChart1"/>
    <dgm:cxn modelId="{B8353C1E-D7B5-4C10-988F-7C57DF87A7D6}" type="presParOf" srcId="{1942462C-F40B-4887-A34D-770E5A1551ED}" destId="{A61B6BA2-47CF-4DCE-9B52-2EC5AE238940}" srcOrd="1" destOrd="0" presId="urn:microsoft.com/office/officeart/2005/8/layout/orgChart1"/>
    <dgm:cxn modelId="{EA3EAC6F-3D33-49D1-96C2-8D7AA84CDC24}" type="presParOf" srcId="{1942462C-F40B-4887-A34D-770E5A1551ED}" destId="{36A90701-A903-4DAF-B08C-E2E34D5493AA}" srcOrd="2" destOrd="0" presId="urn:microsoft.com/office/officeart/2005/8/layout/orgChart1"/>
    <dgm:cxn modelId="{04691A1C-DDB0-4252-9966-BF7258AE49F6}" type="presParOf" srcId="{7AA33B25-995E-450A-9C94-9BAC17B3A448}" destId="{39CAE2C3-C050-4324-8C3A-4C11CFB9F923}" srcOrd="2" destOrd="0" presId="urn:microsoft.com/office/officeart/2005/8/layout/orgChart1"/>
    <dgm:cxn modelId="{00E82531-B99A-4929-8349-D52B89FB077E}" type="presParOf" srcId="{7AA33B25-995E-450A-9C94-9BAC17B3A448}" destId="{D1D8169C-8FF6-4B5D-95FC-B43A3E50BB06}" srcOrd="3" destOrd="0" presId="urn:microsoft.com/office/officeart/2005/8/layout/orgChart1"/>
    <dgm:cxn modelId="{40BAE64E-7DE8-448B-8BFC-91568D37295A}" type="presParOf" srcId="{D1D8169C-8FF6-4B5D-95FC-B43A3E50BB06}" destId="{7288E425-512B-4E74-87AC-9B9EC4B11C09}" srcOrd="0" destOrd="0" presId="urn:microsoft.com/office/officeart/2005/8/layout/orgChart1"/>
    <dgm:cxn modelId="{D11BEF9D-FF47-4BA4-9F01-E96C5AC3FE67}" type="presParOf" srcId="{7288E425-512B-4E74-87AC-9B9EC4B11C09}" destId="{ABD991F8-32A4-4E79-A8AD-46241C6DFD20}" srcOrd="0" destOrd="0" presId="urn:microsoft.com/office/officeart/2005/8/layout/orgChart1"/>
    <dgm:cxn modelId="{8CFD0582-A6F4-46AB-8128-2BC6D6577763}" type="presParOf" srcId="{7288E425-512B-4E74-87AC-9B9EC4B11C09}" destId="{14A4B1C9-B564-477C-A97D-75B2D88F28BA}" srcOrd="1" destOrd="0" presId="urn:microsoft.com/office/officeart/2005/8/layout/orgChart1"/>
    <dgm:cxn modelId="{008DADD3-F0BE-4CC4-9189-88308CD05D1C}" type="presParOf" srcId="{D1D8169C-8FF6-4B5D-95FC-B43A3E50BB06}" destId="{3672C144-3B2E-4316-BFF1-2A8216D6D43B}" srcOrd="1" destOrd="0" presId="urn:microsoft.com/office/officeart/2005/8/layout/orgChart1"/>
    <dgm:cxn modelId="{16A307EC-CADC-4223-9DD9-C178B71BE143}" type="presParOf" srcId="{D1D8169C-8FF6-4B5D-95FC-B43A3E50BB06}" destId="{EB14E2F6-F421-4B84-8960-F6D8C6596FDE}" srcOrd="2" destOrd="0" presId="urn:microsoft.com/office/officeart/2005/8/layout/orgChart1"/>
    <dgm:cxn modelId="{8ECECA2C-4BF0-4210-8A66-4F9DECCE7225}" type="presParOf" srcId="{7AA33B25-995E-450A-9C94-9BAC17B3A448}" destId="{857F3D2D-A7DD-4D60-B760-4AF066D0036E}" srcOrd="4" destOrd="0" presId="urn:microsoft.com/office/officeart/2005/8/layout/orgChart1"/>
    <dgm:cxn modelId="{1DDB2A23-B627-4231-A5E1-35CD01AB61B2}" type="presParOf" srcId="{7AA33B25-995E-450A-9C94-9BAC17B3A448}" destId="{383319AF-023C-40E8-B289-23D142CAD257}" srcOrd="5" destOrd="0" presId="urn:microsoft.com/office/officeart/2005/8/layout/orgChart1"/>
    <dgm:cxn modelId="{F9D6836E-72A2-401D-95E2-3C17AF9E0558}" type="presParOf" srcId="{383319AF-023C-40E8-B289-23D142CAD257}" destId="{673566B5-E111-4CEA-8B93-067E9681FA03}" srcOrd="0" destOrd="0" presId="urn:microsoft.com/office/officeart/2005/8/layout/orgChart1"/>
    <dgm:cxn modelId="{BD607CB6-6385-4C4B-B1F6-BBC67BA261D7}" type="presParOf" srcId="{673566B5-E111-4CEA-8B93-067E9681FA03}" destId="{D88EFE48-6243-43E8-8E64-198309050073}" srcOrd="0" destOrd="0" presId="urn:microsoft.com/office/officeart/2005/8/layout/orgChart1"/>
    <dgm:cxn modelId="{31555FC0-74B3-43EA-B63C-40D8F9D83835}" type="presParOf" srcId="{673566B5-E111-4CEA-8B93-067E9681FA03}" destId="{D973CB93-6618-4CB7-8B16-FD80CAC12E6E}" srcOrd="1" destOrd="0" presId="urn:microsoft.com/office/officeart/2005/8/layout/orgChart1"/>
    <dgm:cxn modelId="{08F4F150-2243-4920-9036-52A748698956}" type="presParOf" srcId="{383319AF-023C-40E8-B289-23D142CAD257}" destId="{31EFC68F-7025-4078-AB9D-9110B831D0AE}" srcOrd="1" destOrd="0" presId="urn:microsoft.com/office/officeart/2005/8/layout/orgChart1"/>
    <dgm:cxn modelId="{048F1893-4C76-4103-9109-5AC32620DE96}" type="presParOf" srcId="{383319AF-023C-40E8-B289-23D142CAD257}" destId="{CE2A3B00-C266-4823-8BF8-9270FE30BB5B}" srcOrd="2" destOrd="0" presId="urn:microsoft.com/office/officeart/2005/8/layout/orgChart1"/>
    <dgm:cxn modelId="{8DA06913-6853-4F83-9438-A10BC2BC6698}" type="presParOf" srcId="{7AA33B25-995E-450A-9C94-9BAC17B3A448}" destId="{77C77FD0-5F6E-477F-8054-C8502233312B}" srcOrd="6" destOrd="0" presId="urn:microsoft.com/office/officeart/2005/8/layout/orgChart1"/>
    <dgm:cxn modelId="{B3B8B2FE-92F0-445F-AA35-2DAE18FB4BB5}" type="presParOf" srcId="{7AA33B25-995E-450A-9C94-9BAC17B3A448}" destId="{598F2A53-9A2B-4F4A-BA5D-560ACEF696FD}" srcOrd="7" destOrd="0" presId="urn:microsoft.com/office/officeart/2005/8/layout/orgChart1"/>
    <dgm:cxn modelId="{A1CDAA52-90C6-4DE7-B6C6-251845A5EC7C}" type="presParOf" srcId="{598F2A53-9A2B-4F4A-BA5D-560ACEF696FD}" destId="{FFD76771-15AB-457A-A710-5226A5021074}" srcOrd="0" destOrd="0" presId="urn:microsoft.com/office/officeart/2005/8/layout/orgChart1"/>
    <dgm:cxn modelId="{730939D9-A940-451E-977D-77797882C361}" type="presParOf" srcId="{FFD76771-15AB-457A-A710-5226A5021074}" destId="{8FDC218A-90BE-4B97-BDB5-87DF06217278}" srcOrd="0" destOrd="0" presId="urn:microsoft.com/office/officeart/2005/8/layout/orgChart1"/>
    <dgm:cxn modelId="{7699778F-6206-4683-82CB-09D54F8E0B92}" type="presParOf" srcId="{FFD76771-15AB-457A-A710-5226A5021074}" destId="{A433B3F5-ACB7-4D68-8E38-5C89445043CF}" srcOrd="1" destOrd="0" presId="urn:microsoft.com/office/officeart/2005/8/layout/orgChart1"/>
    <dgm:cxn modelId="{0CC2E9ED-3B29-476B-ABAE-E8B0012C3D99}" type="presParOf" srcId="{598F2A53-9A2B-4F4A-BA5D-560ACEF696FD}" destId="{51D47B3E-D1AE-4EAC-890E-1F3CE8C041A1}" srcOrd="1" destOrd="0" presId="urn:microsoft.com/office/officeart/2005/8/layout/orgChart1"/>
    <dgm:cxn modelId="{6129C035-AD18-4427-9367-572D94EDABA8}" type="presParOf" srcId="{598F2A53-9A2B-4F4A-BA5D-560ACEF696FD}" destId="{A83D414E-9530-4507-949F-19F76ECC3DDA}" srcOrd="2" destOrd="0" presId="urn:microsoft.com/office/officeart/2005/8/layout/orgChart1"/>
    <dgm:cxn modelId="{FA3D80FD-C62D-4860-9574-5D4A405D7897}" type="presParOf" srcId="{7AA33B25-995E-450A-9C94-9BAC17B3A448}" destId="{3CC08714-8941-4CCB-984E-F82EC289C5B9}" srcOrd="8" destOrd="0" presId="urn:microsoft.com/office/officeart/2005/8/layout/orgChart1"/>
    <dgm:cxn modelId="{9E88068E-516A-498C-B71D-70AC44ACB6C5}" type="presParOf" srcId="{7AA33B25-995E-450A-9C94-9BAC17B3A448}" destId="{0DA5F426-DE80-4496-B986-E67F16A18A3C}" srcOrd="9" destOrd="0" presId="urn:microsoft.com/office/officeart/2005/8/layout/orgChart1"/>
    <dgm:cxn modelId="{96C6F251-72E1-423F-9ED6-7F965031E15D}" type="presParOf" srcId="{0DA5F426-DE80-4496-B986-E67F16A18A3C}" destId="{4587086B-93DF-4023-9484-B88724C2D054}" srcOrd="0" destOrd="0" presId="urn:microsoft.com/office/officeart/2005/8/layout/orgChart1"/>
    <dgm:cxn modelId="{AF85BC7C-8F1B-4F29-96A5-FED8FFD91DCA}" type="presParOf" srcId="{4587086B-93DF-4023-9484-B88724C2D054}" destId="{4764AC33-FEB0-4C71-8B19-830610013F07}" srcOrd="0" destOrd="0" presId="urn:microsoft.com/office/officeart/2005/8/layout/orgChart1"/>
    <dgm:cxn modelId="{EFFBD9FE-51A9-4F39-9063-B96DD9FB0A29}" type="presParOf" srcId="{4587086B-93DF-4023-9484-B88724C2D054}" destId="{BD30F681-9049-4E75-951F-58AAD8DA3515}" srcOrd="1" destOrd="0" presId="urn:microsoft.com/office/officeart/2005/8/layout/orgChart1"/>
    <dgm:cxn modelId="{5A3E5E27-E240-463E-8C78-E121B8705F3E}" type="presParOf" srcId="{0DA5F426-DE80-4496-B986-E67F16A18A3C}" destId="{C963D38E-24D0-4154-886C-3324E9CAC7D4}" srcOrd="1" destOrd="0" presId="urn:microsoft.com/office/officeart/2005/8/layout/orgChart1"/>
    <dgm:cxn modelId="{0A38F330-9B49-486D-8299-2905B83656E3}" type="presParOf" srcId="{0DA5F426-DE80-4496-B986-E67F16A18A3C}" destId="{31DCFE62-F4B6-480C-86DA-B11A5CF69759}" srcOrd="2" destOrd="0" presId="urn:microsoft.com/office/officeart/2005/8/layout/orgChart1"/>
    <dgm:cxn modelId="{F65475E9-4F51-4206-8785-B71899C133E0}" type="presParOf" srcId="{492E391E-86E6-4DDF-905B-3FDCF6FEE8CB}" destId="{95339982-C667-4708-9C7F-7539412E186C}" srcOrd="2" destOrd="0" presId="urn:microsoft.com/office/officeart/2005/8/layout/orgChart1"/>
    <dgm:cxn modelId="{F9CD79A2-4323-4531-96F1-5BCDB63EA4DB}" type="presParOf" srcId="{C9ADD7A0-8358-4FC9-BC28-DEA3142DB821}" destId="{C3256B13-7B11-48B0-ACF8-CC0238B5099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C41939-FF5E-4C65-A0EB-D7AD9FC91961}" type="doc">
      <dgm:prSet loTypeId="urn:microsoft.com/office/officeart/2005/8/layout/vList2" loCatId="list" qsTypeId="urn:microsoft.com/office/officeart/2005/8/quickstyle/simple5" qsCatId="simple" csTypeId="urn:microsoft.com/office/officeart/2005/8/colors/accent2_3" csCatId="accent2" phldr="1"/>
      <dgm:spPr/>
      <dgm:t>
        <a:bodyPr/>
        <a:lstStyle/>
        <a:p>
          <a:pPr latinLnBrk="1"/>
          <a:endParaRPr lang="ko-KR" altLang="en-US"/>
        </a:p>
      </dgm:t>
    </dgm:pt>
    <dgm:pt modelId="{E646B178-8660-4DE9-A991-65E24D4D4A7F}">
      <dgm:prSet phldrT="[텍스트]" custT="1"/>
      <dgm:spPr/>
      <dgm:t>
        <a:bodyPr/>
        <a:lstStyle/>
        <a:p>
          <a:pPr algn="ctr" latinLnBrk="1"/>
          <a:r>
            <a:rPr lang="en-US" altLang="ko-KR" sz="2000" dirty="0"/>
            <a:t> </a:t>
          </a:r>
          <a:r>
            <a:rPr lang="ko-KR" altLang="en-US" sz="2000" dirty="0"/>
            <a:t>디자인 요구사항</a:t>
          </a:r>
        </a:p>
      </dgm:t>
    </dgm:pt>
    <dgm:pt modelId="{670D5E19-A393-4D6B-AF90-F595B50FF2E0}" type="parTrans" cxnId="{E5AC891D-90B2-4138-9B87-E34B87DD8B33}">
      <dgm:prSet/>
      <dgm:spPr/>
      <dgm:t>
        <a:bodyPr/>
        <a:lstStyle/>
        <a:p>
          <a:pPr latinLnBrk="1"/>
          <a:endParaRPr lang="ko-KR" altLang="en-US" sz="2000"/>
        </a:p>
      </dgm:t>
    </dgm:pt>
    <dgm:pt modelId="{3FC88E3D-3BD5-44CC-AEB3-075B9C6C93B9}" type="sibTrans" cxnId="{E5AC891D-90B2-4138-9B87-E34B87DD8B33}">
      <dgm:prSet/>
      <dgm:spPr/>
      <dgm:t>
        <a:bodyPr/>
        <a:lstStyle/>
        <a:p>
          <a:pPr latinLnBrk="1"/>
          <a:endParaRPr lang="ko-KR" altLang="en-US" sz="2000"/>
        </a:p>
      </dgm:t>
    </dgm:pt>
    <dgm:pt modelId="{5CC8FAEC-DAAA-43AA-A111-DFB41EEAC083}">
      <dgm:prSet phldrT="[텍스트]" custT="1"/>
      <dgm:spPr/>
      <dgm:t>
        <a:bodyPr/>
        <a:lstStyle/>
        <a:p>
          <a:pPr latinLnBrk="1"/>
          <a:endParaRPr lang="ko-KR" altLang="en-US" sz="2000" dirty="0"/>
        </a:p>
      </dgm:t>
    </dgm:pt>
    <dgm:pt modelId="{A7256B65-8E0B-4386-B760-0B1B891FC4B5}" type="parTrans" cxnId="{7398A85C-7351-4676-ACE9-5ACAFCCB9F21}">
      <dgm:prSet/>
      <dgm:spPr/>
      <dgm:t>
        <a:bodyPr/>
        <a:lstStyle/>
        <a:p>
          <a:pPr latinLnBrk="1"/>
          <a:endParaRPr lang="ko-KR" altLang="en-US" sz="2000"/>
        </a:p>
      </dgm:t>
    </dgm:pt>
    <dgm:pt modelId="{EE91AEA1-0421-48B9-8BB4-2A5E123CFBF8}" type="sibTrans" cxnId="{7398A85C-7351-4676-ACE9-5ACAFCCB9F21}">
      <dgm:prSet/>
      <dgm:spPr/>
      <dgm:t>
        <a:bodyPr/>
        <a:lstStyle/>
        <a:p>
          <a:pPr latinLnBrk="1"/>
          <a:endParaRPr lang="ko-KR" altLang="en-US" sz="2000"/>
        </a:p>
      </dgm:t>
    </dgm:pt>
    <dgm:pt modelId="{79205A76-B264-46E0-886B-A25413E79ECD}">
      <dgm:prSet phldrT="[텍스트]" custT="1"/>
      <dgm:spPr/>
      <dgm:t>
        <a:bodyPr/>
        <a:lstStyle/>
        <a:p>
          <a:pPr algn="ctr" latinLnBrk="1"/>
          <a:r>
            <a:rPr lang="en-US" altLang="ko-KR" sz="2000" dirty="0"/>
            <a:t> </a:t>
          </a:r>
          <a:r>
            <a:rPr lang="ko-KR" altLang="en-US" sz="2000" dirty="0"/>
            <a:t>개발자 요구사항</a:t>
          </a:r>
        </a:p>
      </dgm:t>
    </dgm:pt>
    <dgm:pt modelId="{0AF66DF2-0C2A-41F1-B4E3-42E1D552F77A}" type="parTrans" cxnId="{FCBA6A12-64E4-4080-A421-7EEB9DEDFEB1}">
      <dgm:prSet/>
      <dgm:spPr/>
      <dgm:t>
        <a:bodyPr/>
        <a:lstStyle/>
        <a:p>
          <a:pPr latinLnBrk="1"/>
          <a:endParaRPr lang="ko-KR" altLang="en-US" sz="2000"/>
        </a:p>
      </dgm:t>
    </dgm:pt>
    <dgm:pt modelId="{1CD2F416-A8E0-48B4-8E13-085EF74AC15D}" type="sibTrans" cxnId="{FCBA6A12-64E4-4080-A421-7EEB9DEDFEB1}">
      <dgm:prSet/>
      <dgm:spPr/>
      <dgm:t>
        <a:bodyPr/>
        <a:lstStyle/>
        <a:p>
          <a:pPr latinLnBrk="1"/>
          <a:endParaRPr lang="ko-KR" altLang="en-US" sz="2000"/>
        </a:p>
      </dgm:t>
    </dgm:pt>
    <dgm:pt modelId="{238B94F4-2B09-4564-B8A4-EBBD6915D0DA}">
      <dgm:prSet phldrT="[텍스트]" custT="1"/>
      <dgm:spPr/>
      <dgm:t>
        <a:bodyPr/>
        <a:lstStyle/>
        <a:p>
          <a:pPr latinLnBrk="1"/>
          <a:endParaRPr lang="ko-KR" altLang="en-US" sz="2000" dirty="0"/>
        </a:p>
      </dgm:t>
    </dgm:pt>
    <dgm:pt modelId="{B0FAC851-75B3-4DEA-97FD-3ADA647C3E10}" type="parTrans" cxnId="{B0C3C3BB-7359-45C1-88E5-B64D515636FD}">
      <dgm:prSet/>
      <dgm:spPr/>
      <dgm:t>
        <a:bodyPr/>
        <a:lstStyle/>
        <a:p>
          <a:pPr latinLnBrk="1"/>
          <a:endParaRPr lang="ko-KR" altLang="en-US" sz="2000"/>
        </a:p>
      </dgm:t>
    </dgm:pt>
    <dgm:pt modelId="{625E481D-CF77-48CF-8447-B2DF74E056D6}" type="sibTrans" cxnId="{B0C3C3BB-7359-45C1-88E5-B64D515636FD}">
      <dgm:prSet/>
      <dgm:spPr/>
      <dgm:t>
        <a:bodyPr/>
        <a:lstStyle/>
        <a:p>
          <a:pPr latinLnBrk="1"/>
          <a:endParaRPr lang="ko-KR" altLang="en-US" sz="2000"/>
        </a:p>
      </dgm:t>
    </dgm:pt>
    <dgm:pt modelId="{F8F61AAA-4E94-48FF-A9E2-1C19B2261C94}" type="pres">
      <dgm:prSet presAssocID="{A0C41939-FF5E-4C65-A0EB-D7AD9FC91961}" presName="linear" presStyleCnt="0">
        <dgm:presLayoutVars>
          <dgm:animLvl val="lvl"/>
          <dgm:resizeHandles val="exact"/>
        </dgm:presLayoutVars>
      </dgm:prSet>
      <dgm:spPr/>
    </dgm:pt>
    <dgm:pt modelId="{4188E594-C2B9-448A-A4C2-49E6880328F9}" type="pres">
      <dgm:prSet presAssocID="{E646B178-8660-4DE9-A991-65E24D4D4A7F}" presName="parentText" presStyleLbl="node1" presStyleIdx="0" presStyleCnt="2" custScaleY="56558" custLinFactNeighborX="529" custLinFactNeighborY="-8769">
        <dgm:presLayoutVars>
          <dgm:chMax val="0"/>
          <dgm:bulletEnabled val="1"/>
        </dgm:presLayoutVars>
      </dgm:prSet>
      <dgm:spPr/>
    </dgm:pt>
    <dgm:pt modelId="{6BFE55D2-58A3-4BA4-8CEA-5E90A9A2B58D}" type="pres">
      <dgm:prSet presAssocID="{E646B178-8660-4DE9-A991-65E24D4D4A7F}" presName="childText" presStyleLbl="revTx" presStyleIdx="0" presStyleCnt="2" custScaleY="238778">
        <dgm:presLayoutVars>
          <dgm:bulletEnabled val="1"/>
        </dgm:presLayoutVars>
      </dgm:prSet>
      <dgm:spPr/>
    </dgm:pt>
    <dgm:pt modelId="{D46F6F95-A7A2-4856-8ED0-A9AF7B868679}" type="pres">
      <dgm:prSet presAssocID="{79205A76-B264-46E0-886B-A25413E79ECD}" presName="parentText" presStyleLbl="node1" presStyleIdx="1" presStyleCnt="2" custScaleY="51989">
        <dgm:presLayoutVars>
          <dgm:chMax val="0"/>
          <dgm:bulletEnabled val="1"/>
        </dgm:presLayoutVars>
      </dgm:prSet>
      <dgm:spPr/>
    </dgm:pt>
    <dgm:pt modelId="{154F2BF7-0105-49D7-9FC3-DD92356D7D5C}" type="pres">
      <dgm:prSet presAssocID="{79205A76-B264-46E0-886B-A25413E79ECD}" presName="childText" presStyleLbl="revTx" presStyleIdx="1" presStyleCnt="2" custScaleY="219900">
        <dgm:presLayoutVars>
          <dgm:bulletEnabled val="1"/>
        </dgm:presLayoutVars>
      </dgm:prSet>
      <dgm:spPr/>
    </dgm:pt>
  </dgm:ptLst>
  <dgm:cxnLst>
    <dgm:cxn modelId="{0ED3D801-A55B-4EE9-AB63-82B41847869C}" type="presOf" srcId="{5CC8FAEC-DAAA-43AA-A111-DFB41EEAC083}" destId="{6BFE55D2-58A3-4BA4-8CEA-5E90A9A2B58D}" srcOrd="0" destOrd="0" presId="urn:microsoft.com/office/officeart/2005/8/layout/vList2"/>
    <dgm:cxn modelId="{FCBA6A12-64E4-4080-A421-7EEB9DEDFEB1}" srcId="{A0C41939-FF5E-4C65-A0EB-D7AD9FC91961}" destId="{79205A76-B264-46E0-886B-A25413E79ECD}" srcOrd="1" destOrd="0" parTransId="{0AF66DF2-0C2A-41F1-B4E3-42E1D552F77A}" sibTransId="{1CD2F416-A8E0-48B4-8E13-085EF74AC15D}"/>
    <dgm:cxn modelId="{E5AC891D-90B2-4138-9B87-E34B87DD8B33}" srcId="{A0C41939-FF5E-4C65-A0EB-D7AD9FC91961}" destId="{E646B178-8660-4DE9-A991-65E24D4D4A7F}" srcOrd="0" destOrd="0" parTransId="{670D5E19-A393-4D6B-AF90-F595B50FF2E0}" sibTransId="{3FC88E3D-3BD5-44CC-AEB3-075B9C6C93B9}"/>
    <dgm:cxn modelId="{7398A85C-7351-4676-ACE9-5ACAFCCB9F21}" srcId="{E646B178-8660-4DE9-A991-65E24D4D4A7F}" destId="{5CC8FAEC-DAAA-43AA-A111-DFB41EEAC083}" srcOrd="0" destOrd="0" parTransId="{A7256B65-8E0B-4386-B760-0B1B891FC4B5}" sibTransId="{EE91AEA1-0421-48B9-8BB4-2A5E123CFBF8}"/>
    <dgm:cxn modelId="{E7F1CF6F-BC57-4392-A651-E83643B82CF1}" type="presOf" srcId="{E646B178-8660-4DE9-A991-65E24D4D4A7F}" destId="{4188E594-C2B9-448A-A4C2-49E6880328F9}" srcOrd="0" destOrd="0" presId="urn:microsoft.com/office/officeart/2005/8/layout/vList2"/>
    <dgm:cxn modelId="{B0C3C3BB-7359-45C1-88E5-B64D515636FD}" srcId="{79205A76-B264-46E0-886B-A25413E79ECD}" destId="{238B94F4-2B09-4564-B8A4-EBBD6915D0DA}" srcOrd="0" destOrd="0" parTransId="{B0FAC851-75B3-4DEA-97FD-3ADA647C3E10}" sibTransId="{625E481D-CF77-48CF-8447-B2DF74E056D6}"/>
    <dgm:cxn modelId="{E00867D2-A538-4ADB-8202-5A194AFB8090}" type="presOf" srcId="{238B94F4-2B09-4564-B8A4-EBBD6915D0DA}" destId="{154F2BF7-0105-49D7-9FC3-DD92356D7D5C}" srcOrd="0" destOrd="0" presId="urn:microsoft.com/office/officeart/2005/8/layout/vList2"/>
    <dgm:cxn modelId="{9C2C37EF-F7B3-4EC3-83CF-7AD42641EE37}" type="presOf" srcId="{A0C41939-FF5E-4C65-A0EB-D7AD9FC91961}" destId="{F8F61AAA-4E94-48FF-A9E2-1C19B2261C94}" srcOrd="0" destOrd="0" presId="urn:microsoft.com/office/officeart/2005/8/layout/vList2"/>
    <dgm:cxn modelId="{927B8EF1-1AC4-4525-B31D-E42D84284EB0}" type="presOf" srcId="{79205A76-B264-46E0-886B-A25413E79ECD}" destId="{D46F6F95-A7A2-4856-8ED0-A9AF7B868679}" srcOrd="0" destOrd="0" presId="urn:microsoft.com/office/officeart/2005/8/layout/vList2"/>
    <dgm:cxn modelId="{93AE2006-7B43-4CE2-A086-9936D260CC36}" type="presParOf" srcId="{F8F61AAA-4E94-48FF-A9E2-1C19B2261C94}" destId="{4188E594-C2B9-448A-A4C2-49E6880328F9}" srcOrd="0" destOrd="0" presId="urn:microsoft.com/office/officeart/2005/8/layout/vList2"/>
    <dgm:cxn modelId="{60EC69BF-C4BE-4193-9A8E-46404C129588}" type="presParOf" srcId="{F8F61AAA-4E94-48FF-A9E2-1C19B2261C94}" destId="{6BFE55D2-58A3-4BA4-8CEA-5E90A9A2B58D}" srcOrd="1" destOrd="0" presId="urn:microsoft.com/office/officeart/2005/8/layout/vList2"/>
    <dgm:cxn modelId="{7BEC509C-BD5F-420E-9802-84FAD38CDC17}" type="presParOf" srcId="{F8F61AAA-4E94-48FF-A9E2-1C19B2261C94}" destId="{D46F6F95-A7A2-4856-8ED0-A9AF7B868679}" srcOrd="2" destOrd="0" presId="urn:microsoft.com/office/officeart/2005/8/layout/vList2"/>
    <dgm:cxn modelId="{1D098086-0D50-47A4-BFD6-8FB5612F73E8}" type="presParOf" srcId="{F8F61AAA-4E94-48FF-A9E2-1C19B2261C94}" destId="{154F2BF7-0105-49D7-9FC3-DD92356D7D5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C41939-FF5E-4C65-A0EB-D7AD9FC91961}" type="doc">
      <dgm:prSet loTypeId="urn:microsoft.com/office/officeart/2005/8/layout/vList2" loCatId="list" qsTypeId="urn:microsoft.com/office/officeart/2005/8/quickstyle/simple5" qsCatId="simple" csTypeId="urn:microsoft.com/office/officeart/2005/8/colors/accent2_3" csCatId="accent2" phldr="1"/>
      <dgm:spPr/>
      <dgm:t>
        <a:bodyPr/>
        <a:lstStyle/>
        <a:p>
          <a:pPr latinLnBrk="1"/>
          <a:endParaRPr lang="ko-KR" altLang="en-US"/>
        </a:p>
      </dgm:t>
    </dgm:pt>
    <dgm:pt modelId="{E646B178-8660-4DE9-A991-65E24D4D4A7F}">
      <dgm:prSet phldrT="[텍스트]" custT="1"/>
      <dgm:spPr/>
      <dgm:t>
        <a:bodyPr/>
        <a:lstStyle/>
        <a:p>
          <a:pPr algn="ctr" latinLnBrk="1"/>
          <a:r>
            <a:rPr lang="en-US" altLang="ko-KR" sz="2000" dirty="0"/>
            <a:t> </a:t>
          </a:r>
          <a:r>
            <a:rPr lang="ko-KR" altLang="en-US" sz="2000" dirty="0"/>
            <a:t>디자인 요구사항</a:t>
          </a:r>
        </a:p>
      </dgm:t>
    </dgm:pt>
    <dgm:pt modelId="{670D5E19-A393-4D6B-AF90-F595B50FF2E0}" type="parTrans" cxnId="{E5AC891D-90B2-4138-9B87-E34B87DD8B33}">
      <dgm:prSet/>
      <dgm:spPr/>
      <dgm:t>
        <a:bodyPr/>
        <a:lstStyle/>
        <a:p>
          <a:pPr latinLnBrk="1"/>
          <a:endParaRPr lang="ko-KR" altLang="en-US" sz="2000"/>
        </a:p>
      </dgm:t>
    </dgm:pt>
    <dgm:pt modelId="{3FC88E3D-3BD5-44CC-AEB3-075B9C6C93B9}" type="sibTrans" cxnId="{E5AC891D-90B2-4138-9B87-E34B87DD8B33}">
      <dgm:prSet/>
      <dgm:spPr/>
      <dgm:t>
        <a:bodyPr/>
        <a:lstStyle/>
        <a:p>
          <a:pPr latinLnBrk="1"/>
          <a:endParaRPr lang="ko-KR" altLang="en-US" sz="2000"/>
        </a:p>
      </dgm:t>
    </dgm:pt>
    <dgm:pt modelId="{5CC8FAEC-DAAA-43AA-A111-DFB41EEAC083}">
      <dgm:prSet phldrT="[텍스트]" custT="1"/>
      <dgm:spPr/>
      <dgm:t>
        <a:bodyPr/>
        <a:lstStyle/>
        <a:p>
          <a:pPr latinLnBrk="1"/>
          <a:endParaRPr lang="ko-KR" altLang="en-US" sz="2000" dirty="0"/>
        </a:p>
      </dgm:t>
    </dgm:pt>
    <dgm:pt modelId="{A7256B65-8E0B-4386-B760-0B1B891FC4B5}" type="parTrans" cxnId="{7398A85C-7351-4676-ACE9-5ACAFCCB9F21}">
      <dgm:prSet/>
      <dgm:spPr/>
      <dgm:t>
        <a:bodyPr/>
        <a:lstStyle/>
        <a:p>
          <a:pPr latinLnBrk="1"/>
          <a:endParaRPr lang="ko-KR" altLang="en-US" sz="2000"/>
        </a:p>
      </dgm:t>
    </dgm:pt>
    <dgm:pt modelId="{EE91AEA1-0421-48B9-8BB4-2A5E123CFBF8}" type="sibTrans" cxnId="{7398A85C-7351-4676-ACE9-5ACAFCCB9F21}">
      <dgm:prSet/>
      <dgm:spPr/>
      <dgm:t>
        <a:bodyPr/>
        <a:lstStyle/>
        <a:p>
          <a:pPr latinLnBrk="1"/>
          <a:endParaRPr lang="ko-KR" altLang="en-US" sz="2000"/>
        </a:p>
      </dgm:t>
    </dgm:pt>
    <dgm:pt modelId="{79205A76-B264-46E0-886B-A25413E79ECD}">
      <dgm:prSet phldrT="[텍스트]" custT="1"/>
      <dgm:spPr/>
      <dgm:t>
        <a:bodyPr/>
        <a:lstStyle/>
        <a:p>
          <a:pPr algn="ctr" latinLnBrk="1"/>
          <a:r>
            <a:rPr lang="en-US" altLang="ko-KR" sz="2000" dirty="0"/>
            <a:t> </a:t>
          </a:r>
          <a:r>
            <a:rPr lang="ko-KR" altLang="en-US" sz="2000" dirty="0"/>
            <a:t>개발자 요구사항</a:t>
          </a:r>
        </a:p>
      </dgm:t>
    </dgm:pt>
    <dgm:pt modelId="{0AF66DF2-0C2A-41F1-B4E3-42E1D552F77A}" type="parTrans" cxnId="{FCBA6A12-64E4-4080-A421-7EEB9DEDFEB1}">
      <dgm:prSet/>
      <dgm:spPr/>
      <dgm:t>
        <a:bodyPr/>
        <a:lstStyle/>
        <a:p>
          <a:pPr latinLnBrk="1"/>
          <a:endParaRPr lang="ko-KR" altLang="en-US" sz="2000"/>
        </a:p>
      </dgm:t>
    </dgm:pt>
    <dgm:pt modelId="{1CD2F416-A8E0-48B4-8E13-085EF74AC15D}" type="sibTrans" cxnId="{FCBA6A12-64E4-4080-A421-7EEB9DEDFEB1}">
      <dgm:prSet/>
      <dgm:spPr/>
      <dgm:t>
        <a:bodyPr/>
        <a:lstStyle/>
        <a:p>
          <a:pPr latinLnBrk="1"/>
          <a:endParaRPr lang="ko-KR" altLang="en-US" sz="2000"/>
        </a:p>
      </dgm:t>
    </dgm:pt>
    <dgm:pt modelId="{238B94F4-2B09-4564-B8A4-EBBD6915D0DA}">
      <dgm:prSet phldrT="[텍스트]" custT="1"/>
      <dgm:spPr/>
      <dgm:t>
        <a:bodyPr/>
        <a:lstStyle/>
        <a:p>
          <a:pPr latinLnBrk="1"/>
          <a:endParaRPr lang="ko-KR" altLang="en-US" sz="2000" dirty="0"/>
        </a:p>
      </dgm:t>
    </dgm:pt>
    <dgm:pt modelId="{B0FAC851-75B3-4DEA-97FD-3ADA647C3E10}" type="parTrans" cxnId="{B0C3C3BB-7359-45C1-88E5-B64D515636FD}">
      <dgm:prSet/>
      <dgm:spPr/>
      <dgm:t>
        <a:bodyPr/>
        <a:lstStyle/>
        <a:p>
          <a:pPr latinLnBrk="1"/>
          <a:endParaRPr lang="ko-KR" altLang="en-US" sz="2000"/>
        </a:p>
      </dgm:t>
    </dgm:pt>
    <dgm:pt modelId="{625E481D-CF77-48CF-8447-B2DF74E056D6}" type="sibTrans" cxnId="{B0C3C3BB-7359-45C1-88E5-B64D515636FD}">
      <dgm:prSet/>
      <dgm:spPr/>
      <dgm:t>
        <a:bodyPr/>
        <a:lstStyle/>
        <a:p>
          <a:pPr latinLnBrk="1"/>
          <a:endParaRPr lang="ko-KR" altLang="en-US" sz="2000"/>
        </a:p>
      </dgm:t>
    </dgm:pt>
    <dgm:pt modelId="{F8F61AAA-4E94-48FF-A9E2-1C19B2261C94}" type="pres">
      <dgm:prSet presAssocID="{A0C41939-FF5E-4C65-A0EB-D7AD9FC91961}" presName="linear" presStyleCnt="0">
        <dgm:presLayoutVars>
          <dgm:animLvl val="lvl"/>
          <dgm:resizeHandles val="exact"/>
        </dgm:presLayoutVars>
      </dgm:prSet>
      <dgm:spPr/>
    </dgm:pt>
    <dgm:pt modelId="{4188E594-C2B9-448A-A4C2-49E6880328F9}" type="pres">
      <dgm:prSet presAssocID="{E646B178-8660-4DE9-A991-65E24D4D4A7F}" presName="parentText" presStyleLbl="node1" presStyleIdx="0" presStyleCnt="2" custScaleY="56558" custLinFactNeighborX="529" custLinFactNeighborY="-8769">
        <dgm:presLayoutVars>
          <dgm:chMax val="0"/>
          <dgm:bulletEnabled val="1"/>
        </dgm:presLayoutVars>
      </dgm:prSet>
      <dgm:spPr/>
    </dgm:pt>
    <dgm:pt modelId="{6BFE55D2-58A3-4BA4-8CEA-5E90A9A2B58D}" type="pres">
      <dgm:prSet presAssocID="{E646B178-8660-4DE9-A991-65E24D4D4A7F}" presName="childText" presStyleLbl="revTx" presStyleIdx="0" presStyleCnt="2" custScaleY="238778">
        <dgm:presLayoutVars>
          <dgm:bulletEnabled val="1"/>
        </dgm:presLayoutVars>
      </dgm:prSet>
      <dgm:spPr/>
    </dgm:pt>
    <dgm:pt modelId="{D46F6F95-A7A2-4856-8ED0-A9AF7B868679}" type="pres">
      <dgm:prSet presAssocID="{79205A76-B264-46E0-886B-A25413E79ECD}" presName="parentText" presStyleLbl="node1" presStyleIdx="1" presStyleCnt="2" custScaleY="51989" custLinFactNeighborX="-524" custLinFactNeighborY="30901">
        <dgm:presLayoutVars>
          <dgm:chMax val="0"/>
          <dgm:bulletEnabled val="1"/>
        </dgm:presLayoutVars>
      </dgm:prSet>
      <dgm:spPr/>
    </dgm:pt>
    <dgm:pt modelId="{154F2BF7-0105-49D7-9FC3-DD92356D7D5C}" type="pres">
      <dgm:prSet presAssocID="{79205A76-B264-46E0-886B-A25413E79ECD}" presName="childText" presStyleLbl="revTx" presStyleIdx="1" presStyleCnt="2" custScaleY="219900">
        <dgm:presLayoutVars>
          <dgm:bulletEnabled val="1"/>
        </dgm:presLayoutVars>
      </dgm:prSet>
      <dgm:spPr/>
    </dgm:pt>
  </dgm:ptLst>
  <dgm:cxnLst>
    <dgm:cxn modelId="{0ED3D801-A55B-4EE9-AB63-82B41847869C}" type="presOf" srcId="{5CC8FAEC-DAAA-43AA-A111-DFB41EEAC083}" destId="{6BFE55D2-58A3-4BA4-8CEA-5E90A9A2B58D}" srcOrd="0" destOrd="0" presId="urn:microsoft.com/office/officeart/2005/8/layout/vList2"/>
    <dgm:cxn modelId="{FCBA6A12-64E4-4080-A421-7EEB9DEDFEB1}" srcId="{A0C41939-FF5E-4C65-A0EB-D7AD9FC91961}" destId="{79205A76-B264-46E0-886B-A25413E79ECD}" srcOrd="1" destOrd="0" parTransId="{0AF66DF2-0C2A-41F1-B4E3-42E1D552F77A}" sibTransId="{1CD2F416-A8E0-48B4-8E13-085EF74AC15D}"/>
    <dgm:cxn modelId="{E5AC891D-90B2-4138-9B87-E34B87DD8B33}" srcId="{A0C41939-FF5E-4C65-A0EB-D7AD9FC91961}" destId="{E646B178-8660-4DE9-A991-65E24D4D4A7F}" srcOrd="0" destOrd="0" parTransId="{670D5E19-A393-4D6B-AF90-F595B50FF2E0}" sibTransId="{3FC88E3D-3BD5-44CC-AEB3-075B9C6C93B9}"/>
    <dgm:cxn modelId="{7398A85C-7351-4676-ACE9-5ACAFCCB9F21}" srcId="{E646B178-8660-4DE9-A991-65E24D4D4A7F}" destId="{5CC8FAEC-DAAA-43AA-A111-DFB41EEAC083}" srcOrd="0" destOrd="0" parTransId="{A7256B65-8E0B-4386-B760-0B1B891FC4B5}" sibTransId="{EE91AEA1-0421-48B9-8BB4-2A5E123CFBF8}"/>
    <dgm:cxn modelId="{E7F1CF6F-BC57-4392-A651-E83643B82CF1}" type="presOf" srcId="{E646B178-8660-4DE9-A991-65E24D4D4A7F}" destId="{4188E594-C2B9-448A-A4C2-49E6880328F9}" srcOrd="0" destOrd="0" presId="urn:microsoft.com/office/officeart/2005/8/layout/vList2"/>
    <dgm:cxn modelId="{B0C3C3BB-7359-45C1-88E5-B64D515636FD}" srcId="{79205A76-B264-46E0-886B-A25413E79ECD}" destId="{238B94F4-2B09-4564-B8A4-EBBD6915D0DA}" srcOrd="0" destOrd="0" parTransId="{B0FAC851-75B3-4DEA-97FD-3ADA647C3E10}" sibTransId="{625E481D-CF77-48CF-8447-B2DF74E056D6}"/>
    <dgm:cxn modelId="{E00867D2-A538-4ADB-8202-5A194AFB8090}" type="presOf" srcId="{238B94F4-2B09-4564-B8A4-EBBD6915D0DA}" destId="{154F2BF7-0105-49D7-9FC3-DD92356D7D5C}" srcOrd="0" destOrd="0" presId="urn:microsoft.com/office/officeart/2005/8/layout/vList2"/>
    <dgm:cxn modelId="{9C2C37EF-F7B3-4EC3-83CF-7AD42641EE37}" type="presOf" srcId="{A0C41939-FF5E-4C65-A0EB-D7AD9FC91961}" destId="{F8F61AAA-4E94-48FF-A9E2-1C19B2261C94}" srcOrd="0" destOrd="0" presId="urn:microsoft.com/office/officeart/2005/8/layout/vList2"/>
    <dgm:cxn modelId="{927B8EF1-1AC4-4525-B31D-E42D84284EB0}" type="presOf" srcId="{79205A76-B264-46E0-886B-A25413E79ECD}" destId="{D46F6F95-A7A2-4856-8ED0-A9AF7B868679}" srcOrd="0" destOrd="0" presId="urn:microsoft.com/office/officeart/2005/8/layout/vList2"/>
    <dgm:cxn modelId="{93AE2006-7B43-4CE2-A086-9936D260CC36}" type="presParOf" srcId="{F8F61AAA-4E94-48FF-A9E2-1C19B2261C94}" destId="{4188E594-C2B9-448A-A4C2-49E6880328F9}" srcOrd="0" destOrd="0" presId="urn:microsoft.com/office/officeart/2005/8/layout/vList2"/>
    <dgm:cxn modelId="{60EC69BF-C4BE-4193-9A8E-46404C129588}" type="presParOf" srcId="{F8F61AAA-4E94-48FF-A9E2-1C19B2261C94}" destId="{6BFE55D2-58A3-4BA4-8CEA-5E90A9A2B58D}" srcOrd="1" destOrd="0" presId="urn:microsoft.com/office/officeart/2005/8/layout/vList2"/>
    <dgm:cxn modelId="{7BEC509C-BD5F-420E-9802-84FAD38CDC17}" type="presParOf" srcId="{F8F61AAA-4E94-48FF-A9E2-1C19B2261C94}" destId="{D46F6F95-A7A2-4856-8ED0-A9AF7B868679}" srcOrd="2" destOrd="0" presId="urn:microsoft.com/office/officeart/2005/8/layout/vList2"/>
    <dgm:cxn modelId="{1D098086-0D50-47A4-BFD6-8FB5612F73E8}" type="presParOf" srcId="{F8F61AAA-4E94-48FF-A9E2-1C19B2261C94}" destId="{154F2BF7-0105-49D7-9FC3-DD92356D7D5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007D4C-94B1-4602-9930-D373C5EB6D0E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523386D-DFAF-4148-B554-052103FA30A3}">
      <dgm:prSet phldrT="[텍스트]"/>
      <dgm:spPr/>
      <dgm:t>
        <a:bodyPr/>
        <a:lstStyle/>
        <a:p>
          <a:pPr algn="ctr" latinLnBrk="1"/>
          <a:r>
            <a:rPr lang="ko-KR" altLang="en-US" dirty="0"/>
            <a:t>개발자 요구사항</a:t>
          </a:r>
        </a:p>
      </dgm:t>
    </dgm:pt>
    <dgm:pt modelId="{FAE7EB86-AC4D-4EC2-9E72-BF131373E20D}" type="parTrans" cxnId="{6A11E3F8-EC8B-4255-85BC-8B71BCA1459C}">
      <dgm:prSet/>
      <dgm:spPr/>
      <dgm:t>
        <a:bodyPr/>
        <a:lstStyle/>
        <a:p>
          <a:pPr latinLnBrk="1"/>
          <a:endParaRPr lang="ko-KR" altLang="en-US"/>
        </a:p>
      </dgm:t>
    </dgm:pt>
    <dgm:pt modelId="{A4C39CC3-F5BC-4441-B1F5-C0F81BCF64E2}" type="sibTrans" cxnId="{6A11E3F8-EC8B-4255-85BC-8B71BCA1459C}">
      <dgm:prSet/>
      <dgm:spPr/>
      <dgm:t>
        <a:bodyPr/>
        <a:lstStyle/>
        <a:p>
          <a:pPr latinLnBrk="1"/>
          <a:endParaRPr lang="ko-KR" altLang="en-US"/>
        </a:p>
      </dgm:t>
    </dgm:pt>
    <dgm:pt modelId="{F94E8F16-5990-412E-8D25-68120A8583AB}">
      <dgm:prSet phldrT="[텍스트]"/>
      <dgm:spPr/>
      <dgm:t>
        <a:bodyPr/>
        <a:lstStyle/>
        <a:p>
          <a:pPr algn="ctr" latinLnBrk="1"/>
          <a:r>
            <a:rPr lang="ko-KR" altLang="en-US" dirty="0"/>
            <a:t>디자인 요구사항</a:t>
          </a:r>
        </a:p>
      </dgm:t>
    </dgm:pt>
    <dgm:pt modelId="{7F4096F3-0F5C-41EE-A2B2-B3FD38B6455E}" type="parTrans" cxnId="{455AB046-8E3F-4BCD-BBA1-E2BDB6B9C5B3}">
      <dgm:prSet/>
      <dgm:spPr/>
      <dgm:t>
        <a:bodyPr/>
        <a:lstStyle/>
        <a:p>
          <a:pPr latinLnBrk="1"/>
          <a:endParaRPr lang="ko-KR" altLang="en-US"/>
        </a:p>
      </dgm:t>
    </dgm:pt>
    <dgm:pt modelId="{484D7EEC-C4E3-448B-B5FE-F61E7896A961}" type="sibTrans" cxnId="{455AB046-8E3F-4BCD-BBA1-E2BDB6B9C5B3}">
      <dgm:prSet/>
      <dgm:spPr/>
      <dgm:t>
        <a:bodyPr/>
        <a:lstStyle/>
        <a:p>
          <a:pPr latinLnBrk="1"/>
          <a:endParaRPr lang="ko-KR" altLang="en-US"/>
        </a:p>
      </dgm:t>
    </dgm:pt>
    <dgm:pt modelId="{1C7FC399-EFD7-4B66-A57A-2F74C2A9FCF3}" type="pres">
      <dgm:prSet presAssocID="{FC007D4C-94B1-4602-9930-D373C5EB6D0E}" presName="linear" presStyleCnt="0">
        <dgm:presLayoutVars>
          <dgm:animLvl val="lvl"/>
          <dgm:resizeHandles val="exact"/>
        </dgm:presLayoutVars>
      </dgm:prSet>
      <dgm:spPr/>
    </dgm:pt>
    <dgm:pt modelId="{8F042750-2D57-41DE-B57D-362FED63ECC4}" type="pres">
      <dgm:prSet presAssocID="{9523386D-DFAF-4148-B554-052103FA30A3}" presName="parentText" presStyleLbl="node1" presStyleIdx="0" presStyleCnt="2" custScaleX="27831" custScaleY="16386" custLinFactY="38709" custLinFactNeighborX="-24737" custLinFactNeighborY="100000">
        <dgm:presLayoutVars>
          <dgm:chMax val="0"/>
          <dgm:bulletEnabled val="1"/>
        </dgm:presLayoutVars>
      </dgm:prSet>
      <dgm:spPr/>
    </dgm:pt>
    <dgm:pt modelId="{54AC79EF-EDB6-47BE-A821-251F1B64F293}" type="pres">
      <dgm:prSet presAssocID="{A4C39CC3-F5BC-4441-B1F5-C0F81BCF64E2}" presName="spacer" presStyleCnt="0"/>
      <dgm:spPr/>
    </dgm:pt>
    <dgm:pt modelId="{8633DAB3-D054-4BED-A7F2-EFAB773CD233}" type="pres">
      <dgm:prSet presAssocID="{F94E8F16-5990-412E-8D25-68120A8583AB}" presName="parentText" presStyleLbl="node1" presStyleIdx="1" presStyleCnt="2" custScaleX="27896" custScaleY="17666" custLinFactY="-157285" custLinFactNeighborX="-24704" custLinFactNeighborY="-200000">
        <dgm:presLayoutVars>
          <dgm:chMax val="0"/>
          <dgm:bulletEnabled val="1"/>
        </dgm:presLayoutVars>
      </dgm:prSet>
      <dgm:spPr/>
    </dgm:pt>
  </dgm:ptLst>
  <dgm:cxnLst>
    <dgm:cxn modelId="{BDD52A63-0D7F-4969-8C80-D43DCC489D2A}" type="presOf" srcId="{FC007D4C-94B1-4602-9930-D373C5EB6D0E}" destId="{1C7FC399-EFD7-4B66-A57A-2F74C2A9FCF3}" srcOrd="0" destOrd="0" presId="urn:microsoft.com/office/officeart/2005/8/layout/vList2"/>
    <dgm:cxn modelId="{455AB046-8E3F-4BCD-BBA1-E2BDB6B9C5B3}" srcId="{FC007D4C-94B1-4602-9930-D373C5EB6D0E}" destId="{F94E8F16-5990-412E-8D25-68120A8583AB}" srcOrd="1" destOrd="0" parTransId="{7F4096F3-0F5C-41EE-A2B2-B3FD38B6455E}" sibTransId="{484D7EEC-C4E3-448B-B5FE-F61E7896A961}"/>
    <dgm:cxn modelId="{C1E3C25A-0240-4CAC-A508-C0C539F17147}" type="presOf" srcId="{F94E8F16-5990-412E-8D25-68120A8583AB}" destId="{8633DAB3-D054-4BED-A7F2-EFAB773CD233}" srcOrd="0" destOrd="0" presId="urn:microsoft.com/office/officeart/2005/8/layout/vList2"/>
    <dgm:cxn modelId="{609983CA-F9F5-45D7-900C-D575AC74CB75}" type="presOf" srcId="{9523386D-DFAF-4148-B554-052103FA30A3}" destId="{8F042750-2D57-41DE-B57D-362FED63ECC4}" srcOrd="0" destOrd="0" presId="urn:microsoft.com/office/officeart/2005/8/layout/vList2"/>
    <dgm:cxn modelId="{6A11E3F8-EC8B-4255-85BC-8B71BCA1459C}" srcId="{FC007D4C-94B1-4602-9930-D373C5EB6D0E}" destId="{9523386D-DFAF-4148-B554-052103FA30A3}" srcOrd="0" destOrd="0" parTransId="{FAE7EB86-AC4D-4EC2-9E72-BF131373E20D}" sibTransId="{A4C39CC3-F5BC-4441-B1F5-C0F81BCF64E2}"/>
    <dgm:cxn modelId="{D402613C-BD64-4022-8D9F-2E2A632BF2A5}" type="presParOf" srcId="{1C7FC399-EFD7-4B66-A57A-2F74C2A9FCF3}" destId="{8F042750-2D57-41DE-B57D-362FED63ECC4}" srcOrd="0" destOrd="0" presId="urn:microsoft.com/office/officeart/2005/8/layout/vList2"/>
    <dgm:cxn modelId="{29780F8A-9E3E-482A-B831-CF18744BAD92}" type="presParOf" srcId="{1C7FC399-EFD7-4B66-A57A-2F74C2A9FCF3}" destId="{54AC79EF-EDB6-47BE-A821-251F1B64F293}" srcOrd="1" destOrd="0" presId="urn:microsoft.com/office/officeart/2005/8/layout/vList2"/>
    <dgm:cxn modelId="{C19620C5-3027-4B9B-A35C-8B75BE0664B9}" type="presParOf" srcId="{1C7FC399-EFD7-4B66-A57A-2F74C2A9FCF3}" destId="{8633DAB3-D054-4BED-A7F2-EFAB773CD23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08714-8941-4CCB-984E-F82EC289C5B9}">
      <dsp:nvSpPr>
        <dsp:cNvPr id="0" name=""/>
        <dsp:cNvSpPr/>
      </dsp:nvSpPr>
      <dsp:spPr>
        <a:xfrm>
          <a:off x="8745725" y="1264760"/>
          <a:ext cx="207236" cy="34416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41606"/>
              </a:lnTo>
              <a:lnTo>
                <a:pt x="207236" y="3441606"/>
              </a:lnTo>
            </a:path>
          </a:pathLst>
        </a:custGeom>
        <a:noFill/>
        <a:ln w="15875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C77FD0-5F6E-477F-8054-C8502233312B}">
      <dsp:nvSpPr>
        <dsp:cNvPr id="0" name=""/>
        <dsp:cNvSpPr/>
      </dsp:nvSpPr>
      <dsp:spPr>
        <a:xfrm>
          <a:off x="8745725" y="1264760"/>
          <a:ext cx="207236" cy="2701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1139"/>
              </a:lnTo>
              <a:lnTo>
                <a:pt x="207236" y="2701139"/>
              </a:lnTo>
            </a:path>
          </a:pathLst>
        </a:custGeom>
        <a:noFill/>
        <a:ln w="15875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F3D2D-A7DD-4D60-B760-4AF066D0036E}">
      <dsp:nvSpPr>
        <dsp:cNvPr id="0" name=""/>
        <dsp:cNvSpPr/>
      </dsp:nvSpPr>
      <dsp:spPr>
        <a:xfrm>
          <a:off x="8745725" y="1264760"/>
          <a:ext cx="207236" cy="1960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0673"/>
              </a:lnTo>
              <a:lnTo>
                <a:pt x="207236" y="1960673"/>
              </a:lnTo>
            </a:path>
          </a:pathLst>
        </a:custGeom>
        <a:noFill/>
        <a:ln w="15875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CAE2C3-C050-4324-8C3A-4C11CFB9F923}">
      <dsp:nvSpPr>
        <dsp:cNvPr id="0" name=""/>
        <dsp:cNvSpPr/>
      </dsp:nvSpPr>
      <dsp:spPr>
        <a:xfrm>
          <a:off x="8745725" y="1264760"/>
          <a:ext cx="207236" cy="1220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206"/>
              </a:lnTo>
              <a:lnTo>
                <a:pt x="207236" y="1220206"/>
              </a:lnTo>
            </a:path>
          </a:pathLst>
        </a:custGeom>
        <a:noFill/>
        <a:ln w="15875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570E40-5EC6-4D0D-B341-3F82E8F5EB70}">
      <dsp:nvSpPr>
        <dsp:cNvPr id="0" name=""/>
        <dsp:cNvSpPr/>
      </dsp:nvSpPr>
      <dsp:spPr>
        <a:xfrm>
          <a:off x="8745725" y="1264760"/>
          <a:ext cx="207236" cy="4797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9739"/>
              </a:lnTo>
              <a:lnTo>
                <a:pt x="207236" y="479739"/>
              </a:lnTo>
            </a:path>
          </a:pathLst>
        </a:custGeom>
        <a:noFill/>
        <a:ln w="15875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889D88-DEC3-4361-B35E-6EA9F055E068}">
      <dsp:nvSpPr>
        <dsp:cNvPr id="0" name=""/>
        <dsp:cNvSpPr/>
      </dsp:nvSpPr>
      <dsp:spPr>
        <a:xfrm>
          <a:off x="4962648" y="524293"/>
          <a:ext cx="4200241" cy="219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505"/>
              </a:lnTo>
              <a:lnTo>
                <a:pt x="4200241" y="109505"/>
              </a:lnTo>
              <a:lnTo>
                <a:pt x="4200241" y="219011"/>
              </a:lnTo>
            </a:path>
          </a:pathLst>
        </a:custGeom>
        <a:noFill/>
        <a:ln w="1587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859C51-98D8-4A81-B662-1E9981F147B7}">
      <dsp:nvSpPr>
        <dsp:cNvPr id="0" name=""/>
        <dsp:cNvSpPr/>
      </dsp:nvSpPr>
      <dsp:spPr>
        <a:xfrm>
          <a:off x="6594804" y="1264760"/>
          <a:ext cx="156436" cy="1960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0673"/>
              </a:lnTo>
              <a:lnTo>
                <a:pt x="156436" y="1960673"/>
              </a:lnTo>
            </a:path>
          </a:pathLst>
        </a:custGeom>
        <a:noFill/>
        <a:ln w="15875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6F363-ED9A-4568-83FF-7E7B733B1585}">
      <dsp:nvSpPr>
        <dsp:cNvPr id="0" name=""/>
        <dsp:cNvSpPr/>
      </dsp:nvSpPr>
      <dsp:spPr>
        <a:xfrm>
          <a:off x="6594804" y="1264760"/>
          <a:ext cx="156436" cy="1220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206"/>
              </a:lnTo>
              <a:lnTo>
                <a:pt x="156436" y="1220206"/>
              </a:lnTo>
            </a:path>
          </a:pathLst>
        </a:custGeom>
        <a:noFill/>
        <a:ln w="15875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5E689-4B58-4E97-ACE5-B7A79369EB79}">
      <dsp:nvSpPr>
        <dsp:cNvPr id="0" name=""/>
        <dsp:cNvSpPr/>
      </dsp:nvSpPr>
      <dsp:spPr>
        <a:xfrm>
          <a:off x="6594804" y="1264760"/>
          <a:ext cx="156436" cy="4797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9739"/>
              </a:lnTo>
              <a:lnTo>
                <a:pt x="156436" y="479739"/>
              </a:lnTo>
            </a:path>
          </a:pathLst>
        </a:custGeom>
        <a:noFill/>
        <a:ln w="15875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A86564-C54C-49F0-99D3-F228DAE9719B}">
      <dsp:nvSpPr>
        <dsp:cNvPr id="0" name=""/>
        <dsp:cNvSpPr/>
      </dsp:nvSpPr>
      <dsp:spPr>
        <a:xfrm>
          <a:off x="4962648" y="524293"/>
          <a:ext cx="2049320" cy="219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505"/>
              </a:lnTo>
              <a:lnTo>
                <a:pt x="2049320" y="109505"/>
              </a:lnTo>
              <a:lnTo>
                <a:pt x="2049320" y="219011"/>
              </a:lnTo>
            </a:path>
          </a:pathLst>
        </a:custGeom>
        <a:noFill/>
        <a:ln w="1587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F76ED7-3FF6-40F2-B59F-434AC5470A26}">
      <dsp:nvSpPr>
        <dsp:cNvPr id="0" name=""/>
        <dsp:cNvSpPr/>
      </dsp:nvSpPr>
      <dsp:spPr>
        <a:xfrm>
          <a:off x="4545484" y="1264760"/>
          <a:ext cx="156436" cy="1960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0673"/>
              </a:lnTo>
              <a:lnTo>
                <a:pt x="156436" y="1960673"/>
              </a:lnTo>
            </a:path>
          </a:pathLst>
        </a:custGeom>
        <a:noFill/>
        <a:ln w="15875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EA9A2-D3B2-477C-9AAF-B467F9142E4C}">
      <dsp:nvSpPr>
        <dsp:cNvPr id="0" name=""/>
        <dsp:cNvSpPr/>
      </dsp:nvSpPr>
      <dsp:spPr>
        <a:xfrm>
          <a:off x="4545484" y="1264760"/>
          <a:ext cx="156436" cy="1220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206"/>
              </a:lnTo>
              <a:lnTo>
                <a:pt x="156436" y="1220206"/>
              </a:lnTo>
            </a:path>
          </a:pathLst>
        </a:custGeom>
        <a:noFill/>
        <a:ln w="15875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F988B4-B4F2-4FAC-B049-4B9C5F8B3659}">
      <dsp:nvSpPr>
        <dsp:cNvPr id="0" name=""/>
        <dsp:cNvSpPr/>
      </dsp:nvSpPr>
      <dsp:spPr>
        <a:xfrm>
          <a:off x="4545484" y="1264760"/>
          <a:ext cx="156436" cy="4797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9739"/>
              </a:lnTo>
              <a:lnTo>
                <a:pt x="156436" y="479739"/>
              </a:lnTo>
            </a:path>
          </a:pathLst>
        </a:custGeom>
        <a:noFill/>
        <a:ln w="15875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4A7376-96DB-4D34-8158-AE0C589AB2D1}">
      <dsp:nvSpPr>
        <dsp:cNvPr id="0" name=""/>
        <dsp:cNvSpPr/>
      </dsp:nvSpPr>
      <dsp:spPr>
        <a:xfrm>
          <a:off x="4916928" y="524293"/>
          <a:ext cx="91440" cy="219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9011"/>
              </a:lnTo>
            </a:path>
          </a:pathLst>
        </a:custGeom>
        <a:noFill/>
        <a:ln w="1587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207D1-CA8C-418E-8605-CB42428AC1A4}">
      <dsp:nvSpPr>
        <dsp:cNvPr id="0" name=""/>
        <dsp:cNvSpPr/>
      </dsp:nvSpPr>
      <dsp:spPr>
        <a:xfrm>
          <a:off x="2267557" y="1264760"/>
          <a:ext cx="156436" cy="1220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206"/>
              </a:lnTo>
              <a:lnTo>
                <a:pt x="156436" y="1220206"/>
              </a:lnTo>
            </a:path>
          </a:pathLst>
        </a:custGeom>
        <a:noFill/>
        <a:ln w="15875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8C4842-1389-4561-9C52-5751346CC978}">
      <dsp:nvSpPr>
        <dsp:cNvPr id="0" name=""/>
        <dsp:cNvSpPr/>
      </dsp:nvSpPr>
      <dsp:spPr>
        <a:xfrm>
          <a:off x="2267557" y="1264760"/>
          <a:ext cx="156436" cy="4797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9739"/>
              </a:lnTo>
              <a:lnTo>
                <a:pt x="156436" y="479739"/>
              </a:lnTo>
            </a:path>
          </a:pathLst>
        </a:custGeom>
        <a:noFill/>
        <a:ln w="15875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DBEDDA-BDDC-40B5-94D2-69E84E395D91}">
      <dsp:nvSpPr>
        <dsp:cNvPr id="0" name=""/>
        <dsp:cNvSpPr/>
      </dsp:nvSpPr>
      <dsp:spPr>
        <a:xfrm>
          <a:off x="2684721" y="524293"/>
          <a:ext cx="2277926" cy="219011"/>
        </a:xfrm>
        <a:custGeom>
          <a:avLst/>
          <a:gdLst/>
          <a:ahLst/>
          <a:cxnLst/>
          <a:rect l="0" t="0" r="0" b="0"/>
          <a:pathLst>
            <a:path>
              <a:moveTo>
                <a:pt x="2277926" y="0"/>
              </a:moveTo>
              <a:lnTo>
                <a:pt x="2277926" y="109505"/>
              </a:lnTo>
              <a:lnTo>
                <a:pt x="0" y="109505"/>
              </a:lnTo>
              <a:lnTo>
                <a:pt x="0" y="219011"/>
              </a:lnTo>
            </a:path>
          </a:pathLst>
        </a:custGeom>
        <a:noFill/>
        <a:ln w="1587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A56BE6-65CC-4198-9584-0679990C9A13}">
      <dsp:nvSpPr>
        <dsp:cNvPr id="0" name=""/>
        <dsp:cNvSpPr/>
      </dsp:nvSpPr>
      <dsp:spPr>
        <a:xfrm>
          <a:off x="1037005" y="524293"/>
          <a:ext cx="3925642" cy="219011"/>
        </a:xfrm>
        <a:custGeom>
          <a:avLst/>
          <a:gdLst/>
          <a:ahLst/>
          <a:cxnLst/>
          <a:rect l="0" t="0" r="0" b="0"/>
          <a:pathLst>
            <a:path>
              <a:moveTo>
                <a:pt x="3925642" y="0"/>
              </a:moveTo>
              <a:lnTo>
                <a:pt x="3925642" y="109505"/>
              </a:lnTo>
              <a:lnTo>
                <a:pt x="0" y="109505"/>
              </a:lnTo>
              <a:lnTo>
                <a:pt x="0" y="219011"/>
              </a:lnTo>
            </a:path>
          </a:pathLst>
        </a:custGeom>
        <a:noFill/>
        <a:ln w="1587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22C450-D320-43E5-AEF1-88075F7B7C34}">
      <dsp:nvSpPr>
        <dsp:cNvPr id="0" name=""/>
        <dsp:cNvSpPr/>
      </dsp:nvSpPr>
      <dsp:spPr>
        <a:xfrm>
          <a:off x="4441193" y="2838"/>
          <a:ext cx="1042911" cy="521455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홈</a:t>
          </a:r>
        </a:p>
      </dsp:txBody>
      <dsp:txXfrm>
        <a:off x="4441193" y="2838"/>
        <a:ext cx="1042911" cy="521455"/>
      </dsp:txXfrm>
    </dsp:sp>
    <dsp:sp modelId="{B42191ED-D312-4559-8E54-669AFA2F3C6B}">
      <dsp:nvSpPr>
        <dsp:cNvPr id="0" name=""/>
        <dsp:cNvSpPr/>
      </dsp:nvSpPr>
      <dsp:spPr>
        <a:xfrm>
          <a:off x="515550" y="743305"/>
          <a:ext cx="1042911" cy="521455"/>
        </a:xfrm>
        <a:prstGeom prst="rect">
          <a:avLst/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99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현재날씨</a:t>
          </a:r>
        </a:p>
      </dsp:txBody>
      <dsp:txXfrm>
        <a:off x="515550" y="743305"/>
        <a:ext cx="1042911" cy="521455"/>
      </dsp:txXfrm>
    </dsp:sp>
    <dsp:sp modelId="{4E1C85A1-4D6D-43E2-AC1D-F5AC237482AB}">
      <dsp:nvSpPr>
        <dsp:cNvPr id="0" name=""/>
        <dsp:cNvSpPr/>
      </dsp:nvSpPr>
      <dsp:spPr>
        <a:xfrm>
          <a:off x="2163266" y="743305"/>
          <a:ext cx="1042911" cy="521455"/>
        </a:xfrm>
        <a:prstGeom prst="rect">
          <a:avLst/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99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예보</a:t>
          </a:r>
        </a:p>
      </dsp:txBody>
      <dsp:txXfrm>
        <a:off x="2163266" y="743305"/>
        <a:ext cx="1042911" cy="521455"/>
      </dsp:txXfrm>
    </dsp:sp>
    <dsp:sp modelId="{FBE28D4B-1442-4C05-BC75-1A098663C228}">
      <dsp:nvSpPr>
        <dsp:cNvPr id="0" name=""/>
        <dsp:cNvSpPr/>
      </dsp:nvSpPr>
      <dsp:spPr>
        <a:xfrm>
          <a:off x="2423994" y="1483772"/>
          <a:ext cx="1042911" cy="521455"/>
        </a:xfrm>
        <a:prstGeom prst="rect">
          <a:avLst/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8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단기예보</a:t>
          </a:r>
        </a:p>
      </dsp:txBody>
      <dsp:txXfrm>
        <a:off x="2423994" y="1483772"/>
        <a:ext cx="1042911" cy="521455"/>
      </dsp:txXfrm>
    </dsp:sp>
    <dsp:sp modelId="{607C6A38-C082-4825-8694-38ECBEF1AA0B}">
      <dsp:nvSpPr>
        <dsp:cNvPr id="0" name=""/>
        <dsp:cNvSpPr/>
      </dsp:nvSpPr>
      <dsp:spPr>
        <a:xfrm>
          <a:off x="2423994" y="2224239"/>
          <a:ext cx="1042911" cy="521455"/>
        </a:xfrm>
        <a:prstGeom prst="rect">
          <a:avLst/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8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장기예보</a:t>
          </a:r>
        </a:p>
      </dsp:txBody>
      <dsp:txXfrm>
        <a:off x="2423994" y="2224239"/>
        <a:ext cx="1042911" cy="521455"/>
      </dsp:txXfrm>
    </dsp:sp>
    <dsp:sp modelId="{619927DA-A354-4A5A-8FB9-95520F25D97A}">
      <dsp:nvSpPr>
        <dsp:cNvPr id="0" name=""/>
        <dsp:cNvSpPr/>
      </dsp:nvSpPr>
      <dsp:spPr>
        <a:xfrm>
          <a:off x="4441193" y="743305"/>
          <a:ext cx="1042911" cy="521455"/>
        </a:xfrm>
        <a:prstGeom prst="rect">
          <a:avLst/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99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대기질정보</a:t>
          </a:r>
        </a:p>
      </dsp:txBody>
      <dsp:txXfrm>
        <a:off x="4441193" y="743305"/>
        <a:ext cx="1042911" cy="521455"/>
      </dsp:txXfrm>
    </dsp:sp>
    <dsp:sp modelId="{8ACD03E5-D0A6-422D-97D8-D809883D2DC5}">
      <dsp:nvSpPr>
        <dsp:cNvPr id="0" name=""/>
        <dsp:cNvSpPr/>
      </dsp:nvSpPr>
      <dsp:spPr>
        <a:xfrm>
          <a:off x="4701920" y="1483772"/>
          <a:ext cx="1042911" cy="521455"/>
        </a:xfrm>
        <a:prstGeom prst="rect">
          <a:avLst/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8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미세먼지</a:t>
          </a:r>
        </a:p>
      </dsp:txBody>
      <dsp:txXfrm>
        <a:off x="4701920" y="1483772"/>
        <a:ext cx="1042911" cy="521455"/>
      </dsp:txXfrm>
    </dsp:sp>
    <dsp:sp modelId="{06F20187-1065-41D8-AEFC-B9785CFEB7F8}">
      <dsp:nvSpPr>
        <dsp:cNvPr id="0" name=""/>
        <dsp:cNvSpPr/>
      </dsp:nvSpPr>
      <dsp:spPr>
        <a:xfrm>
          <a:off x="4701920" y="2224239"/>
          <a:ext cx="1042911" cy="521455"/>
        </a:xfrm>
        <a:prstGeom prst="rect">
          <a:avLst/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8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초미세먼지</a:t>
          </a:r>
        </a:p>
      </dsp:txBody>
      <dsp:txXfrm>
        <a:off x="4701920" y="2224239"/>
        <a:ext cx="1042911" cy="521455"/>
      </dsp:txXfrm>
    </dsp:sp>
    <dsp:sp modelId="{9E090D31-B2ED-4206-8AF9-694728859431}">
      <dsp:nvSpPr>
        <dsp:cNvPr id="0" name=""/>
        <dsp:cNvSpPr/>
      </dsp:nvSpPr>
      <dsp:spPr>
        <a:xfrm>
          <a:off x="4701920" y="2964706"/>
          <a:ext cx="1042911" cy="521455"/>
        </a:xfrm>
        <a:prstGeom prst="rect">
          <a:avLst/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8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오존농도</a:t>
          </a:r>
        </a:p>
      </dsp:txBody>
      <dsp:txXfrm>
        <a:off x="4701920" y="2964706"/>
        <a:ext cx="1042911" cy="521455"/>
      </dsp:txXfrm>
    </dsp:sp>
    <dsp:sp modelId="{C9259080-410A-49D9-8C79-6C27C32DE07A}">
      <dsp:nvSpPr>
        <dsp:cNvPr id="0" name=""/>
        <dsp:cNvSpPr/>
      </dsp:nvSpPr>
      <dsp:spPr>
        <a:xfrm>
          <a:off x="6490513" y="743305"/>
          <a:ext cx="1042911" cy="521455"/>
        </a:xfrm>
        <a:prstGeom prst="rect">
          <a:avLst/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99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생활지수</a:t>
          </a:r>
        </a:p>
      </dsp:txBody>
      <dsp:txXfrm>
        <a:off x="6490513" y="743305"/>
        <a:ext cx="1042911" cy="521455"/>
      </dsp:txXfrm>
    </dsp:sp>
    <dsp:sp modelId="{77C01DC0-3F92-4F4B-85F0-F384F6E3C484}">
      <dsp:nvSpPr>
        <dsp:cNvPr id="0" name=""/>
        <dsp:cNvSpPr/>
      </dsp:nvSpPr>
      <dsp:spPr>
        <a:xfrm>
          <a:off x="6751241" y="1483772"/>
          <a:ext cx="1042911" cy="521455"/>
        </a:xfrm>
        <a:prstGeom prst="rect">
          <a:avLst/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8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식중독지수</a:t>
          </a:r>
        </a:p>
      </dsp:txBody>
      <dsp:txXfrm>
        <a:off x="6751241" y="1483772"/>
        <a:ext cx="1042911" cy="521455"/>
      </dsp:txXfrm>
    </dsp:sp>
    <dsp:sp modelId="{F20FA078-94CC-4375-96E1-3501C1DAFB5E}">
      <dsp:nvSpPr>
        <dsp:cNvPr id="0" name=""/>
        <dsp:cNvSpPr/>
      </dsp:nvSpPr>
      <dsp:spPr>
        <a:xfrm>
          <a:off x="6751241" y="2224239"/>
          <a:ext cx="1042911" cy="521455"/>
        </a:xfrm>
        <a:prstGeom prst="rect">
          <a:avLst/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8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자외선지수</a:t>
          </a:r>
        </a:p>
      </dsp:txBody>
      <dsp:txXfrm>
        <a:off x="6751241" y="2224239"/>
        <a:ext cx="1042911" cy="521455"/>
      </dsp:txXfrm>
    </dsp:sp>
    <dsp:sp modelId="{93E47BF4-FDF8-4F58-AAB3-728D069C9405}">
      <dsp:nvSpPr>
        <dsp:cNvPr id="0" name=""/>
        <dsp:cNvSpPr/>
      </dsp:nvSpPr>
      <dsp:spPr>
        <a:xfrm>
          <a:off x="6751241" y="2964706"/>
          <a:ext cx="1042911" cy="521455"/>
        </a:xfrm>
        <a:prstGeom prst="rect">
          <a:avLst/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8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대기정체</a:t>
          </a:r>
        </a:p>
      </dsp:txBody>
      <dsp:txXfrm>
        <a:off x="6751241" y="2964706"/>
        <a:ext cx="1042911" cy="521455"/>
      </dsp:txXfrm>
    </dsp:sp>
    <dsp:sp modelId="{004E849A-C11B-4973-887A-A8CC2994A6DC}">
      <dsp:nvSpPr>
        <dsp:cNvPr id="0" name=""/>
        <dsp:cNvSpPr/>
      </dsp:nvSpPr>
      <dsp:spPr>
        <a:xfrm>
          <a:off x="8641434" y="743305"/>
          <a:ext cx="1042911" cy="521455"/>
        </a:xfrm>
        <a:prstGeom prst="rect">
          <a:avLst/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99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컨텐츠</a:t>
          </a:r>
        </a:p>
      </dsp:txBody>
      <dsp:txXfrm>
        <a:off x="8641434" y="743305"/>
        <a:ext cx="1042911" cy="521455"/>
      </dsp:txXfrm>
    </dsp:sp>
    <dsp:sp modelId="{4EF2A461-A9AA-4D0A-A916-003463D49DAB}">
      <dsp:nvSpPr>
        <dsp:cNvPr id="0" name=""/>
        <dsp:cNvSpPr/>
      </dsp:nvSpPr>
      <dsp:spPr>
        <a:xfrm>
          <a:off x="8952962" y="1483772"/>
          <a:ext cx="1042911" cy="521455"/>
        </a:xfrm>
        <a:prstGeom prst="rect">
          <a:avLst/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8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기상특보</a:t>
          </a:r>
        </a:p>
      </dsp:txBody>
      <dsp:txXfrm>
        <a:off x="8952962" y="1483772"/>
        <a:ext cx="1042911" cy="521455"/>
      </dsp:txXfrm>
    </dsp:sp>
    <dsp:sp modelId="{ABD991F8-32A4-4E79-A8AD-46241C6DFD20}">
      <dsp:nvSpPr>
        <dsp:cNvPr id="0" name=""/>
        <dsp:cNvSpPr/>
      </dsp:nvSpPr>
      <dsp:spPr>
        <a:xfrm>
          <a:off x="8952962" y="2224239"/>
          <a:ext cx="1042911" cy="521455"/>
        </a:xfrm>
        <a:prstGeom prst="rect">
          <a:avLst/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8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관측</a:t>
          </a:r>
        </a:p>
      </dsp:txBody>
      <dsp:txXfrm>
        <a:off x="8952962" y="2224239"/>
        <a:ext cx="1042911" cy="521455"/>
      </dsp:txXfrm>
    </dsp:sp>
    <dsp:sp modelId="{D88EFE48-6243-43E8-8E64-198309050073}">
      <dsp:nvSpPr>
        <dsp:cNvPr id="0" name=""/>
        <dsp:cNvSpPr/>
      </dsp:nvSpPr>
      <dsp:spPr>
        <a:xfrm>
          <a:off x="8952962" y="2964706"/>
          <a:ext cx="1042911" cy="521455"/>
        </a:xfrm>
        <a:prstGeom prst="rect">
          <a:avLst/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8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영상</a:t>
          </a:r>
        </a:p>
      </dsp:txBody>
      <dsp:txXfrm>
        <a:off x="8952962" y="2964706"/>
        <a:ext cx="1042911" cy="521455"/>
      </dsp:txXfrm>
    </dsp:sp>
    <dsp:sp modelId="{8FDC218A-90BE-4B97-BDB5-87DF06217278}">
      <dsp:nvSpPr>
        <dsp:cNvPr id="0" name=""/>
        <dsp:cNvSpPr/>
      </dsp:nvSpPr>
      <dsp:spPr>
        <a:xfrm>
          <a:off x="8952962" y="3705173"/>
          <a:ext cx="1042911" cy="521455"/>
        </a:xfrm>
        <a:prstGeom prst="rect">
          <a:avLst/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8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테마 </a:t>
          </a:r>
        </a:p>
      </dsp:txBody>
      <dsp:txXfrm>
        <a:off x="8952962" y="3705173"/>
        <a:ext cx="1042911" cy="521455"/>
      </dsp:txXfrm>
    </dsp:sp>
    <dsp:sp modelId="{4764AC33-FEB0-4C71-8B19-830610013F07}">
      <dsp:nvSpPr>
        <dsp:cNvPr id="0" name=""/>
        <dsp:cNvSpPr/>
      </dsp:nvSpPr>
      <dsp:spPr>
        <a:xfrm>
          <a:off x="8952962" y="4445640"/>
          <a:ext cx="1042911" cy="521455"/>
        </a:xfrm>
        <a:prstGeom prst="rect">
          <a:avLst/>
        </a:prstGeom>
        <a:gradFill rotWithShape="0">
          <a:gsLst>
            <a:gs pos="0">
              <a:schemeClr val="accent1">
                <a:tint val="8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8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8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태풍</a:t>
          </a:r>
        </a:p>
      </dsp:txBody>
      <dsp:txXfrm>
        <a:off x="8952962" y="4445640"/>
        <a:ext cx="1042911" cy="5214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88E594-C2B9-448A-A4C2-49E6880328F9}">
      <dsp:nvSpPr>
        <dsp:cNvPr id="0" name=""/>
        <dsp:cNvSpPr/>
      </dsp:nvSpPr>
      <dsp:spPr>
        <a:xfrm>
          <a:off x="0" y="154805"/>
          <a:ext cx="7207249" cy="688197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 </a:t>
          </a:r>
          <a:r>
            <a:rPr lang="ko-KR" altLang="en-US" sz="2000" kern="1200" dirty="0"/>
            <a:t>디자인 요구사항</a:t>
          </a:r>
        </a:p>
      </dsp:txBody>
      <dsp:txXfrm>
        <a:off x="33595" y="188400"/>
        <a:ext cx="7140059" cy="621007"/>
      </dsp:txXfrm>
    </dsp:sp>
    <dsp:sp modelId="{6BFE55D2-58A3-4BA4-8CEA-5E90A9A2B58D}">
      <dsp:nvSpPr>
        <dsp:cNvPr id="0" name=""/>
        <dsp:cNvSpPr/>
      </dsp:nvSpPr>
      <dsp:spPr>
        <a:xfrm>
          <a:off x="0" y="937392"/>
          <a:ext cx="7207249" cy="2570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830" tIns="25400" rIns="142240" bIns="2540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ko-KR" altLang="en-US" sz="2000" kern="1200" dirty="0"/>
        </a:p>
      </dsp:txBody>
      <dsp:txXfrm>
        <a:off x="0" y="937392"/>
        <a:ext cx="7207249" cy="2570206"/>
      </dsp:txXfrm>
    </dsp:sp>
    <dsp:sp modelId="{D46F6F95-A7A2-4856-8ED0-A9AF7B868679}">
      <dsp:nvSpPr>
        <dsp:cNvPr id="0" name=""/>
        <dsp:cNvSpPr/>
      </dsp:nvSpPr>
      <dsp:spPr>
        <a:xfrm>
          <a:off x="0" y="3507599"/>
          <a:ext cx="7207249" cy="632602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219218"/>
                <a:satOff val="-302"/>
                <a:lumOff val="25353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shade val="80000"/>
                <a:hueOff val="-219218"/>
                <a:satOff val="-302"/>
                <a:lumOff val="25353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shade val="80000"/>
                <a:hueOff val="-219218"/>
                <a:satOff val="-302"/>
                <a:lumOff val="25353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 </a:t>
          </a:r>
          <a:r>
            <a:rPr lang="ko-KR" altLang="en-US" sz="2000" kern="1200" dirty="0"/>
            <a:t>개발자 요구사항</a:t>
          </a:r>
        </a:p>
      </dsp:txBody>
      <dsp:txXfrm>
        <a:off x="30881" y="3538480"/>
        <a:ext cx="7145487" cy="570840"/>
      </dsp:txXfrm>
    </dsp:sp>
    <dsp:sp modelId="{154F2BF7-0105-49D7-9FC3-DD92356D7D5C}">
      <dsp:nvSpPr>
        <dsp:cNvPr id="0" name=""/>
        <dsp:cNvSpPr/>
      </dsp:nvSpPr>
      <dsp:spPr>
        <a:xfrm>
          <a:off x="0" y="4140201"/>
          <a:ext cx="7207249" cy="2367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830" tIns="25400" rIns="142240" bIns="2540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ko-KR" altLang="en-US" sz="2000" kern="1200" dirty="0"/>
        </a:p>
      </dsp:txBody>
      <dsp:txXfrm>
        <a:off x="0" y="4140201"/>
        <a:ext cx="7207249" cy="23670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88E594-C2B9-448A-A4C2-49E6880328F9}">
      <dsp:nvSpPr>
        <dsp:cNvPr id="0" name=""/>
        <dsp:cNvSpPr/>
      </dsp:nvSpPr>
      <dsp:spPr>
        <a:xfrm>
          <a:off x="0" y="15105"/>
          <a:ext cx="6927849" cy="688197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 </a:t>
          </a:r>
          <a:r>
            <a:rPr lang="ko-KR" altLang="en-US" sz="2000" kern="1200" dirty="0"/>
            <a:t>디자인 요구사항</a:t>
          </a:r>
        </a:p>
      </dsp:txBody>
      <dsp:txXfrm>
        <a:off x="33595" y="48700"/>
        <a:ext cx="6860659" cy="621007"/>
      </dsp:txXfrm>
    </dsp:sp>
    <dsp:sp modelId="{6BFE55D2-58A3-4BA4-8CEA-5E90A9A2B58D}">
      <dsp:nvSpPr>
        <dsp:cNvPr id="0" name=""/>
        <dsp:cNvSpPr/>
      </dsp:nvSpPr>
      <dsp:spPr>
        <a:xfrm>
          <a:off x="0" y="797692"/>
          <a:ext cx="6927849" cy="2570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959" tIns="25400" rIns="142240" bIns="2540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ko-KR" altLang="en-US" sz="2000" kern="1200" dirty="0"/>
        </a:p>
      </dsp:txBody>
      <dsp:txXfrm>
        <a:off x="0" y="797692"/>
        <a:ext cx="6927849" cy="2570206"/>
      </dsp:txXfrm>
    </dsp:sp>
    <dsp:sp modelId="{D46F6F95-A7A2-4856-8ED0-A9AF7B868679}">
      <dsp:nvSpPr>
        <dsp:cNvPr id="0" name=""/>
        <dsp:cNvSpPr/>
      </dsp:nvSpPr>
      <dsp:spPr>
        <a:xfrm>
          <a:off x="0" y="3700517"/>
          <a:ext cx="6927849" cy="632602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219218"/>
                <a:satOff val="-302"/>
                <a:lumOff val="25353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shade val="80000"/>
                <a:hueOff val="-219218"/>
                <a:satOff val="-302"/>
                <a:lumOff val="25353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shade val="80000"/>
                <a:hueOff val="-219218"/>
                <a:satOff val="-302"/>
                <a:lumOff val="25353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 </a:t>
          </a:r>
          <a:r>
            <a:rPr lang="ko-KR" altLang="en-US" sz="2000" kern="1200" dirty="0"/>
            <a:t>개발자 요구사항</a:t>
          </a:r>
        </a:p>
      </dsp:txBody>
      <dsp:txXfrm>
        <a:off x="30881" y="3731398"/>
        <a:ext cx="6866087" cy="570840"/>
      </dsp:txXfrm>
    </dsp:sp>
    <dsp:sp modelId="{154F2BF7-0105-49D7-9FC3-DD92356D7D5C}">
      <dsp:nvSpPr>
        <dsp:cNvPr id="0" name=""/>
        <dsp:cNvSpPr/>
      </dsp:nvSpPr>
      <dsp:spPr>
        <a:xfrm>
          <a:off x="0" y="4000501"/>
          <a:ext cx="6927849" cy="2367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959" tIns="25400" rIns="142240" bIns="2540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ko-KR" altLang="en-US" sz="2000" kern="1200" dirty="0"/>
        </a:p>
      </dsp:txBody>
      <dsp:txXfrm>
        <a:off x="0" y="4000501"/>
        <a:ext cx="6927849" cy="23670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042750-2D57-41DE-B57D-362FED63ECC4}">
      <dsp:nvSpPr>
        <dsp:cNvPr id="0" name=""/>
        <dsp:cNvSpPr/>
      </dsp:nvSpPr>
      <dsp:spPr>
        <a:xfrm>
          <a:off x="837043" y="3951420"/>
          <a:ext cx="2052942" cy="3251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개발자 요구사항</a:t>
          </a:r>
        </a:p>
      </dsp:txBody>
      <dsp:txXfrm>
        <a:off x="852916" y="3967293"/>
        <a:ext cx="2021196" cy="293404"/>
      </dsp:txXfrm>
    </dsp:sp>
    <dsp:sp modelId="{8633DAB3-D054-4BED-A7F2-EFAB773CD233}">
      <dsp:nvSpPr>
        <dsp:cNvPr id="0" name=""/>
        <dsp:cNvSpPr/>
      </dsp:nvSpPr>
      <dsp:spPr>
        <a:xfrm>
          <a:off x="837080" y="18782"/>
          <a:ext cx="2057737" cy="35054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디자인 요구사항</a:t>
          </a:r>
        </a:p>
      </dsp:txBody>
      <dsp:txXfrm>
        <a:off x="854192" y="35894"/>
        <a:ext cx="2023513" cy="3163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A557-2E29-429E-9CDC-DCF39006609D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543A-CC1C-4C1F-A5CE-AFDBEB0E2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37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A557-2E29-429E-9CDC-DCF39006609D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543A-CC1C-4C1F-A5CE-AFDBEB0E2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75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A557-2E29-429E-9CDC-DCF39006609D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543A-CC1C-4C1F-A5CE-AFDBEB0E2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328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A557-2E29-429E-9CDC-DCF39006609D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543A-CC1C-4C1F-A5CE-AFDBEB0E26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5335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A557-2E29-429E-9CDC-DCF39006609D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543A-CC1C-4C1F-A5CE-AFDBEB0E2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378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A557-2E29-429E-9CDC-DCF39006609D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543A-CC1C-4C1F-A5CE-AFDBEB0E2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337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A557-2E29-429E-9CDC-DCF39006609D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543A-CC1C-4C1F-A5CE-AFDBEB0E2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5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A557-2E29-429E-9CDC-DCF39006609D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543A-CC1C-4C1F-A5CE-AFDBEB0E2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175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A557-2E29-429E-9CDC-DCF39006609D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543A-CC1C-4C1F-A5CE-AFDBEB0E2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06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A557-2E29-429E-9CDC-DCF39006609D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543A-CC1C-4C1F-A5CE-AFDBEB0E2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66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A557-2E29-429E-9CDC-DCF39006609D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543A-CC1C-4C1F-A5CE-AFDBEB0E2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06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A557-2E29-429E-9CDC-DCF39006609D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543A-CC1C-4C1F-A5CE-AFDBEB0E2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66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A557-2E29-429E-9CDC-DCF39006609D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543A-CC1C-4C1F-A5CE-AFDBEB0E2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85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A557-2E29-429E-9CDC-DCF39006609D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543A-CC1C-4C1F-A5CE-AFDBEB0E2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58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A557-2E29-429E-9CDC-DCF39006609D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543A-CC1C-4C1F-A5CE-AFDBEB0E2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25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A557-2E29-429E-9CDC-DCF39006609D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543A-CC1C-4C1F-A5CE-AFDBEB0E2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27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A557-2E29-429E-9CDC-DCF39006609D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543A-CC1C-4C1F-A5CE-AFDBEB0E2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72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68EA557-2E29-429E-9CDC-DCF39006609D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E98543A-CC1C-4C1F-A5CE-AFDBEB0E2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84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DFF1A-4B39-38F5-FC6B-6DB5B33BD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798"/>
            <a:ext cx="9144000" cy="2387600"/>
          </a:xfrm>
        </p:spPr>
        <p:txBody>
          <a:bodyPr/>
          <a:lstStyle/>
          <a:p>
            <a:r>
              <a:rPr lang="ko-KR" altLang="en-US" b="1" dirty="0"/>
              <a:t>날씨 스토리보드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1D8958-2676-693C-1F68-703F73595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450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3B377-5FA2-0EBF-97EC-82B45595D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97817"/>
            <a:ext cx="10364451" cy="892231"/>
          </a:xfrm>
        </p:spPr>
        <p:txBody>
          <a:bodyPr/>
          <a:lstStyle/>
          <a:p>
            <a:r>
              <a:rPr lang="ko-KR" altLang="en-US" dirty="0"/>
              <a:t>날씨사이트 정보구조도</a:t>
            </a: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E713B6C0-34D2-E582-B974-E2AB3E7F0D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4431747"/>
              </p:ext>
            </p:extLst>
          </p:nvPr>
        </p:nvGraphicFramePr>
        <p:xfrm>
          <a:off x="1092199" y="1168399"/>
          <a:ext cx="10186025" cy="4969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873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7AB0D64-4145-48BB-4799-32C3D16AB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0" y="416278"/>
            <a:ext cx="2711450" cy="6025444"/>
          </a:xfrm>
          <a:prstGeom prst="rect">
            <a:avLst/>
          </a:prstGeom>
        </p:spPr>
      </p:pic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id="{15C7ADD2-27B3-7DD4-2FA2-50545FEFA8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7887376"/>
              </p:ext>
            </p:extLst>
          </p:nvPr>
        </p:nvGraphicFramePr>
        <p:xfrm>
          <a:off x="4521200" y="101600"/>
          <a:ext cx="7207249" cy="675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3131AF0-A9F2-05C1-031E-CA9B9CAE4129}"/>
              </a:ext>
            </a:extLst>
          </p:cNvPr>
          <p:cNvSpPr txBox="1"/>
          <p:nvPr/>
        </p:nvSpPr>
        <p:spPr>
          <a:xfrm>
            <a:off x="4597400" y="1092200"/>
            <a:ext cx="7137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날씨사이트에 맞는 배경컬러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현재 날씨에 맞는 아이콘 삽입</a:t>
            </a:r>
            <a:r>
              <a:rPr lang="en-US" altLang="ko-KR" dirty="0"/>
              <a:t>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각 날짜 별 맞는 날씨 아이콘 삽입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미세먼지 농도를 알 수 있는 이미지 삽입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콘텐츠 이름에 맞는 아이콘 삽입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추천 콘텐츠 바탕 이미지 색상 다르게 변경</a:t>
            </a:r>
            <a:endParaRPr lang="en-US" altLang="ko-KR" dirty="0"/>
          </a:p>
          <a:p>
            <a:r>
              <a:rPr lang="ko-KR" altLang="en-US" dirty="0"/>
              <a:t>☆</a:t>
            </a:r>
            <a:r>
              <a:rPr lang="en-US" altLang="ko-KR" dirty="0"/>
              <a:t>- </a:t>
            </a:r>
            <a:r>
              <a:rPr lang="ko-KR" altLang="en-US" dirty="0"/>
              <a:t>로고</a:t>
            </a:r>
            <a:r>
              <a:rPr lang="en-US" altLang="ko-KR" dirty="0"/>
              <a:t>, </a:t>
            </a:r>
            <a:r>
              <a:rPr lang="ko-KR" altLang="en-US" dirty="0"/>
              <a:t>위치정보</a:t>
            </a:r>
            <a:r>
              <a:rPr lang="en-US" altLang="ko-KR" dirty="0"/>
              <a:t>, </a:t>
            </a:r>
            <a:r>
              <a:rPr lang="ko-KR" altLang="en-US" dirty="0"/>
              <a:t>현재날씨 정보</a:t>
            </a:r>
            <a:r>
              <a:rPr lang="en-US" altLang="ko-KR" dirty="0"/>
              <a:t>, </a:t>
            </a:r>
            <a:r>
              <a:rPr lang="ko-KR" altLang="en-US" dirty="0"/>
              <a:t>예보</a:t>
            </a:r>
            <a:r>
              <a:rPr lang="en-US" altLang="ko-KR" dirty="0"/>
              <a:t>. </a:t>
            </a:r>
            <a:r>
              <a:rPr lang="ko-KR" altLang="en-US" dirty="0"/>
              <a:t>대기질정보는 배경과 색상을 달리함 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E27069-2412-FA10-32D5-D44E06267B7C}"/>
              </a:ext>
            </a:extLst>
          </p:cNvPr>
          <p:cNvSpPr txBox="1"/>
          <p:nvPr/>
        </p:nvSpPr>
        <p:spPr>
          <a:xfrm>
            <a:off x="2770829" y="12768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71A643-8724-44CE-6BC8-3C52E364B8C8}"/>
              </a:ext>
            </a:extLst>
          </p:cNvPr>
          <p:cNvSpPr txBox="1"/>
          <p:nvPr/>
        </p:nvSpPr>
        <p:spPr>
          <a:xfrm>
            <a:off x="1863725" y="1777484"/>
            <a:ext cx="34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B1D705-0287-11FE-F734-32FE463AAAC8}"/>
              </a:ext>
            </a:extLst>
          </p:cNvPr>
          <p:cNvSpPr txBox="1"/>
          <p:nvPr/>
        </p:nvSpPr>
        <p:spPr>
          <a:xfrm>
            <a:off x="4575175" y="4473139"/>
            <a:ext cx="71596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</a:t>
            </a:r>
            <a:r>
              <a:rPr lang="ko-KR" altLang="en-US" dirty="0"/>
              <a:t>로고 클릭 시 홈페이지로 이동 기능 추가</a:t>
            </a:r>
            <a:endParaRPr lang="en-US" altLang="ko-KR" dirty="0"/>
          </a:p>
          <a:p>
            <a:r>
              <a:rPr lang="en-US" altLang="ko-KR" dirty="0"/>
              <a:t>B </a:t>
            </a:r>
            <a:r>
              <a:rPr lang="ko-KR" altLang="en-US" dirty="0" err="1"/>
              <a:t>네비버튼</a:t>
            </a:r>
            <a:r>
              <a:rPr lang="ko-KR" altLang="en-US" dirty="0"/>
              <a:t> 클릭 시 좌측으로 </a:t>
            </a:r>
            <a:r>
              <a:rPr lang="ko-KR" altLang="en-US" dirty="0" err="1"/>
              <a:t>네비활성화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C </a:t>
            </a:r>
            <a:r>
              <a:rPr lang="ko-KR" altLang="en-US" dirty="0"/>
              <a:t>클릭 시 위치정보를 전송하여 해당지역에 맞는 날씨정보 보여주기</a:t>
            </a:r>
            <a:endParaRPr lang="en-US" altLang="ko-KR" dirty="0"/>
          </a:p>
          <a:p>
            <a:r>
              <a:rPr lang="en-US" altLang="ko-KR" dirty="0"/>
              <a:t>D </a:t>
            </a:r>
            <a:r>
              <a:rPr lang="ko-KR" altLang="en-US" dirty="0"/>
              <a:t>각 버튼 클릭 시 그에 맞는 정보 보이기 기능 추가</a:t>
            </a:r>
            <a:endParaRPr lang="en-US" altLang="ko-KR" dirty="0"/>
          </a:p>
          <a:p>
            <a:r>
              <a:rPr lang="en-US" altLang="ko-KR" dirty="0"/>
              <a:t>E </a:t>
            </a:r>
            <a:r>
              <a:rPr lang="ko-KR" altLang="en-US" dirty="0"/>
              <a:t>좌우로 스크롤 하는 기능 추가</a:t>
            </a:r>
            <a:endParaRPr lang="en-US" altLang="ko-KR" dirty="0"/>
          </a:p>
          <a:p>
            <a:r>
              <a:rPr lang="en-US" altLang="ko-KR" dirty="0"/>
              <a:t>F </a:t>
            </a:r>
            <a:r>
              <a:rPr lang="ko-KR" altLang="en-US" dirty="0"/>
              <a:t>각 아이콘 클릭 시 해당 콘텐츠에 맞는 페이지로 이동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FFC03D-1B97-4685-10A6-C6B26C78D9D7}"/>
              </a:ext>
            </a:extLst>
          </p:cNvPr>
          <p:cNvSpPr txBox="1"/>
          <p:nvPr/>
        </p:nvSpPr>
        <p:spPr>
          <a:xfrm>
            <a:off x="2489200" y="3352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⑶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5026C8-74B7-A818-ED02-7A9F46149784}"/>
              </a:ext>
            </a:extLst>
          </p:cNvPr>
          <p:cNvSpPr txBox="1"/>
          <p:nvPr/>
        </p:nvSpPr>
        <p:spPr>
          <a:xfrm>
            <a:off x="781477" y="43583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⑷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454AF9-14F6-911A-4204-8DEC76D6B142}"/>
              </a:ext>
            </a:extLst>
          </p:cNvPr>
          <p:cNvSpPr txBox="1"/>
          <p:nvPr/>
        </p:nvSpPr>
        <p:spPr>
          <a:xfrm>
            <a:off x="1511300" y="5588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00FCCA-3BCF-3011-C4BA-C85EA0DAF09D}"/>
              </a:ext>
            </a:extLst>
          </p:cNvPr>
          <p:cNvSpPr txBox="1"/>
          <p:nvPr/>
        </p:nvSpPr>
        <p:spPr>
          <a:xfrm>
            <a:off x="249451" y="5588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⑹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B6AED3-5DFC-980B-2683-E46E9E9F188E}"/>
              </a:ext>
            </a:extLst>
          </p:cNvPr>
          <p:cNvSpPr txBox="1"/>
          <p:nvPr/>
        </p:nvSpPr>
        <p:spPr>
          <a:xfrm>
            <a:off x="1303551" y="3976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7553D6-4075-5022-2546-3D53F53DACD3}"/>
              </a:ext>
            </a:extLst>
          </p:cNvPr>
          <p:cNvSpPr txBox="1"/>
          <p:nvPr/>
        </p:nvSpPr>
        <p:spPr>
          <a:xfrm>
            <a:off x="2975402" y="1849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ⓑ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CB73B8-D073-7B5C-2460-40830024F7A5}"/>
              </a:ext>
            </a:extLst>
          </p:cNvPr>
          <p:cNvSpPr txBox="1"/>
          <p:nvPr/>
        </p:nvSpPr>
        <p:spPr>
          <a:xfrm>
            <a:off x="3162514" y="8408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ⓒ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093D97-1398-F52E-D26C-5CDE0DF7E381}"/>
              </a:ext>
            </a:extLst>
          </p:cNvPr>
          <p:cNvSpPr txBox="1"/>
          <p:nvPr/>
        </p:nvSpPr>
        <p:spPr>
          <a:xfrm>
            <a:off x="457201" y="31173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ⓓ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438C8E-6178-24A7-E7F5-066FB1720757}"/>
              </a:ext>
            </a:extLst>
          </p:cNvPr>
          <p:cNvSpPr txBox="1"/>
          <p:nvPr/>
        </p:nvSpPr>
        <p:spPr>
          <a:xfrm>
            <a:off x="395075" y="39371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6C886F-263E-A30A-A705-27CE51BE9702}"/>
              </a:ext>
            </a:extLst>
          </p:cNvPr>
          <p:cNvSpPr txBox="1"/>
          <p:nvPr/>
        </p:nvSpPr>
        <p:spPr>
          <a:xfrm>
            <a:off x="0" y="4832"/>
            <a:ext cx="4514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가로 </a:t>
            </a:r>
            <a:r>
              <a:rPr lang="en-US" altLang="ko-KR" sz="1400" b="1" dirty="0"/>
              <a:t>360~767px/ </a:t>
            </a:r>
            <a:r>
              <a:rPr lang="ko-KR" altLang="en-US" sz="1400" b="1" dirty="0"/>
              <a:t>마진 </a:t>
            </a:r>
            <a:r>
              <a:rPr lang="en-US" altLang="ko-KR" sz="1400" b="1" dirty="0"/>
              <a:t>12px/ </a:t>
            </a:r>
            <a:r>
              <a:rPr lang="ko-KR" altLang="en-US" sz="1400" b="1" dirty="0" err="1"/>
              <a:t>거터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12px/ 4xolumn</a:t>
            </a:r>
            <a:endParaRPr lang="ko-KR" altLang="en-US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344ADE-9FE4-4AA8-3537-31AC6C424C2E}"/>
              </a:ext>
            </a:extLst>
          </p:cNvPr>
          <p:cNvSpPr txBox="1"/>
          <p:nvPr/>
        </p:nvSpPr>
        <p:spPr>
          <a:xfrm>
            <a:off x="636801" y="8408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☆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24A10D-0A35-F6D0-C1F8-783B6547D6C2}"/>
              </a:ext>
            </a:extLst>
          </p:cNvPr>
          <p:cNvSpPr txBox="1"/>
          <p:nvPr/>
        </p:nvSpPr>
        <p:spPr>
          <a:xfrm>
            <a:off x="2308438" y="2447106"/>
            <a:ext cx="415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☆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45328F-2CB8-8A81-8EF4-522CA647BBCB}"/>
              </a:ext>
            </a:extLst>
          </p:cNvPr>
          <p:cNvSpPr txBox="1"/>
          <p:nvPr/>
        </p:nvSpPr>
        <p:spPr>
          <a:xfrm>
            <a:off x="1196975" y="3594995"/>
            <a:ext cx="415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☆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29D636-339E-FB05-EEAF-060B052262F6}"/>
              </a:ext>
            </a:extLst>
          </p:cNvPr>
          <p:cNvSpPr txBox="1"/>
          <p:nvPr/>
        </p:nvSpPr>
        <p:spPr>
          <a:xfrm>
            <a:off x="2585304" y="4103807"/>
            <a:ext cx="415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☆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8B4D07-956D-3533-4D36-D85C52EE6C18}"/>
              </a:ext>
            </a:extLst>
          </p:cNvPr>
          <p:cNvSpPr txBox="1"/>
          <p:nvPr/>
        </p:nvSpPr>
        <p:spPr>
          <a:xfrm>
            <a:off x="2963130" y="52727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ⓕ</a:t>
            </a:r>
          </a:p>
        </p:txBody>
      </p:sp>
    </p:spTree>
    <p:extLst>
      <p:ext uri="{BB962C8B-B14F-4D97-AF65-F5344CB8AC3E}">
        <p14:creationId xmlns:p14="http://schemas.microsoft.com/office/powerpoint/2010/main" val="304232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4AFAA042-C37A-7BA5-780E-F5B9A9EEF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4401"/>
            <a:ext cx="4608451" cy="5100499"/>
          </a:xfrm>
          <a:prstGeom prst="rect">
            <a:avLst/>
          </a:prstGeom>
        </p:spPr>
      </p:pic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76753C75-29B3-3E2C-8104-4BA7CC802B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0345209"/>
              </p:ext>
            </p:extLst>
          </p:nvPr>
        </p:nvGraphicFramePr>
        <p:xfrm>
          <a:off x="4908551" y="76200"/>
          <a:ext cx="6927849" cy="647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995780F-B3D6-1C70-7E93-A548E85AEF56}"/>
              </a:ext>
            </a:extLst>
          </p:cNvPr>
          <p:cNvSpPr txBox="1"/>
          <p:nvPr/>
        </p:nvSpPr>
        <p:spPr>
          <a:xfrm>
            <a:off x="4908551" y="914400"/>
            <a:ext cx="7137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날씨사이트에 맞는 배경컬러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현재 날씨에 맞는 아이콘 삽입</a:t>
            </a:r>
            <a:r>
              <a:rPr lang="en-US" altLang="ko-KR" dirty="0"/>
              <a:t>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단기예보에 날씨 아이콘 삽입</a:t>
            </a:r>
            <a:endParaRPr lang="en-US" altLang="ko-KR" dirty="0"/>
          </a:p>
          <a:p>
            <a:pPr marL="342900" indent="-342900">
              <a:buAutoNum type="arabicPeriod" startAt="4"/>
            </a:pPr>
            <a:r>
              <a:rPr lang="ko-KR" altLang="en-US" dirty="0"/>
              <a:t>대기질정보에 나오는 미세먼지</a:t>
            </a:r>
            <a:r>
              <a:rPr lang="en-US" altLang="ko-KR" dirty="0"/>
              <a:t>,</a:t>
            </a:r>
            <a:r>
              <a:rPr lang="ko-KR" altLang="en-US" dirty="0"/>
              <a:t> 초미세먼지</a:t>
            </a:r>
            <a:r>
              <a:rPr lang="en-US" altLang="ko-KR" dirty="0"/>
              <a:t>,</a:t>
            </a:r>
            <a:r>
              <a:rPr lang="ko-KR" altLang="en-US" dirty="0"/>
              <a:t> 오존 </a:t>
            </a:r>
            <a:r>
              <a:rPr lang="ko-KR" altLang="en-US" dirty="0" err="1"/>
              <a:t>수치량을</a:t>
            </a:r>
            <a:r>
              <a:rPr lang="ko-KR" altLang="en-US" dirty="0"/>
              <a:t> 나타내는 이미지 삽입 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어떤 생활지수인지 보여주는 이미지 삽입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콘텐츠 이름에 맞는 아이콘 삽입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☆</a:t>
            </a:r>
            <a:r>
              <a:rPr lang="en-US" altLang="ko-KR" dirty="0"/>
              <a:t>- </a:t>
            </a:r>
            <a:r>
              <a:rPr lang="ko-KR" altLang="en-US" dirty="0"/>
              <a:t>로고</a:t>
            </a:r>
            <a:r>
              <a:rPr lang="en-US" altLang="ko-KR" dirty="0"/>
              <a:t>, </a:t>
            </a:r>
            <a:r>
              <a:rPr lang="ko-KR" altLang="en-US" dirty="0"/>
              <a:t>위치정보</a:t>
            </a:r>
            <a:r>
              <a:rPr lang="en-US" altLang="ko-KR" dirty="0"/>
              <a:t>, </a:t>
            </a:r>
            <a:r>
              <a:rPr lang="ko-KR" altLang="en-US" dirty="0"/>
              <a:t>현재날씨 정보</a:t>
            </a:r>
            <a:r>
              <a:rPr lang="en-US" altLang="ko-KR" dirty="0"/>
              <a:t>, </a:t>
            </a:r>
            <a:r>
              <a:rPr lang="ko-KR" altLang="en-US" dirty="0"/>
              <a:t>단</a:t>
            </a:r>
            <a:r>
              <a:rPr lang="en-US" altLang="ko-KR" dirty="0"/>
              <a:t>/</a:t>
            </a:r>
            <a:r>
              <a:rPr lang="ko-KR" altLang="en-US" dirty="0"/>
              <a:t>장기예보</a:t>
            </a:r>
            <a:r>
              <a:rPr lang="en-US" altLang="ko-KR" dirty="0"/>
              <a:t>. </a:t>
            </a:r>
            <a:r>
              <a:rPr lang="ko-KR" altLang="en-US" dirty="0"/>
              <a:t>대기질정보</a:t>
            </a:r>
            <a:r>
              <a:rPr lang="en-US" altLang="ko-KR" dirty="0"/>
              <a:t>,  </a:t>
            </a:r>
            <a:r>
              <a:rPr lang="ko-KR" altLang="en-US" dirty="0"/>
              <a:t>생활지수</a:t>
            </a:r>
            <a:r>
              <a:rPr lang="en-US" altLang="ko-KR" dirty="0"/>
              <a:t>, </a:t>
            </a:r>
            <a:r>
              <a:rPr lang="ko-KR" altLang="en-US" dirty="0" err="1"/>
              <a:t>추천콘텐츠는</a:t>
            </a:r>
            <a:r>
              <a:rPr lang="ko-KR" altLang="en-US" dirty="0"/>
              <a:t> 배경과 색상을 달리함 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F3C3D4-67C7-5EA7-09CE-80DC7A02D110}"/>
              </a:ext>
            </a:extLst>
          </p:cNvPr>
          <p:cNvSpPr txBox="1"/>
          <p:nvPr/>
        </p:nvSpPr>
        <p:spPr>
          <a:xfrm>
            <a:off x="4908551" y="4614922"/>
            <a:ext cx="72834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</a:t>
            </a:r>
            <a:r>
              <a:rPr lang="ko-KR" altLang="en-US" dirty="0"/>
              <a:t>로고 클릭 시 홈페이지로 이동 기능 추가</a:t>
            </a:r>
            <a:endParaRPr lang="en-US" altLang="ko-KR" dirty="0"/>
          </a:p>
          <a:p>
            <a:r>
              <a:rPr lang="en-US" altLang="ko-KR" dirty="0"/>
              <a:t>B </a:t>
            </a:r>
            <a:r>
              <a:rPr lang="ko-KR" altLang="en-US" dirty="0" err="1"/>
              <a:t>네비버튼</a:t>
            </a:r>
            <a:r>
              <a:rPr lang="ko-KR" altLang="en-US" dirty="0"/>
              <a:t> 클릭 시</a:t>
            </a:r>
            <a:r>
              <a:rPr lang="en-US" altLang="ko-KR" dirty="0"/>
              <a:t> </a:t>
            </a:r>
            <a:r>
              <a:rPr lang="ko-KR" altLang="en-US" dirty="0"/>
              <a:t>아래쪽으로 </a:t>
            </a:r>
            <a:r>
              <a:rPr lang="ko-KR" altLang="en-US" dirty="0" err="1"/>
              <a:t>네비활성화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C </a:t>
            </a:r>
            <a:r>
              <a:rPr lang="ko-KR" altLang="en-US" dirty="0"/>
              <a:t>클릭 시 위치정보를 전송하여 해당지역에 맞는 날씨정보 보여주기 </a:t>
            </a:r>
            <a:endParaRPr lang="en-US" altLang="ko-KR" dirty="0"/>
          </a:p>
          <a:p>
            <a:r>
              <a:rPr lang="en-US" altLang="ko-KR" dirty="0"/>
              <a:t>D </a:t>
            </a:r>
            <a:r>
              <a:rPr lang="ko-KR" altLang="en-US" dirty="0"/>
              <a:t>좌우로 스크롤하여 보이지 않는 정보 보이게 하기</a:t>
            </a:r>
            <a:endParaRPr lang="en-US" altLang="ko-KR" dirty="0"/>
          </a:p>
          <a:p>
            <a:r>
              <a:rPr lang="en-US" altLang="ko-KR" dirty="0"/>
              <a:t>E </a:t>
            </a:r>
            <a:r>
              <a:rPr lang="ko-KR" altLang="en-US" dirty="0"/>
              <a:t>위 아래로 스크롤 하는 기능 추가</a:t>
            </a:r>
            <a:endParaRPr lang="en-US" altLang="ko-KR" dirty="0"/>
          </a:p>
          <a:p>
            <a:r>
              <a:rPr lang="en-US" altLang="ko-KR" dirty="0"/>
              <a:t>F </a:t>
            </a:r>
            <a:r>
              <a:rPr lang="ko-KR" altLang="en-US" dirty="0"/>
              <a:t>각 아이콘 클릭 시 대기질정보에 관한 상세페이지로 이동</a:t>
            </a:r>
            <a:endParaRPr lang="en-US" altLang="ko-KR" dirty="0"/>
          </a:p>
          <a:p>
            <a:r>
              <a:rPr lang="en-US" altLang="ko-KR" dirty="0"/>
              <a:t>G </a:t>
            </a:r>
            <a:r>
              <a:rPr lang="ko-KR" altLang="en-US" dirty="0"/>
              <a:t>생활지수 아이콘 클릭 시 더 많은 생활지수 상세페이지 이동 </a:t>
            </a:r>
            <a:endParaRPr lang="en-US" altLang="ko-KR" dirty="0"/>
          </a:p>
          <a:p>
            <a:r>
              <a:rPr lang="en-US" altLang="ko-KR" dirty="0"/>
              <a:t>H </a:t>
            </a:r>
            <a:r>
              <a:rPr lang="ko-KR" altLang="en-US" dirty="0"/>
              <a:t>클릭 시 해당 콘텐츠에 맞는 콘텐츠 페이지로 이동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38C27E-337D-C947-4D85-E67D3079CEC0}"/>
              </a:ext>
            </a:extLst>
          </p:cNvPr>
          <p:cNvSpPr txBox="1"/>
          <p:nvPr/>
        </p:nvSpPr>
        <p:spPr>
          <a:xfrm>
            <a:off x="355600" y="673100"/>
            <a:ext cx="3823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768~1199px/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마진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26px/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거터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12px/ 8column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D2A16F-C80E-A632-7D67-2A338688EA9E}"/>
              </a:ext>
            </a:extLst>
          </p:cNvPr>
          <p:cNvSpPr txBox="1"/>
          <p:nvPr/>
        </p:nvSpPr>
        <p:spPr>
          <a:xfrm>
            <a:off x="249451" y="1117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231914-EBA9-CB52-51A2-691ED840E4F5}"/>
              </a:ext>
            </a:extLst>
          </p:cNvPr>
          <p:cNvSpPr txBox="1"/>
          <p:nvPr/>
        </p:nvSpPr>
        <p:spPr>
          <a:xfrm>
            <a:off x="1066800" y="2590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A67685-0FB3-C3B0-D1C1-CBAF7913305E}"/>
              </a:ext>
            </a:extLst>
          </p:cNvPr>
          <p:cNvSpPr txBox="1"/>
          <p:nvPr/>
        </p:nvSpPr>
        <p:spPr>
          <a:xfrm>
            <a:off x="3763585" y="21608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⑶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B89F90-F139-15D1-95F1-F437C5DD9935}"/>
              </a:ext>
            </a:extLst>
          </p:cNvPr>
          <p:cNvSpPr txBox="1"/>
          <p:nvPr/>
        </p:nvSpPr>
        <p:spPr>
          <a:xfrm>
            <a:off x="436349" y="39751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⑷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119505-59AE-517F-7AA4-50D76C000283}"/>
              </a:ext>
            </a:extLst>
          </p:cNvPr>
          <p:cNvSpPr txBox="1"/>
          <p:nvPr/>
        </p:nvSpPr>
        <p:spPr>
          <a:xfrm>
            <a:off x="2654300" y="39751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BF9B18-FF40-0EBC-BCD6-C17534EED962}"/>
              </a:ext>
            </a:extLst>
          </p:cNvPr>
          <p:cNvSpPr txBox="1"/>
          <p:nvPr/>
        </p:nvSpPr>
        <p:spPr>
          <a:xfrm>
            <a:off x="1854200" y="54737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⑹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B8A6FB-2783-FEE0-2387-05F91E2FD8D1}"/>
              </a:ext>
            </a:extLst>
          </p:cNvPr>
          <p:cNvSpPr txBox="1"/>
          <p:nvPr/>
        </p:nvSpPr>
        <p:spPr>
          <a:xfrm>
            <a:off x="2514600" y="12202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☆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670FE8-DA21-0039-DD0F-DC1AE94B8590}"/>
              </a:ext>
            </a:extLst>
          </p:cNvPr>
          <p:cNvSpPr txBox="1"/>
          <p:nvPr/>
        </p:nvSpPr>
        <p:spPr>
          <a:xfrm>
            <a:off x="3191102" y="2039729"/>
            <a:ext cx="415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☆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BD22E8-7D52-D699-A9D8-17DFF56C782E}"/>
              </a:ext>
            </a:extLst>
          </p:cNvPr>
          <p:cNvSpPr txBox="1"/>
          <p:nvPr/>
        </p:nvSpPr>
        <p:spPr>
          <a:xfrm>
            <a:off x="1723598" y="11987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ⓐ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3B1C0D-A150-6843-2188-6ED12341E4E7}"/>
              </a:ext>
            </a:extLst>
          </p:cNvPr>
          <p:cNvSpPr txBox="1"/>
          <p:nvPr/>
        </p:nvSpPr>
        <p:spPr>
          <a:xfrm>
            <a:off x="3763585" y="11987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17063C-39F4-9F17-DDF9-BD18D0F15A8C}"/>
              </a:ext>
            </a:extLst>
          </p:cNvPr>
          <p:cNvSpPr txBox="1"/>
          <p:nvPr/>
        </p:nvSpPr>
        <p:spPr>
          <a:xfrm>
            <a:off x="1917700" y="15639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ⓒ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429A0C-7204-7BBC-6E0B-3FD5F9FCFB83}"/>
              </a:ext>
            </a:extLst>
          </p:cNvPr>
          <p:cNvSpPr txBox="1"/>
          <p:nvPr/>
        </p:nvSpPr>
        <p:spPr>
          <a:xfrm>
            <a:off x="2775604" y="2417822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ⓓ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BB9FE7-E406-8792-1755-D4778A8222C9}"/>
              </a:ext>
            </a:extLst>
          </p:cNvPr>
          <p:cNvSpPr txBox="1"/>
          <p:nvPr/>
        </p:nvSpPr>
        <p:spPr>
          <a:xfrm>
            <a:off x="4355119" y="32443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0D7F2E-4F68-ED2E-AF93-1D1FCB28BB66}"/>
              </a:ext>
            </a:extLst>
          </p:cNvPr>
          <p:cNvSpPr txBox="1"/>
          <p:nvPr/>
        </p:nvSpPr>
        <p:spPr>
          <a:xfrm>
            <a:off x="1011105" y="39751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ⓕ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FAB732-3E55-D492-55A3-6DB76AA134A9}"/>
              </a:ext>
            </a:extLst>
          </p:cNvPr>
          <p:cNvSpPr txBox="1"/>
          <p:nvPr/>
        </p:nvSpPr>
        <p:spPr>
          <a:xfrm>
            <a:off x="3191102" y="39917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ⓖ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15E9A9-6390-F491-2E54-A226CB59E581}"/>
              </a:ext>
            </a:extLst>
          </p:cNvPr>
          <p:cNvSpPr txBox="1"/>
          <p:nvPr/>
        </p:nvSpPr>
        <p:spPr>
          <a:xfrm>
            <a:off x="4089980" y="52128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ⓗ</a:t>
            </a:r>
          </a:p>
        </p:txBody>
      </p:sp>
    </p:spTree>
    <p:extLst>
      <p:ext uri="{BB962C8B-B14F-4D97-AF65-F5344CB8AC3E}">
        <p14:creationId xmlns:p14="http://schemas.microsoft.com/office/powerpoint/2010/main" val="196001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141B76-8189-77E3-10CE-49EBA51BD75A}"/>
              </a:ext>
            </a:extLst>
          </p:cNvPr>
          <p:cNvSpPr txBox="1"/>
          <p:nvPr/>
        </p:nvSpPr>
        <p:spPr>
          <a:xfrm>
            <a:off x="784718" y="0"/>
            <a:ext cx="4528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1200px~/ </a:t>
            </a:r>
            <a:r>
              <a:rPr lang="ko-KR" altLang="en-US" dirty="0"/>
              <a:t>마진</a:t>
            </a:r>
            <a:r>
              <a:rPr lang="en-US" altLang="ko-KR" dirty="0"/>
              <a:t> 36px/</a:t>
            </a:r>
            <a:r>
              <a:rPr lang="ko-KR" altLang="en-US" dirty="0"/>
              <a:t> </a:t>
            </a:r>
            <a:r>
              <a:rPr lang="ko-KR" altLang="en-US" dirty="0" err="1"/>
              <a:t>거터</a:t>
            </a:r>
            <a:r>
              <a:rPr lang="ko-KR" altLang="en-US" dirty="0"/>
              <a:t> </a:t>
            </a:r>
            <a:r>
              <a:rPr lang="en-US" altLang="ko-KR" dirty="0"/>
              <a:t>12px/ 12column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00160B-262E-0307-CFD2-7BA550E64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420667"/>
            <a:ext cx="5310841" cy="3761846"/>
          </a:xfrm>
          <a:prstGeom prst="rect">
            <a:avLst/>
          </a:prstGeom>
        </p:spPr>
      </p:pic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0D39219D-848F-8722-0A7D-889B44D2D6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4811591"/>
              </p:ext>
            </p:extLst>
          </p:nvPr>
        </p:nvGraphicFramePr>
        <p:xfrm>
          <a:off x="5729942" y="0"/>
          <a:ext cx="7376459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83249D5-E49F-0447-3FE6-D69C6A2186D2}"/>
              </a:ext>
            </a:extLst>
          </p:cNvPr>
          <p:cNvSpPr txBox="1"/>
          <p:nvPr/>
        </p:nvSpPr>
        <p:spPr>
          <a:xfrm>
            <a:off x="6567021" y="420667"/>
            <a:ext cx="57023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날씨사이트에 맞는 배경컬러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현재 날씨에 맞는 아이콘 삽입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톱니바퀴모양 옵션 아이콘 삽입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단기예보에 날씨 아이콘 삽입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대기질정보에 나오는 미세먼지</a:t>
            </a:r>
            <a:r>
              <a:rPr lang="en-US" altLang="ko-KR" dirty="0"/>
              <a:t>,</a:t>
            </a:r>
            <a:r>
              <a:rPr lang="ko-KR" altLang="en-US" dirty="0"/>
              <a:t> 초미세먼지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     </a:t>
            </a:r>
            <a:r>
              <a:rPr lang="ko-KR" altLang="en-US" dirty="0" err="1"/>
              <a:t>오존수치량을</a:t>
            </a:r>
            <a:r>
              <a:rPr lang="ko-KR" altLang="en-US" dirty="0"/>
              <a:t> 나타내는 이미지 삽입 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어떤 생활지수인지 보여주는 이미지 삽입</a:t>
            </a:r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/>
              <a:t>콘텐츠 이름에 맞는 아이콘 삽입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☆</a:t>
            </a:r>
            <a:r>
              <a:rPr lang="en-US" altLang="ko-KR" dirty="0"/>
              <a:t>- </a:t>
            </a:r>
            <a:r>
              <a:rPr lang="ko-KR" altLang="en-US" dirty="0"/>
              <a:t>로고</a:t>
            </a:r>
            <a:r>
              <a:rPr lang="en-US" altLang="ko-KR" dirty="0"/>
              <a:t>, </a:t>
            </a:r>
            <a:r>
              <a:rPr lang="ko-KR" altLang="en-US" dirty="0"/>
              <a:t>위치정보</a:t>
            </a:r>
            <a:r>
              <a:rPr lang="en-US" altLang="ko-KR" dirty="0"/>
              <a:t>, </a:t>
            </a:r>
            <a:r>
              <a:rPr lang="ko-KR" altLang="en-US" dirty="0"/>
              <a:t>현재날씨 정보</a:t>
            </a:r>
            <a:r>
              <a:rPr lang="en-US" altLang="ko-KR" dirty="0"/>
              <a:t>, </a:t>
            </a:r>
            <a:r>
              <a:rPr lang="ko-KR" altLang="en-US" dirty="0"/>
              <a:t>단</a:t>
            </a:r>
            <a:r>
              <a:rPr lang="en-US" altLang="ko-KR" dirty="0"/>
              <a:t>/</a:t>
            </a:r>
            <a:r>
              <a:rPr lang="ko-KR" altLang="en-US" dirty="0"/>
              <a:t>장기예보</a:t>
            </a:r>
            <a:r>
              <a:rPr lang="en-US" altLang="ko-KR" dirty="0"/>
              <a:t>. </a:t>
            </a:r>
            <a:r>
              <a:rPr lang="ko-KR" altLang="en-US" dirty="0"/>
              <a:t>대기질정보</a:t>
            </a:r>
            <a:r>
              <a:rPr lang="en-US" altLang="ko-KR" dirty="0"/>
              <a:t>,  </a:t>
            </a:r>
            <a:r>
              <a:rPr lang="ko-KR" altLang="en-US" dirty="0"/>
              <a:t>생활지수</a:t>
            </a:r>
            <a:r>
              <a:rPr lang="en-US" altLang="ko-KR" dirty="0"/>
              <a:t>, </a:t>
            </a:r>
            <a:r>
              <a:rPr lang="ko-KR" altLang="en-US" dirty="0" err="1"/>
              <a:t>추천콘텐츠는</a:t>
            </a:r>
            <a:r>
              <a:rPr lang="ko-KR" altLang="en-US" dirty="0"/>
              <a:t> 배경과 색상을 달리함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9F5073-D467-B967-78EF-A1F8AC78285F}"/>
              </a:ext>
            </a:extLst>
          </p:cNvPr>
          <p:cNvSpPr txBox="1"/>
          <p:nvPr/>
        </p:nvSpPr>
        <p:spPr>
          <a:xfrm>
            <a:off x="610721" y="4559300"/>
            <a:ext cx="56249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ko-KR" altLang="en-US" dirty="0"/>
              <a:t>로고 클릭 시 홈페이지 연결</a:t>
            </a:r>
            <a:endParaRPr lang="en-US" altLang="ko-KR" dirty="0"/>
          </a:p>
          <a:p>
            <a:pPr marL="342900" indent="-342900">
              <a:buFontTx/>
              <a:buAutoNum type="alphaUcPeriod"/>
            </a:pPr>
            <a:r>
              <a:rPr lang="ko-KR" altLang="en-US" dirty="0" err="1"/>
              <a:t>네비버튼</a:t>
            </a:r>
            <a:r>
              <a:rPr lang="ko-KR" altLang="en-US" dirty="0"/>
              <a:t> </a:t>
            </a:r>
            <a:r>
              <a:rPr lang="ko-KR" altLang="en-US" dirty="0" err="1"/>
              <a:t>클릭시</a:t>
            </a:r>
            <a:r>
              <a:rPr lang="ko-KR" altLang="en-US" dirty="0"/>
              <a:t> 좌측으로 활성화</a:t>
            </a:r>
            <a:endParaRPr lang="en-US" altLang="ko-KR" dirty="0"/>
          </a:p>
          <a:p>
            <a:pPr marL="342900" indent="-342900">
              <a:buAutoNum type="alphaUcPeriod"/>
            </a:pPr>
            <a:r>
              <a:rPr lang="ko-KR" altLang="en-US" dirty="0"/>
              <a:t>클릭 시 위치정보를 전송하여 해당지역에 맞는 날씨정보 보여주기</a:t>
            </a:r>
            <a:endParaRPr lang="en-US" altLang="ko-KR" dirty="0"/>
          </a:p>
          <a:p>
            <a:pPr marL="342900" indent="-342900">
              <a:buAutoNum type="alphaUcPeriod"/>
            </a:pPr>
            <a:r>
              <a:rPr lang="ko-KR" altLang="en-US" dirty="0"/>
              <a:t>좌측 </a:t>
            </a:r>
            <a:r>
              <a:rPr lang="ko-KR" altLang="en-US" dirty="0" err="1"/>
              <a:t>추천콘텐츠에</a:t>
            </a:r>
            <a:r>
              <a:rPr lang="ko-KR" altLang="en-US" dirty="0"/>
              <a:t> 커서를 올리면 하얀 테두리가 생성</a:t>
            </a:r>
            <a:endParaRPr lang="en-US" altLang="ko-KR" dirty="0"/>
          </a:p>
          <a:p>
            <a:pPr marL="342900" indent="-342900">
              <a:buAutoNum type="alphaUcPeriod"/>
            </a:pPr>
            <a:r>
              <a:rPr lang="ko-KR" altLang="en-US" dirty="0"/>
              <a:t>콘텐츠 클릭 시 해당 내용의 세부사이트로 이동</a:t>
            </a:r>
            <a:endParaRPr lang="en-US" altLang="ko-KR" dirty="0"/>
          </a:p>
          <a:p>
            <a:pPr marL="342900" indent="-342900">
              <a:buAutoNum type="alphaUcPeriod"/>
            </a:pPr>
            <a:r>
              <a:rPr lang="ko-KR" altLang="en-US" dirty="0"/>
              <a:t>각각의 예보버튼 클릭 시 해당 사이트로 이동</a:t>
            </a:r>
            <a:endParaRPr lang="en-US" altLang="ko-KR" dirty="0"/>
          </a:p>
          <a:p>
            <a:pPr marL="342900" indent="-342900">
              <a:buAutoNum type="alphaUcPeriod"/>
            </a:pPr>
            <a:endParaRPr lang="en-US" altLang="ko-KR" dirty="0"/>
          </a:p>
          <a:p>
            <a:pPr marL="342900" indent="-342900">
              <a:buAutoNum type="alphaUcPeriod"/>
            </a:pP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59E91B-247C-A59E-8901-C921108A82EA}"/>
              </a:ext>
            </a:extLst>
          </p:cNvPr>
          <p:cNvSpPr txBox="1"/>
          <p:nvPr/>
        </p:nvSpPr>
        <p:spPr>
          <a:xfrm>
            <a:off x="6096000" y="455930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G. </a:t>
            </a:r>
            <a:r>
              <a:rPr lang="ko-KR" altLang="en-US" dirty="0"/>
              <a:t>대기질정보와 생활지수 아이콘 클릭 시 상세페이지로 이동 </a:t>
            </a:r>
            <a:endParaRPr lang="en-US" altLang="ko-KR" dirty="0"/>
          </a:p>
          <a:p>
            <a:r>
              <a:rPr lang="en-US" altLang="ko-KR" dirty="0"/>
              <a:t>H. </a:t>
            </a:r>
            <a:r>
              <a:rPr lang="ko-KR" altLang="en-US" dirty="0"/>
              <a:t>클릭 시 옵션 내용 활성화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1A62AE-7C0E-5382-9BAD-1108F7D93C06}"/>
              </a:ext>
            </a:extLst>
          </p:cNvPr>
          <p:cNvSpPr txBox="1"/>
          <p:nvPr/>
        </p:nvSpPr>
        <p:spPr>
          <a:xfrm>
            <a:off x="4965700" y="16129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177992-84BF-C1B5-DCC9-39DB994A65C0}"/>
              </a:ext>
            </a:extLst>
          </p:cNvPr>
          <p:cNvSpPr txBox="1"/>
          <p:nvPr/>
        </p:nvSpPr>
        <p:spPr>
          <a:xfrm>
            <a:off x="3263900" y="1600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2281EE-DC8E-7FCA-4E06-D1764F19522B}"/>
              </a:ext>
            </a:extLst>
          </p:cNvPr>
          <p:cNvSpPr txBox="1"/>
          <p:nvPr/>
        </p:nvSpPr>
        <p:spPr>
          <a:xfrm>
            <a:off x="4711700" y="4694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⑶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DE8925-3EEF-6F97-B27A-4059A695FBA4}"/>
              </a:ext>
            </a:extLst>
          </p:cNvPr>
          <p:cNvSpPr txBox="1"/>
          <p:nvPr/>
        </p:nvSpPr>
        <p:spPr>
          <a:xfrm>
            <a:off x="4152900" y="28575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⑷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42974A-2D75-CAE1-622B-D510124C833D}"/>
              </a:ext>
            </a:extLst>
          </p:cNvPr>
          <p:cNvSpPr txBox="1"/>
          <p:nvPr/>
        </p:nvSpPr>
        <p:spPr>
          <a:xfrm>
            <a:off x="1774692" y="36051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C65835-06E3-885B-C7A8-F63AB1A70A60}"/>
              </a:ext>
            </a:extLst>
          </p:cNvPr>
          <p:cNvSpPr txBox="1"/>
          <p:nvPr/>
        </p:nvSpPr>
        <p:spPr>
          <a:xfrm>
            <a:off x="4749800" y="34692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⑹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A87DE3-F511-9C57-47D2-769FFFF04DC2}"/>
              </a:ext>
            </a:extLst>
          </p:cNvPr>
          <p:cNvSpPr txBox="1"/>
          <p:nvPr/>
        </p:nvSpPr>
        <p:spPr>
          <a:xfrm>
            <a:off x="576969" y="10541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⑺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DBC0E8-1C56-9D3D-B8F9-5F7F403DFEFC}"/>
              </a:ext>
            </a:extLst>
          </p:cNvPr>
          <p:cNvSpPr txBox="1"/>
          <p:nvPr/>
        </p:nvSpPr>
        <p:spPr>
          <a:xfrm>
            <a:off x="1017868" y="869434"/>
            <a:ext cx="4136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☆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1A53DA-D607-AC34-1FFA-5F1A0E458940}"/>
              </a:ext>
            </a:extLst>
          </p:cNvPr>
          <p:cNvSpPr txBox="1"/>
          <p:nvPr/>
        </p:nvSpPr>
        <p:spPr>
          <a:xfrm>
            <a:off x="1423320" y="5614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☆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AD043B-986C-2BC8-8C22-7C97F2F3A726}"/>
              </a:ext>
            </a:extLst>
          </p:cNvPr>
          <p:cNvSpPr txBox="1"/>
          <p:nvPr/>
        </p:nvSpPr>
        <p:spPr>
          <a:xfrm>
            <a:off x="3704798" y="28575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☆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5D5FAA-A3B6-9C19-41C7-A280F804A5DF}"/>
              </a:ext>
            </a:extLst>
          </p:cNvPr>
          <p:cNvSpPr txBox="1"/>
          <p:nvPr/>
        </p:nvSpPr>
        <p:spPr>
          <a:xfrm>
            <a:off x="3679398" y="21616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☆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3D383B-BEC2-FA41-8896-B2E0DC505C1C}"/>
              </a:ext>
            </a:extLst>
          </p:cNvPr>
          <p:cNvSpPr txBox="1"/>
          <p:nvPr/>
        </p:nvSpPr>
        <p:spPr>
          <a:xfrm>
            <a:off x="1402524" y="3693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75B3F4-577B-F480-744D-83785AF13ECA}"/>
              </a:ext>
            </a:extLst>
          </p:cNvPr>
          <p:cNvSpPr txBox="1"/>
          <p:nvPr/>
        </p:nvSpPr>
        <p:spPr>
          <a:xfrm>
            <a:off x="4957549" y="23463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ⓑ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81C468-317D-7BD6-3313-42F4AE4497E3}"/>
              </a:ext>
            </a:extLst>
          </p:cNvPr>
          <p:cNvSpPr txBox="1"/>
          <p:nvPr/>
        </p:nvSpPr>
        <p:spPr>
          <a:xfrm>
            <a:off x="4127500" y="889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ⓒ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382F76-3D9C-5C58-F45D-8D8B3570EF64}"/>
              </a:ext>
            </a:extLst>
          </p:cNvPr>
          <p:cNvSpPr txBox="1"/>
          <p:nvPr/>
        </p:nvSpPr>
        <p:spPr>
          <a:xfrm>
            <a:off x="997804" y="18632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ⓓ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87EA21-9F9B-F86F-6FBA-CC3ED414BC5F}"/>
              </a:ext>
            </a:extLst>
          </p:cNvPr>
          <p:cNvSpPr txBox="1"/>
          <p:nvPr/>
        </p:nvSpPr>
        <p:spPr>
          <a:xfrm>
            <a:off x="1003099" y="21616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4DBACE-4502-D320-B5A8-A76270CF73F5}"/>
              </a:ext>
            </a:extLst>
          </p:cNvPr>
          <p:cNvSpPr txBox="1"/>
          <p:nvPr/>
        </p:nvSpPr>
        <p:spPr>
          <a:xfrm>
            <a:off x="1938604" y="25373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A75119-B179-731A-784E-2C40D3C70F42}"/>
              </a:ext>
            </a:extLst>
          </p:cNvPr>
          <p:cNvSpPr txBox="1"/>
          <p:nvPr/>
        </p:nvSpPr>
        <p:spPr>
          <a:xfrm>
            <a:off x="3262246" y="37919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ⓖ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FC2886-7528-49EB-D2DA-4F7F2C424DEB}"/>
              </a:ext>
            </a:extLst>
          </p:cNvPr>
          <p:cNvSpPr txBox="1"/>
          <p:nvPr/>
        </p:nvSpPr>
        <p:spPr>
          <a:xfrm>
            <a:off x="4724401" y="2206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ⓗ</a:t>
            </a:r>
          </a:p>
        </p:txBody>
      </p:sp>
    </p:spTree>
    <p:extLst>
      <p:ext uri="{BB962C8B-B14F-4D97-AF65-F5344CB8AC3E}">
        <p14:creationId xmlns:p14="http://schemas.microsoft.com/office/powerpoint/2010/main" val="1009350470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물방울</Template>
  <TotalTime>221</TotalTime>
  <Words>466</Words>
  <Application>Microsoft Office PowerPoint</Application>
  <PresentationFormat>와이드스크린</PresentationFormat>
  <Paragraphs>127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Tw Cen MT</vt:lpstr>
      <vt:lpstr>물방울</vt:lpstr>
      <vt:lpstr>날씨 스토리보드</vt:lpstr>
      <vt:lpstr>날씨사이트 정보구조도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날씨 스토리보드</dc:title>
  <dc:creator>yh359</dc:creator>
  <cp:lastModifiedBy>yh359</cp:lastModifiedBy>
  <cp:revision>10</cp:revision>
  <dcterms:created xsi:type="dcterms:W3CDTF">2023-06-12T05:30:46Z</dcterms:created>
  <dcterms:modified xsi:type="dcterms:W3CDTF">2023-06-12T09:12:22Z</dcterms:modified>
</cp:coreProperties>
</file>