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68EC8-E61D-4055-98D9-46F0279762A0}" v="29" dt="2024-01-29T13:00:59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C964-A155-4DCE-ABF1-DEC2CA61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EDB8F-0C4C-49FA-8E1E-19B384B1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1FD6-CA1F-4D69-8D5A-8B9A899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5D7-2863-430E-821F-0D293496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6E5A-BC04-4199-BDB8-117B26F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550-6412-4CC6-9C03-62D22E3F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8DAC1-E6B8-41B4-8847-8998BCA9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9EEE0-A7DA-457E-8844-83B5F06A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563C-76BF-4635-89FE-4006FA36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9402-9487-4078-BD2D-3D18C15C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3774-CB89-429B-9149-EF72E356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299B9-6C5F-4451-B2CD-D34F67D9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168D-BC06-4C5C-BB5F-8EEA90B5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386F-941C-43E7-93A7-572FB98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02BF-3BD1-4ACE-9219-5383EFC2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49D-7A3F-4431-BA0B-CA6306D6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2127-E7A2-424D-A4C7-87E1CDF4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3871-3DBE-4CCB-8B41-C5771606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DA2-3B33-451F-A13A-1AFF5977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308C-4C97-4D41-B44A-271EDE9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C20A-62E0-42FD-9E55-C362D8C6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18F1-8AAE-4863-8C91-C114388E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9F6A-257C-4068-9C2D-616E1483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E15B-ABFE-4978-B01E-435E6A1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AA7E-6543-4E96-BEA9-01E00CF5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2F0-1F15-4DEB-8721-2B35F69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374B-E9E2-4144-A07A-78A94843A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23E8-4A6F-4637-87BC-AF9B1D5C1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74C9-4EEC-45FA-BEFE-21A19EA5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5DAB-D284-401C-B8FA-2ABDE637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6D9F-E1AF-439F-A2FD-17AB96A3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E55C-60FC-41D7-937C-610F2063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C58DA-4EF1-498B-B8F4-413807B5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403A-34F9-4AAA-BCFB-B179F3B2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3FC09-C07B-46C6-9BB6-917E9432A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670AE-A220-490D-90D8-1A46B9B1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19D8C-CF55-47E0-A976-471F893C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5473B-EE9F-4A6C-B819-FE3FF909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E4619-BD2F-4865-B875-627F723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8A7C-A11D-410C-8CF9-9943D18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92E3A-168C-42BE-A087-76ACF348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E2879-0FED-426C-AACD-C78A872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25007-482B-47AE-966A-AF33812C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9A619-BB69-4532-AC6B-4EF5A71C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EEC57-0BFD-4BAC-9C1D-B7A32198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6CD4-97B4-4BF2-9913-F4B77A9B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AA9-C1D8-4B0D-A488-E8938A11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B632-5753-4E05-9B0B-C00F92A9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9DBE-5FCC-496E-B6D6-30579E3E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6C3E-CE50-4C5D-97FD-E939297B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8639-8836-4858-9A77-951A41F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7F25-3556-4267-9759-FE193B46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0D43-825C-44A6-9B45-D39C434E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5D4B3-03AF-4E37-91A7-D7C15C47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800D-39C7-43DA-89BD-6729E8A4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67F8-F8AA-4427-A1A1-4E8FAE35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B924-AA04-400A-9F3B-72085A48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38365-487A-48B9-811F-00B1F38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2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8C10C-355E-44A2-8376-547C8C10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1192-8E42-4E9B-8E8D-72FCC13B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6323-C28D-478A-A4B9-87EBC0C2B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6E9-25C1-4C68-B05C-BB868DBD8B3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7618-17C7-407E-A127-804F161B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87C0-9183-492E-A4A9-4D53DDC8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BA23-6A2B-44F3-ACAE-00B10673E9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9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A2269A-1244-42AD-B32D-24BA429C327E}"/>
              </a:ext>
            </a:extLst>
          </p:cNvPr>
          <p:cNvSpPr/>
          <p:nvPr/>
        </p:nvSpPr>
        <p:spPr>
          <a:xfrm>
            <a:off x="2129712" y="1368879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Prodotto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98580-458C-4742-9903-365BBE5C3CA1}"/>
              </a:ext>
            </a:extLst>
          </p:cNvPr>
          <p:cNvSpPr/>
          <p:nvPr/>
        </p:nvSpPr>
        <p:spPr>
          <a:xfrm>
            <a:off x="6238292" y="1368878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Vendite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5B09DE-EBC4-46D0-AAB1-625C1B0414C6}"/>
              </a:ext>
            </a:extLst>
          </p:cNvPr>
          <p:cNvGrpSpPr/>
          <p:nvPr/>
        </p:nvGrpSpPr>
        <p:grpSpPr>
          <a:xfrm>
            <a:off x="2944183" y="2178503"/>
            <a:ext cx="221136" cy="1397315"/>
            <a:chOff x="3570359" y="2715771"/>
            <a:chExt cx="221136" cy="13973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81532B-A71C-4834-91EC-BFAF2D113560}"/>
                </a:ext>
              </a:extLst>
            </p:cNvPr>
            <p:cNvCxnSpPr>
              <a:cxnSpLocks/>
            </p:cNvCxnSpPr>
            <p:nvPr/>
          </p:nvCxnSpPr>
          <p:spPr>
            <a:xfrm>
              <a:off x="3680927" y="2715771"/>
              <a:ext cx="0" cy="1203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E99426-575F-4B8F-9542-0B29C593BE74}"/>
                </a:ext>
              </a:extLst>
            </p:cNvPr>
            <p:cNvSpPr/>
            <p:nvPr/>
          </p:nvSpPr>
          <p:spPr>
            <a:xfrm>
              <a:off x="3570359" y="3894283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1E3A76-5082-4576-9AFB-2435926FF500}"/>
              </a:ext>
            </a:extLst>
          </p:cNvPr>
          <p:cNvGrpSpPr/>
          <p:nvPr/>
        </p:nvGrpSpPr>
        <p:grpSpPr>
          <a:xfrm rot="10800000">
            <a:off x="7074788" y="741349"/>
            <a:ext cx="221136" cy="629351"/>
            <a:chOff x="3573624" y="3508310"/>
            <a:chExt cx="221136" cy="6293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6D7D4E-D3C6-4893-82A3-F7DB9F6D94F9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6548E2-7BD9-425A-8AB0-025E1B934435}"/>
                </a:ext>
              </a:extLst>
            </p:cNvPr>
            <p:cNvSpPr/>
            <p:nvPr/>
          </p:nvSpPr>
          <p:spPr>
            <a:xfrm>
              <a:off x="3573624" y="3918858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Diamond 20">
            <a:extLst>
              <a:ext uri="{FF2B5EF4-FFF2-40B4-BE49-F238E27FC236}">
                <a16:creationId xmlns:a16="http://schemas.microsoft.com/office/drawing/2014/main" id="{AD699A58-D8AE-42C9-8145-97A13A599A83}"/>
              </a:ext>
            </a:extLst>
          </p:cNvPr>
          <p:cNvSpPr/>
          <p:nvPr/>
        </p:nvSpPr>
        <p:spPr>
          <a:xfrm>
            <a:off x="4738007" y="1347301"/>
            <a:ext cx="867747" cy="84041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629629-A5D0-4C07-A31A-D7BA58AFD69F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4105469" y="1767509"/>
            <a:ext cx="632538" cy="6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A00DA1-7B03-4EAE-A4BD-9E4BA2DF8131}"/>
              </a:ext>
            </a:extLst>
          </p:cNvPr>
          <p:cNvCxnSpPr/>
          <p:nvPr/>
        </p:nvCxnSpPr>
        <p:spPr>
          <a:xfrm flipV="1">
            <a:off x="5605754" y="1761326"/>
            <a:ext cx="632538" cy="6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1B4325-69D8-4628-A9B6-B889549A02A0}"/>
              </a:ext>
            </a:extLst>
          </p:cNvPr>
          <p:cNvSpPr txBox="1"/>
          <p:nvPr/>
        </p:nvSpPr>
        <p:spPr>
          <a:xfrm>
            <a:off x="6806309" y="444623"/>
            <a:ext cx="216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IDVendite</a:t>
            </a:r>
            <a:endParaRPr lang="en-GB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A5152-EB4B-4C8E-80D9-9CBF761EC90E}"/>
              </a:ext>
            </a:extLst>
          </p:cNvPr>
          <p:cNvSpPr txBox="1"/>
          <p:nvPr/>
        </p:nvSpPr>
        <p:spPr>
          <a:xfrm>
            <a:off x="2644936" y="3525669"/>
            <a:ext cx="15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IDProdotto</a:t>
            </a:r>
            <a:endParaRPr lang="en-GB" sz="12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1665FC-EB98-483D-ADFA-159A1496A48F}"/>
              </a:ext>
            </a:extLst>
          </p:cNvPr>
          <p:cNvGrpSpPr/>
          <p:nvPr/>
        </p:nvGrpSpPr>
        <p:grpSpPr>
          <a:xfrm>
            <a:off x="7782783" y="2187717"/>
            <a:ext cx="221136" cy="629350"/>
            <a:chOff x="5673789" y="3114325"/>
            <a:chExt cx="221136" cy="6293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DFB5C3-82C5-426C-946E-DDAD7E0FDD3F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A51881-D452-4823-8AB8-FEE65095B164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0F9D614-DC1B-474C-B3C3-20B4A29AAC32}"/>
              </a:ext>
            </a:extLst>
          </p:cNvPr>
          <p:cNvSpPr txBox="1"/>
          <p:nvPr/>
        </p:nvSpPr>
        <p:spPr>
          <a:xfrm>
            <a:off x="8003919" y="2577447"/>
            <a:ext cx="15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Data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A6782D-7F3E-4AFA-889B-37C72DC1A280}"/>
              </a:ext>
            </a:extLst>
          </p:cNvPr>
          <p:cNvGrpSpPr/>
          <p:nvPr/>
        </p:nvGrpSpPr>
        <p:grpSpPr>
          <a:xfrm>
            <a:off x="3624902" y="2179941"/>
            <a:ext cx="221136" cy="629350"/>
            <a:chOff x="5673789" y="3114325"/>
            <a:chExt cx="221136" cy="62935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842BCD-7FB8-4027-B7A8-C1FD22558F45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4A3DCE-7B45-4497-9D46-80E978BEFD2F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525E169-070F-46D6-AF54-1A32310FFCA9}"/>
              </a:ext>
            </a:extLst>
          </p:cNvPr>
          <p:cNvSpPr txBox="1"/>
          <p:nvPr/>
        </p:nvSpPr>
        <p:spPr>
          <a:xfrm>
            <a:off x="4105761" y="1401268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FBBE77-8C2A-401B-A8CA-AB5CBDE935A8}"/>
              </a:ext>
            </a:extLst>
          </p:cNvPr>
          <p:cNvSpPr txBox="1"/>
          <p:nvPr/>
        </p:nvSpPr>
        <p:spPr>
          <a:xfrm>
            <a:off x="5578424" y="1387892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1D0D59-0046-4A3E-9671-AC8063D69F9F}"/>
              </a:ext>
            </a:extLst>
          </p:cNvPr>
          <p:cNvSpPr/>
          <p:nvPr/>
        </p:nvSpPr>
        <p:spPr>
          <a:xfrm>
            <a:off x="6326157" y="4320541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Regione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67199-9475-4BA4-B61E-00B5B156B39F}"/>
              </a:ext>
            </a:extLst>
          </p:cNvPr>
          <p:cNvGrpSpPr/>
          <p:nvPr/>
        </p:nvGrpSpPr>
        <p:grpSpPr>
          <a:xfrm>
            <a:off x="7226170" y="5130166"/>
            <a:ext cx="221136" cy="1219203"/>
            <a:chOff x="3573624" y="2918457"/>
            <a:chExt cx="221136" cy="121920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689A20-8C4F-416C-B4C5-17BA61F31D41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661490" y="2918457"/>
              <a:ext cx="19437" cy="1000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91E9BE-BB4A-49E1-91DE-BCEB42F2D508}"/>
                </a:ext>
              </a:extLst>
            </p:cNvPr>
            <p:cNvSpPr/>
            <p:nvPr/>
          </p:nvSpPr>
          <p:spPr>
            <a:xfrm>
              <a:off x="3573624" y="3918857"/>
              <a:ext cx="221136" cy="2188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2121E2C-7045-480D-BF89-7D89BE9D5875}"/>
              </a:ext>
            </a:extLst>
          </p:cNvPr>
          <p:cNvSpPr txBox="1"/>
          <p:nvPr/>
        </p:nvSpPr>
        <p:spPr>
          <a:xfrm>
            <a:off x="6900951" y="6333768"/>
            <a:ext cx="155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IDRegione</a:t>
            </a:r>
            <a:endParaRPr lang="en-GB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881A1A-928C-4ED0-80AF-EBF89229C0AF}"/>
              </a:ext>
            </a:extLst>
          </p:cNvPr>
          <p:cNvSpPr txBox="1"/>
          <p:nvPr/>
        </p:nvSpPr>
        <p:spPr>
          <a:xfrm>
            <a:off x="7148496" y="2263000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(1,1)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FB4F72-DA15-4041-86E0-30BFCF545367}"/>
              </a:ext>
            </a:extLst>
          </p:cNvPr>
          <p:cNvSpPr txBox="1"/>
          <p:nvPr/>
        </p:nvSpPr>
        <p:spPr>
          <a:xfrm>
            <a:off x="7165602" y="3758679"/>
            <a:ext cx="8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558172-B7C4-14D5-D8B8-92599C1FC90F}"/>
              </a:ext>
            </a:extLst>
          </p:cNvPr>
          <p:cNvSpPr txBox="1"/>
          <p:nvPr/>
        </p:nvSpPr>
        <p:spPr>
          <a:xfrm>
            <a:off x="3201346" y="2847373"/>
            <a:ext cx="114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NomeProdotto</a:t>
            </a: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F7C71B93-D2DD-FD20-F639-C4BAFA8CB95B}"/>
              </a:ext>
            </a:extLst>
          </p:cNvPr>
          <p:cNvSpPr/>
          <p:nvPr/>
        </p:nvSpPr>
        <p:spPr>
          <a:xfrm>
            <a:off x="2327175" y="2615062"/>
            <a:ext cx="246185" cy="23231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F9756D9-FC7B-CDDF-2872-27A3750DA94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50268" y="2187717"/>
            <a:ext cx="0" cy="42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FBC6405-1592-DDDF-0337-5E36E278112C}"/>
              </a:ext>
            </a:extLst>
          </p:cNvPr>
          <p:cNvSpPr txBox="1"/>
          <p:nvPr/>
        </p:nvSpPr>
        <p:spPr>
          <a:xfrm>
            <a:off x="2056495" y="2809291"/>
            <a:ext cx="1289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Categoria</a:t>
            </a:r>
          </a:p>
        </p:txBody>
      </p:sp>
      <p:grpSp>
        <p:nvGrpSpPr>
          <p:cNvPr id="64" name="Group 33">
            <a:extLst>
              <a:ext uri="{FF2B5EF4-FFF2-40B4-BE49-F238E27FC236}">
                <a16:creationId xmlns:a16="http://schemas.microsoft.com/office/drawing/2014/main" id="{1F9AFAF6-B33B-375E-3F48-8B4D1737F45D}"/>
              </a:ext>
            </a:extLst>
          </p:cNvPr>
          <p:cNvGrpSpPr/>
          <p:nvPr/>
        </p:nvGrpSpPr>
        <p:grpSpPr>
          <a:xfrm rot="10800000">
            <a:off x="6390419" y="765886"/>
            <a:ext cx="221136" cy="629350"/>
            <a:chOff x="5673789" y="3114325"/>
            <a:chExt cx="221136" cy="629350"/>
          </a:xfrm>
        </p:grpSpPr>
        <p:cxnSp>
          <p:nvCxnSpPr>
            <p:cNvPr id="65" name="Straight Connector 34">
              <a:extLst>
                <a:ext uri="{FF2B5EF4-FFF2-40B4-BE49-F238E27FC236}">
                  <a16:creationId xmlns:a16="http://schemas.microsoft.com/office/drawing/2014/main" id="{47875D5D-E3F5-3547-5A9F-420CE1776CCA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35">
              <a:extLst>
                <a:ext uri="{FF2B5EF4-FFF2-40B4-BE49-F238E27FC236}">
                  <a16:creationId xmlns:a16="http://schemas.microsoft.com/office/drawing/2014/main" id="{7818BA81-9153-6FA1-EF5C-116938A710AE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83EA201-F6BB-29D1-B493-2E36D1EC7B48}"/>
              </a:ext>
            </a:extLst>
          </p:cNvPr>
          <p:cNvSpPr txBox="1"/>
          <p:nvPr/>
        </p:nvSpPr>
        <p:spPr>
          <a:xfrm>
            <a:off x="5635139" y="744330"/>
            <a:ext cx="2043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Quantità</a:t>
            </a: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AE1AFBA-2F39-1F0B-648F-E8CDAE405616}"/>
              </a:ext>
            </a:extLst>
          </p:cNvPr>
          <p:cNvGrpSpPr/>
          <p:nvPr/>
        </p:nvGrpSpPr>
        <p:grpSpPr>
          <a:xfrm rot="10800000">
            <a:off x="7784201" y="743002"/>
            <a:ext cx="221136" cy="629350"/>
            <a:chOff x="5673789" y="3114325"/>
            <a:chExt cx="221136" cy="629350"/>
          </a:xfrm>
        </p:grpSpPr>
        <p:cxnSp>
          <p:nvCxnSpPr>
            <p:cNvPr id="76" name="Straight Connector 29">
              <a:extLst>
                <a:ext uri="{FF2B5EF4-FFF2-40B4-BE49-F238E27FC236}">
                  <a16:creationId xmlns:a16="http://schemas.microsoft.com/office/drawing/2014/main" id="{A08C2B3C-516F-AA21-2C2E-3ADA85734A3E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30">
              <a:extLst>
                <a:ext uri="{FF2B5EF4-FFF2-40B4-BE49-F238E27FC236}">
                  <a16:creationId xmlns:a16="http://schemas.microsoft.com/office/drawing/2014/main" id="{1EEA9B24-7AA2-BA9B-7FCB-704ADFC13C0F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9F75D5B2-94C1-427F-443B-402B26A731FF}"/>
              </a:ext>
            </a:extLst>
          </p:cNvPr>
          <p:cNvSpPr txBox="1"/>
          <p:nvPr/>
        </p:nvSpPr>
        <p:spPr>
          <a:xfrm>
            <a:off x="8003306" y="713903"/>
            <a:ext cx="895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RigaOrdine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69331CAB-E5FA-AB59-DAE0-F3CF789BBD62}"/>
              </a:ext>
            </a:extLst>
          </p:cNvPr>
          <p:cNvSpPr txBox="1"/>
          <p:nvPr/>
        </p:nvSpPr>
        <p:spPr>
          <a:xfrm>
            <a:off x="7585810" y="5712916"/>
            <a:ext cx="108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NomeRegione</a:t>
            </a:r>
          </a:p>
        </p:txBody>
      </p:sp>
      <p:grpSp>
        <p:nvGrpSpPr>
          <p:cNvPr id="84" name="Group 66">
            <a:extLst>
              <a:ext uri="{FF2B5EF4-FFF2-40B4-BE49-F238E27FC236}">
                <a16:creationId xmlns:a16="http://schemas.microsoft.com/office/drawing/2014/main" id="{287F43E2-11D9-07B5-CF79-5B7A7FCF34B2}"/>
              </a:ext>
            </a:extLst>
          </p:cNvPr>
          <p:cNvGrpSpPr/>
          <p:nvPr/>
        </p:nvGrpSpPr>
        <p:grpSpPr>
          <a:xfrm rot="5400000">
            <a:off x="6146220" y="2817250"/>
            <a:ext cx="2132823" cy="840416"/>
            <a:chOff x="3472931" y="3225865"/>
            <a:chExt cx="2132823" cy="840416"/>
          </a:xfrm>
        </p:grpSpPr>
        <p:sp>
          <p:nvSpPr>
            <p:cNvPr id="85" name="Diamond 67">
              <a:extLst>
                <a:ext uri="{FF2B5EF4-FFF2-40B4-BE49-F238E27FC236}">
                  <a16:creationId xmlns:a16="http://schemas.microsoft.com/office/drawing/2014/main" id="{D719706F-AF44-3186-DB21-B576F477641D}"/>
                </a:ext>
              </a:extLst>
            </p:cNvPr>
            <p:cNvSpPr/>
            <p:nvPr/>
          </p:nvSpPr>
          <p:spPr>
            <a:xfrm>
              <a:off x="4105469" y="3225865"/>
              <a:ext cx="867747" cy="840416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Straight Connector 68">
              <a:extLst>
                <a:ext uri="{FF2B5EF4-FFF2-40B4-BE49-F238E27FC236}">
                  <a16:creationId xmlns:a16="http://schemas.microsoft.com/office/drawing/2014/main" id="{2FE717F4-6644-1840-89DD-148A9BE994BF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flipV="1">
              <a:off x="3472931" y="3646073"/>
              <a:ext cx="632538" cy="6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69">
              <a:extLst>
                <a:ext uri="{FF2B5EF4-FFF2-40B4-BE49-F238E27FC236}">
                  <a16:creationId xmlns:a16="http://schemas.microsoft.com/office/drawing/2014/main" id="{21E60520-8ACE-CABA-FC15-7631DCEE7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216" y="3639890"/>
              <a:ext cx="632538" cy="6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31">
            <a:extLst>
              <a:ext uri="{FF2B5EF4-FFF2-40B4-BE49-F238E27FC236}">
                <a16:creationId xmlns:a16="http://schemas.microsoft.com/office/drawing/2014/main" id="{7C02E928-71D7-1EB4-2B49-DCB78073D0FB}"/>
              </a:ext>
            </a:extLst>
          </p:cNvPr>
          <p:cNvGrpSpPr/>
          <p:nvPr/>
        </p:nvGrpSpPr>
        <p:grpSpPr>
          <a:xfrm>
            <a:off x="7973376" y="5119539"/>
            <a:ext cx="221136" cy="629350"/>
            <a:chOff x="5673789" y="3114325"/>
            <a:chExt cx="221136" cy="629350"/>
          </a:xfrm>
        </p:grpSpPr>
        <p:cxnSp>
          <p:nvCxnSpPr>
            <p:cNvPr id="3" name="Straight Connector 29">
              <a:extLst>
                <a:ext uri="{FF2B5EF4-FFF2-40B4-BE49-F238E27FC236}">
                  <a16:creationId xmlns:a16="http://schemas.microsoft.com/office/drawing/2014/main" id="{878C211A-035B-F7B7-EAD1-2F00BCE638CC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30">
              <a:extLst>
                <a:ext uri="{FF2B5EF4-FFF2-40B4-BE49-F238E27FC236}">
                  <a16:creationId xmlns:a16="http://schemas.microsoft.com/office/drawing/2014/main" id="{83607E1F-8B34-023C-B601-50938D0D7A13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31">
            <a:extLst>
              <a:ext uri="{FF2B5EF4-FFF2-40B4-BE49-F238E27FC236}">
                <a16:creationId xmlns:a16="http://schemas.microsoft.com/office/drawing/2014/main" id="{FE0DD1AA-0604-E445-7D1A-6DAA8D5F0064}"/>
              </a:ext>
            </a:extLst>
          </p:cNvPr>
          <p:cNvGrpSpPr/>
          <p:nvPr/>
        </p:nvGrpSpPr>
        <p:grpSpPr>
          <a:xfrm>
            <a:off x="6488393" y="5150025"/>
            <a:ext cx="221136" cy="629350"/>
            <a:chOff x="5673789" y="3114325"/>
            <a:chExt cx="221136" cy="629350"/>
          </a:xfrm>
        </p:grpSpPr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D251ADB5-9BC1-3823-61FB-E350FD331745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820F5E15-DEB9-4CC3-BDE7-8F7BD918B047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7C055B-B9B9-1DF0-0B94-5F64139EC5D3}"/>
              </a:ext>
            </a:extLst>
          </p:cNvPr>
          <p:cNvSpPr txBox="1"/>
          <p:nvPr/>
        </p:nvSpPr>
        <p:spPr>
          <a:xfrm>
            <a:off x="6336472" y="5712917"/>
            <a:ext cx="5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Stato</a:t>
            </a:r>
          </a:p>
        </p:txBody>
      </p:sp>
      <p:grpSp>
        <p:nvGrpSpPr>
          <p:cNvPr id="20" name="Group 31">
            <a:extLst>
              <a:ext uri="{FF2B5EF4-FFF2-40B4-BE49-F238E27FC236}">
                <a16:creationId xmlns:a16="http://schemas.microsoft.com/office/drawing/2014/main" id="{73D77D97-5856-6BB5-5CC6-3A2F4CD28955}"/>
              </a:ext>
            </a:extLst>
          </p:cNvPr>
          <p:cNvGrpSpPr/>
          <p:nvPr/>
        </p:nvGrpSpPr>
        <p:grpSpPr>
          <a:xfrm rot="16200000">
            <a:off x="8425111" y="1152493"/>
            <a:ext cx="333177" cy="748929"/>
            <a:chOff x="5610737" y="3114325"/>
            <a:chExt cx="333177" cy="748929"/>
          </a:xfrm>
        </p:grpSpPr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C4FAB08E-4254-4368-0541-6098D9867E39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F9AC2518-3660-71F9-8651-F089337C4195}"/>
                </a:ext>
              </a:extLst>
            </p:cNvPr>
            <p:cNvSpPr/>
            <p:nvPr/>
          </p:nvSpPr>
          <p:spPr>
            <a:xfrm>
              <a:off x="5610737" y="3524873"/>
              <a:ext cx="333177" cy="338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C8BDAAB9-8691-2396-33E7-4F6D1E030DE7}"/>
              </a:ext>
            </a:extLst>
          </p:cNvPr>
          <p:cNvGrpSpPr/>
          <p:nvPr/>
        </p:nvGrpSpPr>
        <p:grpSpPr>
          <a:xfrm rot="16200000">
            <a:off x="8410422" y="1680849"/>
            <a:ext cx="362557" cy="748927"/>
            <a:chOff x="5582766" y="3114325"/>
            <a:chExt cx="362557" cy="748927"/>
          </a:xfrm>
        </p:grpSpPr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79167BE8-9453-AE4B-E8C2-B736B06D783B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F1256B84-D4BC-F615-6EC6-72853FCBBEAF}"/>
                </a:ext>
              </a:extLst>
            </p:cNvPr>
            <p:cNvSpPr/>
            <p:nvPr/>
          </p:nvSpPr>
          <p:spPr>
            <a:xfrm>
              <a:off x="5582766" y="3532569"/>
              <a:ext cx="362557" cy="3306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Oval 30">
            <a:extLst>
              <a:ext uri="{FF2B5EF4-FFF2-40B4-BE49-F238E27FC236}">
                <a16:creationId xmlns:a16="http://schemas.microsoft.com/office/drawing/2014/main" id="{4C63280F-B5B1-C4D1-BDEC-5A53CE1C89A3}"/>
              </a:ext>
            </a:extLst>
          </p:cNvPr>
          <p:cNvSpPr/>
          <p:nvPr/>
        </p:nvSpPr>
        <p:spPr>
          <a:xfrm rot="10800000">
            <a:off x="8686405" y="1427542"/>
            <a:ext cx="221136" cy="218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4124C1BF-B784-1021-4699-1192BB46854C}"/>
              </a:ext>
            </a:extLst>
          </p:cNvPr>
          <p:cNvSpPr/>
          <p:nvPr/>
        </p:nvSpPr>
        <p:spPr>
          <a:xfrm rot="10800000">
            <a:off x="8686405" y="1954820"/>
            <a:ext cx="221136" cy="218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B9B8178-C916-F2E4-3634-6DD1807F05CA}"/>
              </a:ext>
            </a:extLst>
          </p:cNvPr>
          <p:cNvSpPr txBox="1"/>
          <p:nvPr/>
        </p:nvSpPr>
        <p:spPr>
          <a:xfrm>
            <a:off x="8907541" y="1387892"/>
            <a:ext cx="841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IDRegione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2E623FA-2F48-7F08-BBBD-42B77B244843}"/>
              </a:ext>
            </a:extLst>
          </p:cNvPr>
          <p:cNvSpPr txBox="1"/>
          <p:nvPr/>
        </p:nvSpPr>
        <p:spPr>
          <a:xfrm>
            <a:off x="8907541" y="1873857"/>
            <a:ext cx="89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IDProdotto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3F194A1-6412-E34F-0C83-3F5FBBD787F7}"/>
              </a:ext>
            </a:extLst>
          </p:cNvPr>
          <p:cNvSpPr txBox="1"/>
          <p:nvPr/>
        </p:nvSpPr>
        <p:spPr>
          <a:xfrm>
            <a:off x="186612" y="5121560"/>
            <a:ext cx="85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Legenda:</a:t>
            </a:r>
          </a:p>
        </p:txBody>
      </p:sp>
      <p:grpSp>
        <p:nvGrpSpPr>
          <p:cNvPr id="45" name="Group 31">
            <a:extLst>
              <a:ext uri="{FF2B5EF4-FFF2-40B4-BE49-F238E27FC236}">
                <a16:creationId xmlns:a16="http://schemas.microsoft.com/office/drawing/2014/main" id="{2CDC6447-9C3C-E84B-43EE-599A364B4F88}"/>
              </a:ext>
            </a:extLst>
          </p:cNvPr>
          <p:cNvGrpSpPr/>
          <p:nvPr/>
        </p:nvGrpSpPr>
        <p:grpSpPr>
          <a:xfrm rot="16200000">
            <a:off x="465692" y="5328173"/>
            <a:ext cx="245505" cy="595926"/>
            <a:chOff x="5610737" y="3114325"/>
            <a:chExt cx="333177" cy="748929"/>
          </a:xfrm>
        </p:grpSpPr>
        <p:cxnSp>
          <p:nvCxnSpPr>
            <p:cNvPr id="46" name="Straight Connector 29">
              <a:extLst>
                <a:ext uri="{FF2B5EF4-FFF2-40B4-BE49-F238E27FC236}">
                  <a16:creationId xmlns:a16="http://schemas.microsoft.com/office/drawing/2014/main" id="{C3DBAB79-74C7-A632-3434-C53351E47CF5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30">
              <a:extLst>
                <a:ext uri="{FF2B5EF4-FFF2-40B4-BE49-F238E27FC236}">
                  <a16:creationId xmlns:a16="http://schemas.microsoft.com/office/drawing/2014/main" id="{8F31096F-0C6B-A6C1-965B-2F53CB0B3E1B}"/>
                </a:ext>
              </a:extLst>
            </p:cNvPr>
            <p:cNvSpPr/>
            <p:nvPr/>
          </p:nvSpPr>
          <p:spPr>
            <a:xfrm>
              <a:off x="5610737" y="3524873"/>
              <a:ext cx="333177" cy="338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:a16="http://schemas.microsoft.com/office/drawing/2014/main" id="{E3152223-0F77-AB36-1CFC-9C034C4A3C7C}"/>
              </a:ext>
            </a:extLst>
          </p:cNvPr>
          <p:cNvGrpSpPr/>
          <p:nvPr/>
        </p:nvGrpSpPr>
        <p:grpSpPr>
          <a:xfrm rot="16200000">
            <a:off x="465692" y="5691951"/>
            <a:ext cx="245505" cy="595926"/>
            <a:chOff x="5610737" y="3114325"/>
            <a:chExt cx="333177" cy="748929"/>
          </a:xfrm>
        </p:grpSpPr>
        <p:cxnSp>
          <p:nvCxnSpPr>
            <p:cNvPr id="49" name="Straight Connector 29">
              <a:extLst>
                <a:ext uri="{FF2B5EF4-FFF2-40B4-BE49-F238E27FC236}">
                  <a16:creationId xmlns:a16="http://schemas.microsoft.com/office/drawing/2014/main" id="{64C69E63-28C0-EEDA-93DA-51077A4A2D9E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30">
              <a:extLst>
                <a:ext uri="{FF2B5EF4-FFF2-40B4-BE49-F238E27FC236}">
                  <a16:creationId xmlns:a16="http://schemas.microsoft.com/office/drawing/2014/main" id="{35C3191A-56CD-A929-FBF0-C522B3753AB8}"/>
                </a:ext>
              </a:extLst>
            </p:cNvPr>
            <p:cNvSpPr/>
            <p:nvPr/>
          </p:nvSpPr>
          <p:spPr>
            <a:xfrm>
              <a:off x="5610737" y="3524873"/>
              <a:ext cx="333177" cy="338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1" name="Group 31">
            <a:extLst>
              <a:ext uri="{FF2B5EF4-FFF2-40B4-BE49-F238E27FC236}">
                <a16:creationId xmlns:a16="http://schemas.microsoft.com/office/drawing/2014/main" id="{FB63B9F0-06CF-6CF8-92E3-7C0BD86E1CF5}"/>
              </a:ext>
            </a:extLst>
          </p:cNvPr>
          <p:cNvGrpSpPr/>
          <p:nvPr/>
        </p:nvGrpSpPr>
        <p:grpSpPr>
          <a:xfrm rot="16200000">
            <a:off x="465692" y="6125745"/>
            <a:ext cx="245505" cy="595926"/>
            <a:chOff x="5610737" y="3114325"/>
            <a:chExt cx="333177" cy="748929"/>
          </a:xfrm>
        </p:grpSpPr>
        <p:cxnSp>
          <p:nvCxnSpPr>
            <p:cNvPr id="54" name="Straight Connector 29">
              <a:extLst>
                <a:ext uri="{FF2B5EF4-FFF2-40B4-BE49-F238E27FC236}">
                  <a16:creationId xmlns:a16="http://schemas.microsoft.com/office/drawing/2014/main" id="{9B420452-ECEF-FBF5-44AC-F409125D7A7E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30">
              <a:extLst>
                <a:ext uri="{FF2B5EF4-FFF2-40B4-BE49-F238E27FC236}">
                  <a16:creationId xmlns:a16="http://schemas.microsoft.com/office/drawing/2014/main" id="{D47C0BE6-BB30-FF53-F20D-F2D9F397028D}"/>
                </a:ext>
              </a:extLst>
            </p:cNvPr>
            <p:cNvSpPr/>
            <p:nvPr/>
          </p:nvSpPr>
          <p:spPr>
            <a:xfrm>
              <a:off x="5610737" y="3524873"/>
              <a:ext cx="333177" cy="338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1" name="Oval 30">
            <a:extLst>
              <a:ext uri="{FF2B5EF4-FFF2-40B4-BE49-F238E27FC236}">
                <a16:creationId xmlns:a16="http://schemas.microsoft.com/office/drawing/2014/main" id="{148A1261-127D-EA4C-965C-D664AFB419E6}"/>
              </a:ext>
            </a:extLst>
          </p:cNvPr>
          <p:cNvSpPr/>
          <p:nvPr/>
        </p:nvSpPr>
        <p:spPr>
          <a:xfrm rot="10800000">
            <a:off x="665161" y="5530086"/>
            <a:ext cx="173240" cy="18066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787C885-24A5-F581-A95C-BC6DC4860D09}"/>
              </a:ext>
            </a:extLst>
          </p:cNvPr>
          <p:cNvSpPr txBox="1"/>
          <p:nvPr/>
        </p:nvSpPr>
        <p:spPr>
          <a:xfrm>
            <a:off x="886407" y="5848639"/>
            <a:ext cx="93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Primary Key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51568CA-08D8-1B3E-DD26-2FA8367B3E45}"/>
              </a:ext>
            </a:extLst>
          </p:cNvPr>
          <p:cNvSpPr txBox="1"/>
          <p:nvPr/>
        </p:nvSpPr>
        <p:spPr>
          <a:xfrm>
            <a:off x="893160" y="547188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Foreign Key</a:t>
            </a: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8ACAD6A1-0E34-8A41-82AC-FC8768C0D473}"/>
              </a:ext>
            </a:extLst>
          </p:cNvPr>
          <p:cNvGrpSpPr/>
          <p:nvPr/>
        </p:nvGrpSpPr>
        <p:grpSpPr>
          <a:xfrm rot="5400000">
            <a:off x="1701281" y="1482491"/>
            <a:ext cx="221136" cy="629350"/>
            <a:chOff x="5673789" y="3114325"/>
            <a:chExt cx="221136" cy="629350"/>
          </a:xfrm>
        </p:grpSpPr>
        <p:cxnSp>
          <p:nvCxnSpPr>
            <p:cNvPr id="70" name="Straight Connector 29">
              <a:extLst>
                <a:ext uri="{FF2B5EF4-FFF2-40B4-BE49-F238E27FC236}">
                  <a16:creationId xmlns:a16="http://schemas.microsoft.com/office/drawing/2014/main" id="{D8B3ED49-F2AF-F005-B4DB-108D1DACC437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30">
              <a:extLst>
                <a:ext uri="{FF2B5EF4-FFF2-40B4-BE49-F238E27FC236}">
                  <a16:creationId xmlns:a16="http://schemas.microsoft.com/office/drawing/2014/main" id="{08CC4289-EFD8-029F-AD10-3E766AB16593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BA912BAD-9A4D-3959-F1FE-682FFFEC8C53}"/>
              </a:ext>
            </a:extLst>
          </p:cNvPr>
          <p:cNvSpPr txBox="1"/>
          <p:nvPr/>
        </p:nvSpPr>
        <p:spPr>
          <a:xfrm>
            <a:off x="928989" y="166489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Prezzo</a:t>
            </a:r>
          </a:p>
        </p:txBody>
      </p:sp>
    </p:spTree>
    <p:extLst>
      <p:ext uri="{BB962C8B-B14F-4D97-AF65-F5344CB8AC3E}">
        <p14:creationId xmlns:p14="http://schemas.microsoft.com/office/powerpoint/2010/main" val="424032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Canonico</dc:creator>
  <cp:lastModifiedBy>Sara Amiri</cp:lastModifiedBy>
  <cp:revision>6</cp:revision>
  <dcterms:created xsi:type="dcterms:W3CDTF">2023-05-31T14:10:41Z</dcterms:created>
  <dcterms:modified xsi:type="dcterms:W3CDTF">2024-01-29T13:09:16Z</dcterms:modified>
</cp:coreProperties>
</file>