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58" r:id="rId5"/>
    <p:sldId id="261" r:id="rId6"/>
    <p:sldId id="260" r:id="rId7"/>
    <p:sldId id="262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4BE"/>
    <a:srgbClr val="3CB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>
        <p:scale>
          <a:sx n="66" d="100"/>
          <a:sy n="66" d="100"/>
        </p:scale>
        <p:origin x="5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Busy</a:t>
            </a:r>
            <a:r>
              <a:rPr lang="en-US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hours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1A-9E43-B348-5DBD73EEF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4649711"/>
        <c:axId val="1074651391"/>
      </c:lineChart>
      <c:catAx>
        <c:axId val="107464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51391"/>
        <c:crosses val="autoZero"/>
        <c:auto val="1"/>
        <c:lblAlgn val="ctr"/>
        <c:lblOffset val="100"/>
        <c:noMultiLvlLbl val="0"/>
      </c:catAx>
      <c:valAx>
        <c:axId val="107465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4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0.74937</cdr:x>
      <cdr:y>0.30104</cdr:y>
    </cdr:from>
    <cdr:to>
      <cdr:x>1</cdr:x>
      <cdr:y>0.52422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44E3348-C3AC-A543-9DB3-574B74ACCCF0}"/>
            </a:ext>
          </a:extLst>
        </cdr:cNvPr>
        <cdr:cNvSpPr txBox="1"/>
      </cdr:nvSpPr>
      <cdr:spPr>
        <a:xfrm xmlns:a="http://schemas.openxmlformats.org/drawingml/2006/main">
          <a:off x="6090907" y="1233348"/>
          <a:ext cx="2037093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46E34-9270-254F-A0A2-D6C8C00E2DA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F63BB-0054-1845-9DA4-DF01D5A5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just be rows and columns of products and at the bottom there would be the same footer as the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C7B7-3DA0-704B-896D-A86A3820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2145-85BA-994B-BD63-82C5E6E36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5232-9F59-6D40-8CA1-33AEEA4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0BE7-E2BA-FD47-AB8B-2133242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CF5E-CF7D-5749-8DF9-CF3051E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3271-BE55-EC40-AA94-65EA562D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DA0C-72A4-0646-A0C1-B199003A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91A2-965F-EE40-A31F-B66C97EA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CE37-B89B-4641-90B8-B1A8A6D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6580-A772-E642-AC3A-AA3F4871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351BB-78E0-214D-B620-0F4514EC0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79B4-FC1F-CB44-985C-290B277CE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8A69-92F8-9242-918D-DEE42765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6C9-2A46-254F-8B78-1CF2629F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5B65-2C1F-1E41-AFE6-0D699F86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B49F-2796-8F44-9458-7FB1D270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3DBB-C7AB-A64D-BCD5-0226F9F3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C715-86C0-9946-B17A-A4185060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A732-9B15-3148-94BD-38B500A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69EC-6B59-CF4F-9FD4-39DB14D7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EB93-4353-DE4D-9167-C1B23656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1698-BC35-AD40-AA59-E3FA43AA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DBF3-22BB-4543-9B32-E057133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75F3-A818-5149-A14A-0CA8AB94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D147-6E7C-174B-BC34-71F5D55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497-7CDA-E347-9816-8281372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A4CA-E53F-B842-90B3-08876BDC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DC1A-B53E-6F40-A013-70178DB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0A3F-B8FE-AE48-BCB8-9A7DBB3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4B91-2F20-0343-A9C2-866480E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3359-7887-0549-B68D-1DDD1728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B6FB-4A1F-1D46-AB08-5D9D937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D240-C1DA-BD4C-B174-FC9A05BD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89183-23D2-9F40-82DC-87FE1DB2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3211-A6FC-C448-96AE-90234025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EB9A-0E35-6648-9F28-CD03CC6A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37A7E-A3A6-9543-82C0-B2F97B73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BBEE-D923-294F-AAF0-EB87C142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6D955-38A9-3B41-8BB4-EC1D6811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F9C7-F700-DF41-B6B9-93C206AA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B3551-2CD5-824C-9F9B-392FDC77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574D-F3A1-5744-A30C-4E529454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8FA5D-4DBD-D747-9DC5-F3C4E68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B399-7BE4-6A44-895A-7F35A1F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F80B9-07CD-C146-A98B-FB341139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36DE-0D35-4447-9D00-3419CA5F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4325-3008-494D-AB28-09F0D5DB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7DA5-794F-234C-B8AE-DEBC666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94AB-A980-0F44-82DA-D5C2D0DE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3B7D-1E3D-3041-8CA2-E5AA46D8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E7A8-C048-AA4B-8F48-4A16550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A8CCC-43CC-A046-AC8F-250F1431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BCA4-A6B4-2F42-ABB3-3639F3FE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524B-1333-1F42-A0AA-E498C41F2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3FC37-BEB8-904D-A413-CD464588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1771-21FD-2C4E-B270-8C67A2F6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33AB-A0D9-4948-AC19-D9227A8A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776B-B8D0-3B46-938A-E4A5BC8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C985C-A51C-2744-BA50-01F2D0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CC75-4CC6-C141-9A24-393E7F9F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5A0B-0DD7-114E-819A-113BD026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5FEA-FF44-6E4D-A7F3-DC9F56AB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1EC6-D301-DF4E-A1C7-DE41AECB3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100teacups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100teacup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146007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284671" y="294767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8459945" y="294767"/>
            <a:ext cx="23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634662" y="30688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5DFAB-0F95-3A43-9445-B7FF157C0746}"/>
              </a:ext>
            </a:extLst>
          </p:cNvPr>
          <p:cNvSpPr txBox="1"/>
          <p:nvPr/>
        </p:nvSpPr>
        <p:spPr>
          <a:xfrm>
            <a:off x="4870846" y="1066590"/>
            <a:ext cx="320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371C4-07F8-8045-9E7F-CA76CE5E298E}"/>
              </a:ext>
            </a:extLst>
          </p:cNvPr>
          <p:cNvSpPr txBox="1"/>
          <p:nvPr/>
        </p:nvSpPr>
        <p:spPr>
          <a:xfrm>
            <a:off x="2896789" y="1773627"/>
            <a:ext cx="6818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original store was established in May of 2002. It was named Wicks &amp; Beans, as the original merchandise consisted mostly of scented candles and coffee beans. We were located at 2207 Murray Ave, also in Squirrel Hill (down and across from </a:t>
            </a:r>
            <a:r>
              <a:rPr lang="en-US" dirty="0" err="1"/>
              <a:t>Mineo's</a:t>
            </a:r>
            <a:r>
              <a:rPr lang="en-US" dirty="0"/>
              <a:t> Pizza.)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then we've become mostly a Tea Specialty store with over 400 varieties of teas in stock, and a huge assortment of: teapots, tea …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508E9-EADF-BE4B-8527-11D2D6713886}"/>
              </a:ext>
            </a:extLst>
          </p:cNvPr>
          <p:cNvSpPr/>
          <p:nvPr/>
        </p:nvSpPr>
        <p:spPr>
          <a:xfrm>
            <a:off x="-2" y="3742548"/>
            <a:ext cx="12192001" cy="3115452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5EEF2-C336-5D4E-BAFC-B1506BA50982}"/>
              </a:ext>
            </a:extLst>
          </p:cNvPr>
          <p:cNvSpPr/>
          <p:nvPr/>
        </p:nvSpPr>
        <p:spPr>
          <a:xfrm>
            <a:off x="3743325" y="4762375"/>
            <a:ext cx="4643437" cy="20956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62AE9-E7B5-914E-9F38-31F471B39899}"/>
              </a:ext>
            </a:extLst>
          </p:cNvPr>
          <p:cNvSpPr txBox="1"/>
          <p:nvPr/>
        </p:nvSpPr>
        <p:spPr>
          <a:xfrm>
            <a:off x="5348882" y="5810187"/>
            <a:ext cx="191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893E-793A-A54B-AF02-24A3B1804F62}"/>
              </a:ext>
            </a:extLst>
          </p:cNvPr>
          <p:cNvSpPr txBox="1"/>
          <p:nvPr/>
        </p:nvSpPr>
        <p:spPr>
          <a:xfrm>
            <a:off x="-1535511" y="851147"/>
            <a:ext cx="195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Purpose, give customers a bit of background on the 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855C-39EE-6447-BF26-B9BD2F8AA948}"/>
              </a:ext>
            </a:extLst>
          </p:cNvPr>
          <p:cNvSpPr txBox="1"/>
          <p:nvPr/>
        </p:nvSpPr>
        <p:spPr>
          <a:xfrm>
            <a:off x="1014413" y="-616448"/>
            <a:ext cx="206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is clickable to bring you back to the home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4D78A-4D9A-154C-96D6-B2B099E1D973}"/>
              </a:ext>
            </a:extLst>
          </p:cNvPr>
          <p:cNvSpPr txBox="1"/>
          <p:nvPr/>
        </p:nvSpPr>
        <p:spPr>
          <a:xfrm>
            <a:off x="8386762" y="-651782"/>
            <a:ext cx="194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clickable to bring user to other pages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2B329A-B676-DA4C-A40E-90B169A1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33" y="4078740"/>
            <a:ext cx="4716620" cy="30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6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21902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50AAC-A839-4841-9183-64FFA59118C0}"/>
              </a:ext>
            </a:extLst>
          </p:cNvPr>
          <p:cNvSpPr/>
          <p:nvPr/>
        </p:nvSpPr>
        <p:spPr>
          <a:xfrm>
            <a:off x="4400551" y="1276766"/>
            <a:ext cx="2285999" cy="2211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3082-B5C6-4A4F-90E5-E80A67C1550C}"/>
              </a:ext>
            </a:extLst>
          </p:cNvPr>
          <p:cNvSpPr txBox="1"/>
          <p:nvPr/>
        </p:nvSpPr>
        <p:spPr>
          <a:xfrm>
            <a:off x="3921913" y="742056"/>
            <a:ext cx="352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Visit out location Below!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8766-E0F4-C541-B54E-A832C00F868B}"/>
              </a:ext>
            </a:extLst>
          </p:cNvPr>
          <p:cNvSpPr txBox="1"/>
          <p:nvPr/>
        </p:nvSpPr>
        <p:spPr>
          <a:xfrm>
            <a:off x="4600567" y="2198043"/>
            <a:ext cx="20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C7FFA-797A-EC43-AD44-3A41B1AB6608}"/>
              </a:ext>
            </a:extLst>
          </p:cNvPr>
          <p:cNvSpPr txBox="1"/>
          <p:nvPr/>
        </p:nvSpPr>
        <p:spPr>
          <a:xfrm>
            <a:off x="3878068" y="3761845"/>
            <a:ext cx="653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Address:</a:t>
            </a:r>
          </a:p>
          <a:p>
            <a:r>
              <a:rPr lang="en-US" sz="1200" dirty="0"/>
              <a:t>5872 Forbes Ave, Pittsburgh, PA 15217</a:t>
            </a:r>
          </a:p>
          <a:p>
            <a:r>
              <a:rPr lang="en-US" sz="1200" dirty="0"/>
              <a:t>Hours:</a:t>
            </a:r>
          </a:p>
          <a:p>
            <a:r>
              <a:rPr lang="en-US" sz="1200" dirty="0"/>
              <a:t>Monday to Saturday 11AM–7PM | Sunday 12–5PM</a:t>
            </a:r>
          </a:p>
          <a:p>
            <a:r>
              <a:rPr lang="en-US" sz="1200" dirty="0"/>
              <a:t>Phone Number (412) 422-1606</a:t>
            </a:r>
          </a:p>
          <a:p>
            <a:r>
              <a:rPr lang="en-US" sz="1200" dirty="0"/>
              <a:t>Email : </a:t>
            </a:r>
            <a:r>
              <a:rPr lang="en-US" sz="1200" dirty="0">
                <a:hlinkClick r:id="rId2"/>
              </a:rPr>
              <a:t>100teacups@gmail.com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8F4E9-38C4-294E-B11A-02FBF4ADA839}"/>
              </a:ext>
            </a:extLst>
          </p:cNvPr>
          <p:cNvSpPr/>
          <p:nvPr/>
        </p:nvSpPr>
        <p:spPr>
          <a:xfrm>
            <a:off x="4321966" y="5250657"/>
            <a:ext cx="2285999" cy="9072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7933D-A20C-5B41-9423-00D9705D8622}"/>
              </a:ext>
            </a:extLst>
          </p:cNvPr>
          <p:cNvSpPr txBox="1"/>
          <p:nvPr/>
        </p:nvSpPr>
        <p:spPr>
          <a:xfrm>
            <a:off x="4250527" y="4959815"/>
            <a:ext cx="286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With Busy Hours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48C48-0808-5E46-BEB9-AE3214695CBB}"/>
              </a:ext>
            </a:extLst>
          </p:cNvPr>
          <p:cNvSpPr txBox="1"/>
          <p:nvPr/>
        </p:nvSpPr>
        <p:spPr>
          <a:xfrm>
            <a:off x="7040832" y="2469148"/>
            <a:ext cx="205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map taken out, only on home page so there is not too much on this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AE32A-7464-6248-BA61-C4658D10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84" y="1277826"/>
            <a:ext cx="2953362" cy="24870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0D18B8-AD21-5849-AD52-8CFAC0F15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962" y="5231396"/>
            <a:ext cx="2364588" cy="12604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   Products  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Contact </a:t>
            </a:r>
          </a:p>
        </p:txBody>
      </p:sp>
    </p:spTree>
    <p:extLst>
      <p:ext uri="{BB962C8B-B14F-4D97-AF65-F5344CB8AC3E}">
        <p14:creationId xmlns:p14="http://schemas.microsoft.com/office/powerpoint/2010/main" val="97834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21906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   Products   Stores  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5D9EB-E179-874E-B97D-D5A6099C93F0}"/>
              </a:ext>
            </a:extLst>
          </p:cNvPr>
          <p:cNvSpPr txBox="1"/>
          <p:nvPr/>
        </p:nvSpPr>
        <p:spPr>
          <a:xfrm>
            <a:off x="3864765" y="865466"/>
            <a:ext cx="3307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Number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you like to join our mailing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E399E-D389-CD4B-AC4E-94462402572B}"/>
              </a:ext>
            </a:extLst>
          </p:cNvPr>
          <p:cNvSpPr/>
          <p:nvPr/>
        </p:nvSpPr>
        <p:spPr>
          <a:xfrm>
            <a:off x="6279357" y="3428911"/>
            <a:ext cx="178594" cy="165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3510B-256E-B44B-B325-8EB18B77FF15}"/>
              </a:ext>
            </a:extLst>
          </p:cNvPr>
          <p:cNvSpPr/>
          <p:nvPr/>
        </p:nvSpPr>
        <p:spPr>
          <a:xfrm>
            <a:off x="4734515" y="3893166"/>
            <a:ext cx="1568056" cy="635972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C72C2-61EB-5040-BA57-6381DE4916CE}"/>
              </a:ext>
            </a:extLst>
          </p:cNvPr>
          <p:cNvSpPr txBox="1"/>
          <p:nvPr/>
        </p:nvSpPr>
        <p:spPr>
          <a:xfrm>
            <a:off x="4872036" y="3980319"/>
            <a:ext cx="162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EBF50-4C5F-3B47-8179-4E9FFF03510C}"/>
              </a:ext>
            </a:extLst>
          </p:cNvPr>
          <p:cNvSpPr txBox="1"/>
          <p:nvPr/>
        </p:nvSpPr>
        <p:spPr>
          <a:xfrm>
            <a:off x="7670595" y="2978766"/>
            <a:ext cx="191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 form for the user to fill out to contact the shop or join </a:t>
            </a:r>
            <a:r>
              <a:rPr lang="en-US"/>
              <a:t>mailing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18B3F-17F7-8847-A1A7-51D5F5A07CFC}"/>
              </a:ext>
            </a:extLst>
          </p:cNvPr>
          <p:cNvSpPr/>
          <p:nvPr/>
        </p:nvSpPr>
        <p:spPr>
          <a:xfrm>
            <a:off x="0" y="6858"/>
            <a:ext cx="12192000" cy="1357313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9CFF4-7FD5-8044-8760-BC77144D8D4E}"/>
              </a:ext>
            </a:extLst>
          </p:cNvPr>
          <p:cNvSpPr txBox="1"/>
          <p:nvPr/>
        </p:nvSpPr>
        <p:spPr>
          <a:xfrm>
            <a:off x="2671366" y="115870"/>
            <a:ext cx="646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ctr"/>
            <a:r>
              <a:rPr lang="en-US" dirty="0"/>
              <a:t>5872 Forbes Ave, Pittsburgh, PA 15217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Hours:</a:t>
            </a:r>
          </a:p>
          <a:p>
            <a:pPr algn="ctr"/>
            <a:r>
              <a:rPr lang="en-US" dirty="0"/>
              <a:t>Monday 11AM–7PM to Saturday 11AM–7PM | Sunday 12–5PM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3EDD-1E64-F84C-B797-456D0D741214}"/>
              </a:ext>
            </a:extLst>
          </p:cNvPr>
          <p:cNvSpPr txBox="1"/>
          <p:nvPr/>
        </p:nvSpPr>
        <p:spPr>
          <a:xfrm>
            <a:off x="-1216026" y="85349"/>
            <a:ext cx="175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continuation of the home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1E0B6-CBE5-7F4C-834E-7A5AD357F674}"/>
              </a:ext>
            </a:extLst>
          </p:cNvPr>
          <p:cNvCxnSpPr>
            <a:cxnSpLocks/>
          </p:cNvCxnSpPr>
          <p:nvPr/>
        </p:nvCxnSpPr>
        <p:spPr>
          <a:xfrm flipV="1">
            <a:off x="0" y="5926667"/>
            <a:ext cx="1219200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EE49B3-058D-4D4E-B268-C4F9EC6BF78E}"/>
              </a:ext>
            </a:extLst>
          </p:cNvPr>
          <p:cNvSpPr txBox="1"/>
          <p:nvPr/>
        </p:nvSpPr>
        <p:spPr>
          <a:xfrm>
            <a:off x="4325208" y="1613178"/>
            <a:ext cx="3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7B26B-017D-AB4C-BC5C-D0F32FF08C37}"/>
              </a:ext>
            </a:extLst>
          </p:cNvPr>
          <p:cNvSpPr/>
          <p:nvPr/>
        </p:nvSpPr>
        <p:spPr>
          <a:xfrm>
            <a:off x="955015" y="2741465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6BDB-53F5-B641-A71B-F941A1990028}"/>
              </a:ext>
            </a:extLst>
          </p:cNvPr>
          <p:cNvSpPr txBox="1"/>
          <p:nvPr/>
        </p:nvSpPr>
        <p:spPr>
          <a:xfrm>
            <a:off x="1320932" y="2221687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A73CA-2646-294A-B55C-6185C7C15F95}"/>
              </a:ext>
            </a:extLst>
          </p:cNvPr>
          <p:cNvSpPr txBox="1"/>
          <p:nvPr/>
        </p:nvSpPr>
        <p:spPr>
          <a:xfrm>
            <a:off x="5245099" y="2259509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281FA-31C8-0244-8156-35B88185BED9}"/>
              </a:ext>
            </a:extLst>
          </p:cNvPr>
          <p:cNvSpPr txBox="1"/>
          <p:nvPr/>
        </p:nvSpPr>
        <p:spPr>
          <a:xfrm>
            <a:off x="9381066" y="223955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Products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CC9EA-4E78-1D47-9122-5E9B636EA2B1}"/>
              </a:ext>
            </a:extLst>
          </p:cNvPr>
          <p:cNvSpPr/>
          <p:nvPr/>
        </p:nvSpPr>
        <p:spPr>
          <a:xfrm>
            <a:off x="0" y="5768213"/>
            <a:ext cx="12192000" cy="1089787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F1028-6CD9-EF49-8903-25B3471333C1}"/>
              </a:ext>
            </a:extLst>
          </p:cNvPr>
          <p:cNvSpPr txBox="1"/>
          <p:nvPr/>
        </p:nvSpPr>
        <p:spPr>
          <a:xfrm>
            <a:off x="2292814" y="6137545"/>
            <a:ext cx="78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@Blue Monkey Tea | Home | Careers | check out our old website!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FAF57-43C7-5F4D-B0AB-387BBBB09E93}"/>
              </a:ext>
            </a:extLst>
          </p:cNvPr>
          <p:cNvSpPr txBox="1"/>
          <p:nvPr/>
        </p:nvSpPr>
        <p:spPr>
          <a:xfrm>
            <a:off x="11807826" y="85348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some commonly looked for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36801-219E-3C40-BD31-6115949005D4}"/>
              </a:ext>
            </a:extLst>
          </p:cNvPr>
          <p:cNvSpPr txBox="1"/>
          <p:nvPr/>
        </p:nvSpPr>
        <p:spPr>
          <a:xfrm>
            <a:off x="-1502306" y="3244675"/>
            <a:ext cx="232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the image or the name or around it will bring you to the products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054D9-E592-414D-9C2C-C9EBACB8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07" y="2591530"/>
            <a:ext cx="2931721" cy="2931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4D2D2-7ACF-C442-82F4-24CAF5C79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33" y="2743104"/>
            <a:ext cx="2639879" cy="2639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66B5E-A961-4843-97FA-6A4A25C52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207" y="2819764"/>
            <a:ext cx="3015619" cy="22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-5438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-67239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211490" y="2957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184825" y="29575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8523448" y="295753"/>
            <a:ext cx="22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765629" y="31897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1E0FE-4941-2943-895D-133B83C04052}"/>
              </a:ext>
            </a:extLst>
          </p:cNvPr>
          <p:cNvSpPr txBox="1"/>
          <p:nvPr/>
        </p:nvSpPr>
        <p:spPr>
          <a:xfrm>
            <a:off x="2023718" y="1333617"/>
            <a:ext cx="928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Coffee            Other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069FD-5EF6-174A-B246-7552B7CEC461}"/>
              </a:ext>
            </a:extLst>
          </p:cNvPr>
          <p:cNvSpPr/>
          <p:nvPr/>
        </p:nvSpPr>
        <p:spPr>
          <a:xfrm>
            <a:off x="4734191" y="2205564"/>
            <a:ext cx="2295259" cy="23664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47951-30D0-924B-BDDB-968898E5B8F4}"/>
              </a:ext>
            </a:extLst>
          </p:cNvPr>
          <p:cNvSpPr/>
          <p:nvPr/>
        </p:nvSpPr>
        <p:spPr>
          <a:xfrm>
            <a:off x="9086849" y="2205564"/>
            <a:ext cx="2295259" cy="23664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872FC-3930-B74F-8B0E-75780E0B42A8}"/>
              </a:ext>
            </a:extLst>
          </p:cNvPr>
          <p:cNvSpPr/>
          <p:nvPr/>
        </p:nvSpPr>
        <p:spPr>
          <a:xfrm>
            <a:off x="554831" y="2205565"/>
            <a:ext cx="2295259" cy="23664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64F90-9E01-4D4E-9790-EEC1FF0CAE76}"/>
              </a:ext>
            </a:extLst>
          </p:cNvPr>
          <p:cNvSpPr txBox="1"/>
          <p:nvPr/>
        </p:nvSpPr>
        <p:spPr>
          <a:xfrm>
            <a:off x="8409911" y="4712149"/>
            <a:ext cx="3649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Chocolate Tea, Loose Leaf Tea</a:t>
            </a:r>
          </a:p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2oz Price: $4.50</a:t>
            </a:r>
          </a:p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8oz Price: $13.99</a:t>
            </a:r>
          </a:p>
          <a:p>
            <a:pPr algn="ctr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D5D46-AC7D-DC4B-8339-E15C8F6BAECC}"/>
              </a:ext>
            </a:extLst>
          </p:cNvPr>
          <p:cNvSpPr txBox="1"/>
          <p:nvPr/>
        </p:nvSpPr>
        <p:spPr>
          <a:xfrm>
            <a:off x="4874315" y="4640710"/>
            <a:ext cx="364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 Dragon Pearls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2oz Price: $4.50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8oz Price: $13.99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907CF-339F-B947-B4AF-DD06A93A4639}"/>
              </a:ext>
            </a:extLst>
          </p:cNvPr>
          <p:cNvSpPr txBox="1"/>
          <p:nvPr/>
        </p:nvSpPr>
        <p:spPr>
          <a:xfrm>
            <a:off x="0" y="4600171"/>
            <a:ext cx="36491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Apple Spice Black Loose Tea</a:t>
            </a:r>
          </a:p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2oz Price: $4.50</a:t>
            </a:r>
          </a:p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8oz Price: $13.99</a:t>
            </a:r>
          </a:p>
          <a:p>
            <a:pPr algn="ctr"/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7112A-EE88-0748-B337-4FE3A6D0C556}"/>
              </a:ext>
            </a:extLst>
          </p:cNvPr>
          <p:cNvSpPr/>
          <p:nvPr/>
        </p:nvSpPr>
        <p:spPr>
          <a:xfrm>
            <a:off x="554831" y="5674783"/>
            <a:ext cx="2295259" cy="11832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6EAF4-D478-374E-B94E-47D62DA394D1}"/>
              </a:ext>
            </a:extLst>
          </p:cNvPr>
          <p:cNvSpPr/>
          <p:nvPr/>
        </p:nvSpPr>
        <p:spPr>
          <a:xfrm>
            <a:off x="4734191" y="5674783"/>
            <a:ext cx="2295259" cy="11832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914F3-3412-3F43-B53F-920D16EC91F6}"/>
              </a:ext>
            </a:extLst>
          </p:cNvPr>
          <p:cNvSpPr/>
          <p:nvPr/>
        </p:nvSpPr>
        <p:spPr>
          <a:xfrm>
            <a:off x="9086849" y="5674783"/>
            <a:ext cx="2295259" cy="11832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AB6E7-7A6B-F149-AA83-1DC0AF132EC2}"/>
              </a:ext>
            </a:extLst>
          </p:cNvPr>
          <p:cNvSpPr txBox="1"/>
          <p:nvPr/>
        </p:nvSpPr>
        <p:spPr>
          <a:xfrm>
            <a:off x="11289850" y="1222489"/>
            <a:ext cx="30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click on tea or coffee or other products and it will bring up different products.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22455-0289-604D-BD15-7415F2A0200A}"/>
              </a:ext>
            </a:extLst>
          </p:cNvPr>
          <p:cNvSpPr txBox="1"/>
          <p:nvPr/>
        </p:nvSpPr>
        <p:spPr>
          <a:xfrm>
            <a:off x="-1589747" y="3081867"/>
            <a:ext cx="214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 the image will be the name of the product and price of 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D6637-038F-8043-9212-32508551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93" y="2011601"/>
            <a:ext cx="2604336" cy="26043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0AD6CD-10B0-CC46-8AE1-3BBD0CEC5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36" y="2164710"/>
            <a:ext cx="2504606" cy="2504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D7F9A0-D361-A548-B526-701D91B2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10" y="2121468"/>
            <a:ext cx="2605173" cy="26051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DCF9EB-088B-EB4C-98F0-AF00F8C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191" y="5642266"/>
            <a:ext cx="2295258" cy="19593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DD26C4-D1CC-E241-9CFC-22F36ECAD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20" y="5642266"/>
            <a:ext cx="2605173" cy="22022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01359-BADF-724F-9829-40C49B0C8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174" y="5515303"/>
            <a:ext cx="2504606" cy="25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572250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679530" y="28414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9086849" y="272534"/>
            <a:ext cx="184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887074" y="296287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51F26-111B-2646-B3C5-0EF2074FE11E}"/>
              </a:ext>
            </a:extLst>
          </p:cNvPr>
          <p:cNvSpPr txBox="1"/>
          <p:nvPr/>
        </p:nvSpPr>
        <p:spPr>
          <a:xfrm>
            <a:off x="4349352" y="1186934"/>
            <a:ext cx="448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1383-E546-E340-933F-FA4C73993FF0}"/>
              </a:ext>
            </a:extLst>
          </p:cNvPr>
          <p:cNvSpPr txBox="1"/>
          <p:nvPr/>
        </p:nvSpPr>
        <p:spPr>
          <a:xfrm>
            <a:off x="3529013" y="1795019"/>
            <a:ext cx="577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Sorry but our Carnegie location is closed!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E3767-90B4-DF49-BB70-92F0DC18C9B6}"/>
              </a:ext>
            </a:extLst>
          </p:cNvPr>
          <p:cNvSpPr/>
          <p:nvPr/>
        </p:nvSpPr>
        <p:spPr>
          <a:xfrm>
            <a:off x="4349352" y="2336720"/>
            <a:ext cx="3699272" cy="29210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F5EF3-FCE2-BB4D-9B93-24AC1BA48476}"/>
              </a:ext>
            </a:extLst>
          </p:cNvPr>
          <p:cNvSpPr txBox="1"/>
          <p:nvPr/>
        </p:nvSpPr>
        <p:spPr>
          <a:xfrm>
            <a:off x="5281612" y="3286125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 Map or Store 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56EE9E-3278-B54E-957E-ADDFB8F7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2098"/>
              </p:ext>
            </p:extLst>
          </p:nvPr>
        </p:nvGraphicFramePr>
        <p:xfrm>
          <a:off x="1820070" y="5394960"/>
          <a:ext cx="8188323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8943">
                  <a:extLst>
                    <a:ext uri="{9D8B030D-6E8A-4147-A177-3AD203B41FA5}">
                      <a16:colId xmlns:a16="http://schemas.microsoft.com/office/drawing/2014/main" val="3105608774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1165052536"/>
                    </a:ext>
                  </a:extLst>
                </a:gridCol>
                <a:gridCol w="2050255">
                  <a:extLst>
                    <a:ext uri="{9D8B030D-6E8A-4147-A177-3AD203B41FA5}">
                      <a16:colId xmlns:a16="http://schemas.microsoft.com/office/drawing/2014/main" val="2282941463"/>
                    </a:ext>
                  </a:extLst>
                </a:gridCol>
              </a:tblGrid>
              <a:tr h="2213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5872 Forbes Ave, Pittsburgh, PA 15217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51644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 11AM–7PM to Saturday 11AM–7PM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 12–5PM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5307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(412) 422-1606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12858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100teacups@gmail.com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827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8A33E5-B32D-4E4C-B36B-37993C201489}"/>
              </a:ext>
            </a:extLst>
          </p:cNvPr>
          <p:cNvSpPr txBox="1"/>
          <p:nvPr/>
        </p:nvSpPr>
        <p:spPr>
          <a:xfrm>
            <a:off x="11277601" y="5292714"/>
            <a:ext cx="140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of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36B0C-0F83-A74B-9A7C-D6B73799B2E9}"/>
              </a:ext>
            </a:extLst>
          </p:cNvPr>
          <p:cNvSpPr txBox="1"/>
          <p:nvPr/>
        </p:nvSpPr>
        <p:spPr>
          <a:xfrm>
            <a:off x="10054163" y="1633210"/>
            <a:ext cx="260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at the top is to indicate that the other location is closed for the customers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FFA3F3-B692-6941-A5EA-572D2AA8E643}"/>
              </a:ext>
            </a:extLst>
          </p:cNvPr>
          <p:cNvCxnSpPr>
            <a:cxnSpLocks/>
          </p:cNvCxnSpPr>
          <p:nvPr/>
        </p:nvCxnSpPr>
        <p:spPr>
          <a:xfrm flipH="1" flipV="1">
            <a:off x="8332518" y="2233374"/>
            <a:ext cx="1721645" cy="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A8D559-DB57-4D41-BC10-F7D9945A6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352" y="2233374"/>
            <a:ext cx="3663552" cy="30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53EDD-1E64-F84C-B797-456D0D741214}"/>
              </a:ext>
            </a:extLst>
          </p:cNvPr>
          <p:cNvSpPr txBox="1"/>
          <p:nvPr/>
        </p:nvSpPr>
        <p:spPr>
          <a:xfrm>
            <a:off x="-1087439" y="154031"/>
            <a:ext cx="175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continuation of the store information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1E0B6-CBE5-7F4C-834E-7A5AD357F674}"/>
              </a:ext>
            </a:extLst>
          </p:cNvPr>
          <p:cNvCxnSpPr>
            <a:cxnSpLocks/>
          </p:cNvCxnSpPr>
          <p:nvPr/>
        </p:nvCxnSpPr>
        <p:spPr>
          <a:xfrm flipV="1">
            <a:off x="0" y="5926667"/>
            <a:ext cx="1219200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EE49B3-058D-4D4E-B268-C4F9EC6BF78E}"/>
              </a:ext>
            </a:extLst>
          </p:cNvPr>
          <p:cNvSpPr txBox="1"/>
          <p:nvPr/>
        </p:nvSpPr>
        <p:spPr>
          <a:xfrm>
            <a:off x="2607897" y="989519"/>
            <a:ext cx="697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Monday to Saturday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Sunday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CC9EA-4E78-1D47-9122-5E9B636EA2B1}"/>
              </a:ext>
            </a:extLst>
          </p:cNvPr>
          <p:cNvSpPr/>
          <p:nvPr/>
        </p:nvSpPr>
        <p:spPr>
          <a:xfrm>
            <a:off x="0" y="5768213"/>
            <a:ext cx="12192000" cy="1089787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F1028-6CD9-EF49-8903-25B3471333C1}"/>
              </a:ext>
            </a:extLst>
          </p:cNvPr>
          <p:cNvSpPr txBox="1"/>
          <p:nvPr/>
        </p:nvSpPr>
        <p:spPr>
          <a:xfrm>
            <a:off x="2292814" y="6137545"/>
            <a:ext cx="78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@Blue Monkey Tea | Home | Careers | check out our old website!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6EDF2-FA59-134E-8A02-FDACCC87548A}"/>
              </a:ext>
            </a:extLst>
          </p:cNvPr>
          <p:cNvSpPr txBox="1"/>
          <p:nvPr/>
        </p:nvSpPr>
        <p:spPr>
          <a:xfrm>
            <a:off x="4622005" y="2978944"/>
            <a:ext cx="45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4BF91-1D7C-084B-8557-06B175356EEC}"/>
              </a:ext>
            </a:extLst>
          </p:cNvPr>
          <p:cNvSpPr txBox="1"/>
          <p:nvPr/>
        </p:nvSpPr>
        <p:spPr>
          <a:xfrm>
            <a:off x="5113866" y="-802280"/>
            <a:ext cx="267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click either tab to view the busy hours of either portion of the week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22667D-5663-4942-AEF3-F8396E25E162}"/>
              </a:ext>
            </a:extLst>
          </p:cNvPr>
          <p:cNvCxnSpPr>
            <a:cxnSpLocks/>
          </p:cNvCxnSpPr>
          <p:nvPr/>
        </p:nvCxnSpPr>
        <p:spPr>
          <a:xfrm flipH="1">
            <a:off x="5113866" y="575427"/>
            <a:ext cx="626534" cy="41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057907-8779-9247-A2C6-507B2D9995CA}"/>
              </a:ext>
            </a:extLst>
          </p:cNvPr>
          <p:cNvCxnSpPr>
            <a:cxnSpLocks/>
          </p:cNvCxnSpPr>
          <p:nvPr/>
        </p:nvCxnSpPr>
        <p:spPr>
          <a:xfrm>
            <a:off x="7281334" y="591629"/>
            <a:ext cx="270933" cy="45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C9FDDE-640C-FC4A-97E9-E97A5FC72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503230"/>
              </p:ext>
            </p:extLst>
          </p:nvPr>
        </p:nvGraphicFramePr>
        <p:xfrm>
          <a:off x="2145440" y="1671192"/>
          <a:ext cx="8128000" cy="4097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E46962-2B1D-2042-BFD2-19E730E3AF67}"/>
              </a:ext>
            </a:extLst>
          </p:cNvPr>
          <p:cNvSpPr txBox="1"/>
          <p:nvPr/>
        </p:nvSpPr>
        <p:spPr>
          <a:xfrm>
            <a:off x="5087565" y="28015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83EA2-4D6F-A14B-831E-F50472FEF7A8}"/>
              </a:ext>
            </a:extLst>
          </p:cNvPr>
          <p:cNvSpPr txBox="1"/>
          <p:nvPr/>
        </p:nvSpPr>
        <p:spPr>
          <a:xfrm>
            <a:off x="11186257" y="1493284"/>
            <a:ext cx="2029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busy hours and how many customers there are per hours would be here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5960267" y="284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108030" y="272534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8322468" y="272534"/>
            <a:ext cx="23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634662" y="272534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7CE7-744E-6743-83D0-BEE057FAA3AF}"/>
              </a:ext>
            </a:extLst>
          </p:cNvPr>
          <p:cNvSpPr/>
          <p:nvPr/>
        </p:nvSpPr>
        <p:spPr>
          <a:xfrm>
            <a:off x="567092" y="4585959"/>
            <a:ext cx="1393032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46EEC-AA59-1640-A10A-17A36650165E}"/>
              </a:ext>
            </a:extLst>
          </p:cNvPr>
          <p:cNvSpPr txBox="1"/>
          <p:nvPr/>
        </p:nvSpPr>
        <p:spPr>
          <a:xfrm>
            <a:off x="564356" y="1237742"/>
            <a:ext cx="6022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 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Number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you like to join our mailing list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79A3B-A9B6-5440-91CE-61F172E4F53B}"/>
              </a:ext>
            </a:extLst>
          </p:cNvPr>
          <p:cNvSpPr/>
          <p:nvPr/>
        </p:nvSpPr>
        <p:spPr>
          <a:xfrm>
            <a:off x="0" y="5768213"/>
            <a:ext cx="12192000" cy="1089787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D79FC2-9605-AA4D-835F-A26BAC94DC29}"/>
              </a:ext>
            </a:extLst>
          </p:cNvPr>
          <p:cNvSpPr/>
          <p:nvPr/>
        </p:nvSpPr>
        <p:spPr>
          <a:xfrm>
            <a:off x="2602705" y="6128440"/>
            <a:ext cx="7939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@Blue Monkey Tea | Home | Careers | check out our old website!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5DBF7-2B13-764E-B30D-5C029E63D412}"/>
              </a:ext>
            </a:extLst>
          </p:cNvPr>
          <p:cNvSpPr txBox="1"/>
          <p:nvPr/>
        </p:nvSpPr>
        <p:spPr>
          <a:xfrm>
            <a:off x="9088701" y="1737485"/>
            <a:ext cx="212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 for the customers, may add a few more fields later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7C396-B1AA-6045-BF0D-A36938A5F5A5}"/>
              </a:ext>
            </a:extLst>
          </p:cNvPr>
          <p:cNvSpPr txBox="1"/>
          <p:nvPr/>
        </p:nvSpPr>
        <p:spPr>
          <a:xfrm>
            <a:off x="-1641609" y="4318104"/>
            <a:ext cx="2446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button is clickable and will send the form to the email</a:t>
            </a:r>
          </a:p>
          <a:p>
            <a:r>
              <a:rPr lang="en-US" dirty="0"/>
              <a:t>And makes sure the input for phone number is a 10 digit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96B580-0968-F646-BEA5-BF4CC5AE7CC5}"/>
              </a:ext>
            </a:extLst>
          </p:cNvPr>
          <p:cNvSpPr/>
          <p:nvPr/>
        </p:nvSpPr>
        <p:spPr>
          <a:xfrm>
            <a:off x="6417467" y="4163437"/>
            <a:ext cx="457200" cy="42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4668-64CF-9C49-8BBA-93218A50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87" y="2593975"/>
            <a:ext cx="10515600" cy="1325563"/>
          </a:xfrm>
        </p:spPr>
        <p:txBody>
          <a:bodyPr/>
          <a:lstStyle/>
          <a:p>
            <a:r>
              <a:rPr lang="en-US" dirty="0"/>
              <a:t>NEXT  - mobile high fidelity wireframes</a:t>
            </a:r>
          </a:p>
        </p:txBody>
      </p:sp>
    </p:spTree>
    <p:extLst>
      <p:ext uri="{BB962C8B-B14F-4D97-AF65-F5344CB8AC3E}">
        <p14:creationId xmlns:p14="http://schemas.microsoft.com/office/powerpoint/2010/main" val="2783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30831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Products   Stores   Contact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864AC-67A7-DA41-B63C-A9290E9B992F}"/>
              </a:ext>
            </a:extLst>
          </p:cNvPr>
          <p:cNvSpPr txBox="1"/>
          <p:nvPr/>
        </p:nvSpPr>
        <p:spPr>
          <a:xfrm>
            <a:off x="4614858" y="603856"/>
            <a:ext cx="180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ADE27-F519-074B-80FF-25BE4667B908}"/>
              </a:ext>
            </a:extLst>
          </p:cNvPr>
          <p:cNvSpPr txBox="1"/>
          <p:nvPr/>
        </p:nvSpPr>
        <p:spPr>
          <a:xfrm>
            <a:off x="4014782" y="1009710"/>
            <a:ext cx="3200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Our Products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3F1B0-13C9-084C-802A-03E694A7D4D9}"/>
              </a:ext>
            </a:extLst>
          </p:cNvPr>
          <p:cNvSpPr/>
          <p:nvPr/>
        </p:nvSpPr>
        <p:spPr>
          <a:xfrm>
            <a:off x="4754158" y="1636753"/>
            <a:ext cx="1546629" cy="14980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063CE-FE0C-0843-A8D3-5A62BF6F014B}"/>
              </a:ext>
            </a:extLst>
          </p:cNvPr>
          <p:cNvSpPr txBox="1"/>
          <p:nvPr/>
        </p:nvSpPr>
        <p:spPr>
          <a:xfrm>
            <a:off x="5057772" y="21094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5496E-41F8-674F-BD9C-05CC54E3B3F4}"/>
              </a:ext>
            </a:extLst>
          </p:cNvPr>
          <p:cNvSpPr txBox="1"/>
          <p:nvPr/>
        </p:nvSpPr>
        <p:spPr>
          <a:xfrm>
            <a:off x="3830831" y="3626762"/>
            <a:ext cx="343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offer Tea Classes and Tea Tastings every month. We also carry over 30 types of coffee beans and some neat coffee makers!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22548-69E5-9B46-B664-9D278F261B11}"/>
              </a:ext>
            </a:extLst>
          </p:cNvPr>
          <p:cNvSpPr txBox="1"/>
          <p:nvPr/>
        </p:nvSpPr>
        <p:spPr>
          <a:xfrm>
            <a:off x="7568805" y="5907791"/>
            <a:ext cx="270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 at the bottom of the screen so it is easier to reach the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B00B4-C60C-E94A-8074-24B00C6C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20" y="1508384"/>
            <a:ext cx="1987887" cy="198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E18B28-E104-EC40-9188-D78059CC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32" y="4771710"/>
            <a:ext cx="3384354" cy="13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21906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  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Stores   Contact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CB091-8FF4-1C44-A828-B7A3CE601977}"/>
              </a:ext>
            </a:extLst>
          </p:cNvPr>
          <p:cNvSpPr/>
          <p:nvPr/>
        </p:nvSpPr>
        <p:spPr>
          <a:xfrm>
            <a:off x="4054062" y="1580912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B7C205-3955-3641-9FD5-186FBFE8741C}"/>
              </a:ext>
            </a:extLst>
          </p:cNvPr>
          <p:cNvSpPr/>
          <p:nvPr/>
        </p:nvSpPr>
        <p:spPr>
          <a:xfrm>
            <a:off x="5904306" y="1580911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2276A6-8E4A-8E48-8615-7C80FF752CCC}"/>
              </a:ext>
            </a:extLst>
          </p:cNvPr>
          <p:cNvSpPr/>
          <p:nvPr/>
        </p:nvSpPr>
        <p:spPr>
          <a:xfrm>
            <a:off x="4054062" y="3316843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52AFEF-07A4-5F4F-956B-B53E05B95035}"/>
              </a:ext>
            </a:extLst>
          </p:cNvPr>
          <p:cNvSpPr/>
          <p:nvPr/>
        </p:nvSpPr>
        <p:spPr>
          <a:xfrm>
            <a:off x="4054062" y="4916208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FE60D-07AE-6D47-8256-EAF2999AA495}"/>
              </a:ext>
            </a:extLst>
          </p:cNvPr>
          <p:cNvSpPr/>
          <p:nvPr/>
        </p:nvSpPr>
        <p:spPr>
          <a:xfrm>
            <a:off x="5904306" y="4920017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BEB1-6F6E-0E43-8335-254FB2758F9A}"/>
              </a:ext>
            </a:extLst>
          </p:cNvPr>
          <p:cNvSpPr txBox="1"/>
          <p:nvPr/>
        </p:nvSpPr>
        <p:spPr>
          <a:xfrm>
            <a:off x="4668437" y="950117"/>
            <a:ext cx="26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Coffee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CD5C2-34C4-9D46-8A00-DD82298EB919}"/>
              </a:ext>
            </a:extLst>
          </p:cNvPr>
          <p:cNvSpPr txBox="1"/>
          <p:nvPr/>
        </p:nvSpPr>
        <p:spPr>
          <a:xfrm>
            <a:off x="4091564" y="5258598"/>
            <a:ext cx="108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2CC22-1301-3447-AA6A-ECBB8D701859}"/>
              </a:ext>
            </a:extLst>
          </p:cNvPr>
          <p:cNvSpPr txBox="1"/>
          <p:nvPr/>
        </p:nvSpPr>
        <p:spPr>
          <a:xfrm>
            <a:off x="5672309" y="1879434"/>
            <a:ext cx="1617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 $4.50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880BC-4248-7442-BCFE-8681CCB4F0C3}"/>
              </a:ext>
            </a:extLst>
          </p:cNvPr>
          <p:cNvSpPr txBox="1"/>
          <p:nvPr/>
        </p:nvSpPr>
        <p:spPr>
          <a:xfrm>
            <a:off x="3963463" y="3848755"/>
            <a:ext cx="1719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 $4.50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24FEF-3D63-7D49-AEC9-BFBFF19AC3E3}"/>
              </a:ext>
            </a:extLst>
          </p:cNvPr>
          <p:cNvSpPr txBox="1"/>
          <p:nvPr/>
        </p:nvSpPr>
        <p:spPr>
          <a:xfrm>
            <a:off x="5562730" y="3775295"/>
            <a:ext cx="180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 $4.50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238765-BC3C-FA49-8050-4EE927162E8F}"/>
              </a:ext>
            </a:extLst>
          </p:cNvPr>
          <p:cNvSpPr txBox="1"/>
          <p:nvPr/>
        </p:nvSpPr>
        <p:spPr>
          <a:xfrm>
            <a:off x="4011918" y="2127229"/>
            <a:ext cx="174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 $4.50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1A089-2CEB-2F40-B349-DC84CC5E4A2F}"/>
              </a:ext>
            </a:extLst>
          </p:cNvPr>
          <p:cNvSpPr txBox="1"/>
          <p:nvPr/>
        </p:nvSpPr>
        <p:spPr>
          <a:xfrm>
            <a:off x="5941807" y="5166265"/>
            <a:ext cx="108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F3FD6-DBEA-CD4F-9A32-0097056B1EFB}"/>
              </a:ext>
            </a:extLst>
          </p:cNvPr>
          <p:cNvSpPr txBox="1"/>
          <p:nvPr/>
        </p:nvSpPr>
        <p:spPr>
          <a:xfrm>
            <a:off x="7604514" y="-65546"/>
            <a:ext cx="1468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columns so the images can easily be seen, also also in alphabetical order for ease of finding products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DA8E31-6025-BF4C-AA73-4D2245C3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886" y="1386127"/>
            <a:ext cx="1357667" cy="13576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115698-B1A3-7846-8B6D-F4817A3E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01" y="1422706"/>
            <a:ext cx="1357667" cy="13576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4DE76A-56C2-DB44-8863-D1894664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59" y="3251070"/>
            <a:ext cx="1357667" cy="11816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0C506C-D449-B845-AE3A-7BB90224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00" y="3283883"/>
            <a:ext cx="1250364" cy="1116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F94519-5952-0848-BA5A-FF4FCE41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15" y="4929256"/>
            <a:ext cx="1383967" cy="11459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F45A5C-49A8-214E-A663-2D443DF8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52" y="4931975"/>
            <a:ext cx="1250364" cy="1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767</Words>
  <Application>Microsoft Macintosh PowerPoint</Application>
  <PresentationFormat>Widescreen</PresentationFormat>
  <Paragraphs>137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 - mobile high fidelity wireframes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MIZZAK</dc:creator>
  <cp:lastModifiedBy>Z MIZZAK</cp:lastModifiedBy>
  <cp:revision>37</cp:revision>
  <dcterms:created xsi:type="dcterms:W3CDTF">2020-04-01T18:42:09Z</dcterms:created>
  <dcterms:modified xsi:type="dcterms:W3CDTF">2020-04-03T23:39:10Z</dcterms:modified>
</cp:coreProperties>
</file>