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9" r:id="rId2"/>
    <p:sldId id="256" r:id="rId3"/>
    <p:sldId id="257" r:id="rId4"/>
    <p:sldId id="258" r:id="rId5"/>
    <p:sldId id="261" r:id="rId6"/>
    <p:sldId id="260" r:id="rId7"/>
    <p:sldId id="262" r:id="rId8"/>
    <p:sldId id="263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C4BE"/>
    <a:srgbClr val="3CB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46E34-9270-254F-A0A2-D6C8C00E2DA3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F63BB-0054-1845-9DA4-DF01D5A5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0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Continuation of homepage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F63BB-0054-1845-9DA4-DF01D5A59F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would just be rows and columns of products and at the bottom there would be the same footer as the homepage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F63BB-0054-1845-9DA4-DF01D5A59F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04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Continuation of homepage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F63BB-0054-1845-9DA4-DF01D5A59F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7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C7B7-3DA0-704B-896D-A86A38200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2145-85BA-994B-BD63-82C5E6E36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C5232-9F59-6D40-8CA1-33AEEA4F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47CF-8F16-4E40-A347-FF38D18FF8E1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F0BE7-E2BA-FD47-AB8B-2133242A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CF5E-CF7D-5749-8DF9-CF3051E0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CF9-5415-AC45-B6BD-DFC0CCD2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7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3271-BE55-EC40-AA94-65EA562D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FDA0C-72A4-0646-A0C1-B199003AC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F91A2-965F-EE40-A31F-B66C97EA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47CF-8F16-4E40-A347-FF38D18FF8E1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ECE37-B89B-4641-90B8-B1A8A6DB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E6580-A772-E642-AC3A-AA3F4871E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CF9-5415-AC45-B6BD-DFC0CCD2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1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351BB-78E0-214D-B620-0F4514EC0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F79B4-FC1F-CB44-985C-290B277CE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8A69-92F8-9242-918D-DEE42765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47CF-8F16-4E40-A347-FF38D18FF8E1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4C6C9-2A46-254F-8B78-1CF2629F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B5B65-2C1F-1E41-AFE6-0D699F86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CF9-5415-AC45-B6BD-DFC0CCD2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9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B49F-2796-8F44-9458-7FB1D270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A3DBB-C7AB-A64D-BCD5-0226F9F33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6C715-86C0-9946-B17A-A41850606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47CF-8F16-4E40-A347-FF38D18FF8E1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5A732-9B15-3148-94BD-38B500AA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D69EC-6B59-CF4F-9FD4-39DB14D7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CF9-5415-AC45-B6BD-DFC0CCD2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5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EB93-4353-DE4D-9167-C1B236564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71698-BC35-AD40-AA59-E3FA43AA8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1DBF3-22BB-4543-9B32-E057133A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47CF-8F16-4E40-A347-FF38D18FF8E1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C75F3-A818-5149-A14A-0CA8AB948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3D147-6E7C-174B-BC34-71F5D554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CF9-5415-AC45-B6BD-DFC0CCD2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8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0497-7CDA-E347-9816-8281372F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3A4CA-E53F-B842-90B3-08876BDCD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3DC1A-B53E-6F40-A013-70178DBE9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70A3F-B8FE-AE48-BCB8-9A7DBB31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47CF-8F16-4E40-A347-FF38D18FF8E1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04B91-2F20-0343-A9C2-866480EE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23359-7887-0549-B68D-1DDD1728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CF9-5415-AC45-B6BD-DFC0CCD2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9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B6FB-4A1F-1D46-AB08-5D9D937D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BD240-C1DA-BD4C-B174-FC9A05BD8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89183-23D2-9F40-82DC-87FE1DB24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F3211-A6FC-C448-96AE-90234025B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2EB9A-0E35-6648-9F28-CD03CC6A9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E37A7E-A3A6-9543-82C0-B2F97B73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47CF-8F16-4E40-A347-FF38D18FF8E1}" type="datetimeFigureOut">
              <a:rPr lang="en-US" smtClean="0"/>
              <a:t>4/3/20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6BBEE-D923-294F-AAF0-EB87C142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06D955-38A9-3B41-8BB4-EC1D6811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CF9-5415-AC45-B6BD-DFC0CCD2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F9C7-F700-DF41-B6B9-93C206AA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B3551-2CD5-824C-9F9B-392FDC77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47CF-8F16-4E40-A347-FF38D18FF8E1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8574D-F3A1-5744-A30C-4E529454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8FA5D-4DBD-D747-9DC5-F3C4E680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CF9-5415-AC45-B6BD-DFC0CCD2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5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F6B399-7BE4-6A44-895A-7F35A1FB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47CF-8F16-4E40-A347-FF38D18FF8E1}" type="datetimeFigureOut">
              <a:rPr lang="en-US" smtClean="0"/>
              <a:t>4/3/20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F80B9-07CD-C146-A98B-FB3411390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236DE-0D35-4447-9D00-3419CA5F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CF9-5415-AC45-B6BD-DFC0CCD2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8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14325-3008-494D-AB28-09F0D5DB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C7DA5-794F-234C-B8AE-DEBC666A0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094AB-A980-0F44-82DA-D5C2D0DE2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73B7D-1E3D-3041-8CA2-E5AA46D8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47CF-8F16-4E40-A347-FF38D18FF8E1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1E7A8-C048-AA4B-8F48-4A16550B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A8CCC-43CC-A046-AC8F-250F1431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CF9-5415-AC45-B6BD-DFC0CCD2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BCA4-A6B4-2F42-ABB3-3639F3FE6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E524B-1333-1F42-A0AA-E498C41F2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3FC37-BEB8-904D-A413-CD464588A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11771-21FD-2C4E-B270-8C67A2F6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47CF-8F16-4E40-A347-FF38D18FF8E1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033AB-A0D9-4948-AC19-D9227A8A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9776B-B8D0-3B46-938A-E4A5BC81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2CF9-5415-AC45-B6BD-DFC0CCD2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7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C985C-A51C-2744-BA50-01F2D087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4CC75-4CC6-C141-9A24-393E7F9F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C5A0B-0DD7-114E-819A-113BD0265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E47CF-8F16-4E40-A347-FF38D18FF8E1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5FEA-FF44-6E4D-A7F3-DC9F56AB4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C1EC6-D301-DF4E-A1C7-DE41AECB3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72CF9-5415-AC45-B6BD-DFC0CCD2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3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676170-B040-BB4E-837D-499AD8D2ABB4}"/>
              </a:ext>
            </a:extLst>
          </p:cNvPr>
          <p:cNvSpPr/>
          <p:nvPr/>
        </p:nvSpPr>
        <p:spPr>
          <a:xfrm>
            <a:off x="0" y="0"/>
            <a:ext cx="12192001" cy="914400"/>
          </a:xfrm>
          <a:prstGeom prst="rect">
            <a:avLst/>
          </a:prstGeom>
          <a:solidFill>
            <a:srgbClr val="29C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CE3733-26BA-1C42-BB35-9F3A85B8A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" y="0"/>
            <a:ext cx="900114" cy="937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A69EB1-E771-A648-9EA1-F0CAD34B6F17}"/>
              </a:ext>
            </a:extLst>
          </p:cNvPr>
          <p:cNvSpPr txBox="1"/>
          <p:nvPr/>
        </p:nvSpPr>
        <p:spPr>
          <a:xfrm>
            <a:off x="6146007" y="2725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AA6A0-84E0-8343-8503-C2B05E66013E}"/>
              </a:ext>
            </a:extLst>
          </p:cNvPr>
          <p:cNvSpPr txBox="1"/>
          <p:nvPr/>
        </p:nvSpPr>
        <p:spPr>
          <a:xfrm>
            <a:off x="7284671" y="294767"/>
            <a:ext cx="121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A239D-BB48-BA43-A3C6-4AD1CB6A9664}"/>
              </a:ext>
            </a:extLst>
          </p:cNvPr>
          <p:cNvSpPr txBox="1"/>
          <p:nvPr/>
        </p:nvSpPr>
        <p:spPr>
          <a:xfrm>
            <a:off x="8459945" y="294767"/>
            <a:ext cx="233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Store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6382AB-664A-C84D-B858-5A4AB78479F1}"/>
              </a:ext>
            </a:extLst>
          </p:cNvPr>
          <p:cNvSpPr txBox="1"/>
          <p:nvPr/>
        </p:nvSpPr>
        <p:spPr>
          <a:xfrm>
            <a:off x="10634662" y="306882"/>
            <a:ext cx="15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Contact Us!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85DFAB-0F95-3A43-9445-B7FF157C0746}"/>
              </a:ext>
            </a:extLst>
          </p:cNvPr>
          <p:cNvSpPr txBox="1"/>
          <p:nvPr/>
        </p:nvSpPr>
        <p:spPr>
          <a:xfrm>
            <a:off x="4870846" y="1188005"/>
            <a:ext cx="3209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Welcome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0371C4-07F8-8045-9E7F-CA76CE5E298E}"/>
              </a:ext>
            </a:extLst>
          </p:cNvPr>
          <p:cNvSpPr txBox="1"/>
          <p:nvPr/>
        </p:nvSpPr>
        <p:spPr>
          <a:xfrm>
            <a:off x="2896790" y="1988222"/>
            <a:ext cx="68187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 Shall go here about the website! Text Shall go here about the website! Text Shall go here about the website!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 Shall go here about the website! Text Shall go here about the website!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 Shall go here about the website!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3508E9-EADF-BE4B-8527-11D2D6713886}"/>
              </a:ext>
            </a:extLst>
          </p:cNvPr>
          <p:cNvSpPr/>
          <p:nvPr/>
        </p:nvSpPr>
        <p:spPr>
          <a:xfrm>
            <a:off x="-2" y="3742548"/>
            <a:ext cx="12192001" cy="3115452"/>
          </a:xfrm>
          <a:prstGeom prst="rect">
            <a:avLst/>
          </a:prstGeom>
          <a:solidFill>
            <a:srgbClr val="29C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F5EEF2-C336-5D4E-BAFC-B1506BA50982}"/>
              </a:ext>
            </a:extLst>
          </p:cNvPr>
          <p:cNvSpPr/>
          <p:nvPr/>
        </p:nvSpPr>
        <p:spPr>
          <a:xfrm>
            <a:off x="3743325" y="4762375"/>
            <a:ext cx="4643437" cy="209562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462AE9-E7B5-914E-9F38-31F471B39899}"/>
              </a:ext>
            </a:extLst>
          </p:cNvPr>
          <p:cNvSpPr txBox="1"/>
          <p:nvPr/>
        </p:nvSpPr>
        <p:spPr>
          <a:xfrm>
            <a:off x="5348882" y="5810187"/>
            <a:ext cx="191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Map</a:t>
            </a:r>
          </a:p>
        </p:txBody>
      </p:sp>
    </p:spTree>
    <p:extLst>
      <p:ext uri="{BB962C8B-B14F-4D97-AF65-F5344CB8AC3E}">
        <p14:creationId xmlns:p14="http://schemas.microsoft.com/office/powerpoint/2010/main" val="3481863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034EE4-BE12-3344-B31E-059F8DDE25CD}"/>
              </a:ext>
            </a:extLst>
          </p:cNvPr>
          <p:cNvSpPr/>
          <p:nvPr/>
        </p:nvSpPr>
        <p:spPr>
          <a:xfrm>
            <a:off x="3821902" y="0"/>
            <a:ext cx="3393281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1DE678-7797-FC43-961B-7C8F6B9F9321}"/>
              </a:ext>
            </a:extLst>
          </p:cNvPr>
          <p:cNvSpPr/>
          <p:nvPr/>
        </p:nvSpPr>
        <p:spPr>
          <a:xfrm>
            <a:off x="3821906" y="6157912"/>
            <a:ext cx="3393281" cy="700088"/>
          </a:xfrm>
          <a:prstGeom prst="rect">
            <a:avLst/>
          </a:prstGeom>
          <a:solidFill>
            <a:srgbClr val="29C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3007F-A47D-4547-8066-73EA2E82240C}"/>
              </a:ext>
            </a:extLst>
          </p:cNvPr>
          <p:cNvSpPr txBox="1"/>
          <p:nvPr/>
        </p:nvSpPr>
        <p:spPr>
          <a:xfrm>
            <a:off x="3821905" y="6323290"/>
            <a:ext cx="3393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Home   Products   </a:t>
            </a:r>
            <a:r>
              <a:rPr lang="en-US" sz="14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Stores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Contact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A29B62-EB77-354C-926C-72308FAFFB8A}"/>
              </a:ext>
            </a:extLst>
          </p:cNvPr>
          <p:cNvSpPr/>
          <p:nvPr/>
        </p:nvSpPr>
        <p:spPr>
          <a:xfrm>
            <a:off x="3821904" y="0"/>
            <a:ext cx="3393281" cy="700088"/>
          </a:xfrm>
          <a:prstGeom prst="rect">
            <a:avLst/>
          </a:prstGeom>
          <a:solidFill>
            <a:srgbClr val="29C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C0FC19-D781-1F40-829A-22F858464BF5}"/>
              </a:ext>
            </a:extLst>
          </p:cNvPr>
          <p:cNvSpPr/>
          <p:nvPr/>
        </p:nvSpPr>
        <p:spPr>
          <a:xfrm>
            <a:off x="5057772" y="0"/>
            <a:ext cx="921543" cy="7000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776588-F9F8-3148-BFCF-C19C17787EBE}"/>
              </a:ext>
            </a:extLst>
          </p:cNvPr>
          <p:cNvSpPr txBox="1"/>
          <p:nvPr/>
        </p:nvSpPr>
        <p:spPr>
          <a:xfrm>
            <a:off x="5225650" y="16537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450AAC-A839-4841-9183-64FFA59118C0}"/>
              </a:ext>
            </a:extLst>
          </p:cNvPr>
          <p:cNvSpPr/>
          <p:nvPr/>
        </p:nvSpPr>
        <p:spPr>
          <a:xfrm>
            <a:off x="4400551" y="1276766"/>
            <a:ext cx="2285999" cy="22118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3E3082-B5C6-4A4F-90E5-E80A67C1550C}"/>
              </a:ext>
            </a:extLst>
          </p:cNvPr>
          <p:cNvSpPr txBox="1"/>
          <p:nvPr/>
        </p:nvSpPr>
        <p:spPr>
          <a:xfrm>
            <a:off x="3921913" y="742056"/>
            <a:ext cx="3521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Visit out location Below!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B8766-E0F4-C541-B54E-A832C00F868B}"/>
              </a:ext>
            </a:extLst>
          </p:cNvPr>
          <p:cNvSpPr txBox="1"/>
          <p:nvPr/>
        </p:nvSpPr>
        <p:spPr>
          <a:xfrm>
            <a:off x="4600567" y="2198043"/>
            <a:ext cx="200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of the store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2C7FFA-797A-EC43-AD44-3A41B1AB6608}"/>
              </a:ext>
            </a:extLst>
          </p:cNvPr>
          <p:cNvSpPr txBox="1"/>
          <p:nvPr/>
        </p:nvSpPr>
        <p:spPr>
          <a:xfrm>
            <a:off x="3921913" y="3669386"/>
            <a:ext cx="2007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Address:</a:t>
            </a:r>
          </a:p>
          <a:p>
            <a:r>
              <a:rPr lang="en-US" dirty="0"/>
              <a:t>Hours:</a:t>
            </a:r>
          </a:p>
          <a:p>
            <a:r>
              <a:rPr lang="en-US" dirty="0"/>
              <a:t>Phone </a:t>
            </a:r>
            <a:r>
              <a:rPr lang="en-US" dirty="0" err="1"/>
              <a:t>Numer</a:t>
            </a:r>
            <a:r>
              <a:rPr lang="en-US" dirty="0"/>
              <a:t>:</a:t>
            </a:r>
          </a:p>
          <a:p>
            <a:r>
              <a:rPr lang="en-US" dirty="0"/>
              <a:t>Email: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78F4E9-38C4-294E-B11A-02FBF4ADA839}"/>
              </a:ext>
            </a:extLst>
          </p:cNvPr>
          <p:cNvSpPr/>
          <p:nvPr/>
        </p:nvSpPr>
        <p:spPr>
          <a:xfrm>
            <a:off x="4321966" y="5250657"/>
            <a:ext cx="2285999" cy="9072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E7933D-A20C-5B41-9423-00D9705D8622}"/>
              </a:ext>
            </a:extLst>
          </p:cNvPr>
          <p:cNvSpPr txBox="1"/>
          <p:nvPr/>
        </p:nvSpPr>
        <p:spPr>
          <a:xfrm>
            <a:off x="4250527" y="4959815"/>
            <a:ext cx="286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With Busy Hours</a:t>
            </a:r>
          </a:p>
        </p:txBody>
      </p:sp>
    </p:spTree>
    <p:extLst>
      <p:ext uri="{BB962C8B-B14F-4D97-AF65-F5344CB8AC3E}">
        <p14:creationId xmlns:p14="http://schemas.microsoft.com/office/powerpoint/2010/main" val="978349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034EE4-BE12-3344-B31E-059F8DDE25CD}"/>
              </a:ext>
            </a:extLst>
          </p:cNvPr>
          <p:cNvSpPr/>
          <p:nvPr/>
        </p:nvSpPr>
        <p:spPr>
          <a:xfrm>
            <a:off x="3821906" y="0"/>
            <a:ext cx="3393281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1DE678-7797-FC43-961B-7C8F6B9F9321}"/>
              </a:ext>
            </a:extLst>
          </p:cNvPr>
          <p:cNvSpPr/>
          <p:nvPr/>
        </p:nvSpPr>
        <p:spPr>
          <a:xfrm>
            <a:off x="3821906" y="6157912"/>
            <a:ext cx="3393281" cy="700088"/>
          </a:xfrm>
          <a:prstGeom prst="rect">
            <a:avLst/>
          </a:prstGeom>
          <a:solidFill>
            <a:srgbClr val="29C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3007F-A47D-4547-8066-73EA2E82240C}"/>
              </a:ext>
            </a:extLst>
          </p:cNvPr>
          <p:cNvSpPr txBox="1"/>
          <p:nvPr/>
        </p:nvSpPr>
        <p:spPr>
          <a:xfrm>
            <a:off x="3821905" y="6323290"/>
            <a:ext cx="3393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Home   Products   Stores   </a:t>
            </a:r>
            <a:r>
              <a:rPr lang="en-US" sz="14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Contact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A29B62-EB77-354C-926C-72308FAFFB8A}"/>
              </a:ext>
            </a:extLst>
          </p:cNvPr>
          <p:cNvSpPr/>
          <p:nvPr/>
        </p:nvSpPr>
        <p:spPr>
          <a:xfrm>
            <a:off x="3821904" y="0"/>
            <a:ext cx="3393281" cy="700088"/>
          </a:xfrm>
          <a:prstGeom prst="rect">
            <a:avLst/>
          </a:prstGeom>
          <a:solidFill>
            <a:srgbClr val="29C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C0FC19-D781-1F40-829A-22F858464BF5}"/>
              </a:ext>
            </a:extLst>
          </p:cNvPr>
          <p:cNvSpPr/>
          <p:nvPr/>
        </p:nvSpPr>
        <p:spPr>
          <a:xfrm>
            <a:off x="5057772" y="0"/>
            <a:ext cx="921543" cy="7000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776588-F9F8-3148-BFCF-C19C17787EBE}"/>
              </a:ext>
            </a:extLst>
          </p:cNvPr>
          <p:cNvSpPr txBox="1"/>
          <p:nvPr/>
        </p:nvSpPr>
        <p:spPr>
          <a:xfrm>
            <a:off x="5225650" y="16537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5D9EB-E179-874E-B97D-D5A6099C93F0}"/>
              </a:ext>
            </a:extLst>
          </p:cNvPr>
          <p:cNvSpPr txBox="1"/>
          <p:nvPr/>
        </p:nvSpPr>
        <p:spPr>
          <a:xfrm>
            <a:off x="3864765" y="865466"/>
            <a:ext cx="33075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_____________________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_____________________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Phone Number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_____________________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Email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_____________________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Would you like to join our mailing list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2E399E-D389-CD4B-AC4E-94462402572B}"/>
              </a:ext>
            </a:extLst>
          </p:cNvPr>
          <p:cNvSpPr/>
          <p:nvPr/>
        </p:nvSpPr>
        <p:spPr>
          <a:xfrm>
            <a:off x="6279357" y="3428911"/>
            <a:ext cx="178594" cy="165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23510B-256E-B44B-B325-8EB18B77FF15}"/>
              </a:ext>
            </a:extLst>
          </p:cNvPr>
          <p:cNvSpPr/>
          <p:nvPr/>
        </p:nvSpPr>
        <p:spPr>
          <a:xfrm>
            <a:off x="4734515" y="3893166"/>
            <a:ext cx="1568056" cy="635972"/>
          </a:xfrm>
          <a:prstGeom prst="rect">
            <a:avLst/>
          </a:prstGeom>
          <a:solidFill>
            <a:srgbClr val="29C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C72C2-61EB-5040-BA57-6381DE4916CE}"/>
              </a:ext>
            </a:extLst>
          </p:cNvPr>
          <p:cNvSpPr txBox="1"/>
          <p:nvPr/>
        </p:nvSpPr>
        <p:spPr>
          <a:xfrm>
            <a:off x="4872036" y="3980319"/>
            <a:ext cx="1621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87485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318B3F-17F7-8847-A1A7-51D5F5A07CFC}"/>
              </a:ext>
            </a:extLst>
          </p:cNvPr>
          <p:cNvSpPr/>
          <p:nvPr/>
        </p:nvSpPr>
        <p:spPr>
          <a:xfrm>
            <a:off x="0" y="6858"/>
            <a:ext cx="12192000" cy="1357313"/>
          </a:xfrm>
          <a:prstGeom prst="rect">
            <a:avLst/>
          </a:prstGeom>
          <a:solidFill>
            <a:srgbClr val="29C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9CFF4-7FD5-8044-8760-BC77144D8D4E}"/>
              </a:ext>
            </a:extLst>
          </p:cNvPr>
          <p:cNvSpPr txBox="1"/>
          <p:nvPr/>
        </p:nvSpPr>
        <p:spPr>
          <a:xfrm>
            <a:off x="4521994" y="156983"/>
            <a:ext cx="2521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Adress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 Address here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Hours: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 Hours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C53EDD-1E64-F84C-B797-456D0D741214}"/>
              </a:ext>
            </a:extLst>
          </p:cNvPr>
          <p:cNvSpPr txBox="1"/>
          <p:nvPr/>
        </p:nvSpPr>
        <p:spPr>
          <a:xfrm>
            <a:off x="-1216026" y="85349"/>
            <a:ext cx="1757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is the continuation of the home page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F1E0B6-CBE5-7F4C-834E-7A5AD357F674}"/>
              </a:ext>
            </a:extLst>
          </p:cNvPr>
          <p:cNvCxnSpPr>
            <a:cxnSpLocks/>
          </p:cNvCxnSpPr>
          <p:nvPr/>
        </p:nvCxnSpPr>
        <p:spPr>
          <a:xfrm flipV="1">
            <a:off x="0" y="5926667"/>
            <a:ext cx="12192000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DEE49B3-058D-4D4E-B268-C4F9EC6BF78E}"/>
              </a:ext>
            </a:extLst>
          </p:cNvPr>
          <p:cNvSpPr txBox="1"/>
          <p:nvPr/>
        </p:nvSpPr>
        <p:spPr>
          <a:xfrm>
            <a:off x="4588004" y="1613178"/>
            <a:ext cx="3541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Our Products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67B26B-017D-AB4C-BC5C-D0F32FF08C37}"/>
              </a:ext>
            </a:extLst>
          </p:cNvPr>
          <p:cNvSpPr/>
          <p:nvPr/>
        </p:nvSpPr>
        <p:spPr>
          <a:xfrm>
            <a:off x="728134" y="2727589"/>
            <a:ext cx="2675598" cy="257254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DF92ED-C1AF-1647-8AA1-305503D3EB21}"/>
              </a:ext>
            </a:extLst>
          </p:cNvPr>
          <p:cNvSpPr/>
          <p:nvPr/>
        </p:nvSpPr>
        <p:spPr>
          <a:xfrm>
            <a:off x="4758201" y="2727589"/>
            <a:ext cx="2675598" cy="257254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478BE6-9940-6343-B548-727C50EE462B}"/>
              </a:ext>
            </a:extLst>
          </p:cNvPr>
          <p:cNvSpPr/>
          <p:nvPr/>
        </p:nvSpPr>
        <p:spPr>
          <a:xfrm>
            <a:off x="8788268" y="2737488"/>
            <a:ext cx="2675598" cy="257254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FD6BDB-53F5-B641-A71B-F941A1990028}"/>
              </a:ext>
            </a:extLst>
          </p:cNvPr>
          <p:cNvSpPr txBox="1"/>
          <p:nvPr/>
        </p:nvSpPr>
        <p:spPr>
          <a:xfrm>
            <a:off x="1320932" y="2221687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 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3A73CA-2646-294A-B55C-6185C7C15F95}"/>
              </a:ext>
            </a:extLst>
          </p:cNvPr>
          <p:cNvSpPr txBox="1"/>
          <p:nvPr/>
        </p:nvSpPr>
        <p:spPr>
          <a:xfrm>
            <a:off x="5245099" y="2259509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 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2281FA-31C8-0244-8156-35B88185BED9}"/>
              </a:ext>
            </a:extLst>
          </p:cNvPr>
          <p:cNvSpPr txBox="1"/>
          <p:nvPr/>
        </p:nvSpPr>
        <p:spPr>
          <a:xfrm>
            <a:off x="9381066" y="2239555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 Name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6CC9EA-4E78-1D47-9122-5E9B636EA2B1}"/>
              </a:ext>
            </a:extLst>
          </p:cNvPr>
          <p:cNvSpPr/>
          <p:nvPr/>
        </p:nvSpPr>
        <p:spPr>
          <a:xfrm>
            <a:off x="0" y="5768213"/>
            <a:ext cx="12192000" cy="1089787"/>
          </a:xfrm>
          <a:prstGeom prst="rect">
            <a:avLst/>
          </a:prstGeom>
          <a:solidFill>
            <a:srgbClr val="29C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2F1028-6CD9-EF49-8903-25B3471333C1}"/>
              </a:ext>
            </a:extLst>
          </p:cNvPr>
          <p:cNvSpPr txBox="1"/>
          <p:nvPr/>
        </p:nvSpPr>
        <p:spPr>
          <a:xfrm>
            <a:off x="2292814" y="6137545"/>
            <a:ext cx="783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@Blue Monkey Tea | Home | Careers | check out our old website! </a:t>
            </a:r>
          </a:p>
        </p:txBody>
      </p:sp>
    </p:spTree>
    <p:extLst>
      <p:ext uri="{BB962C8B-B14F-4D97-AF65-F5344CB8AC3E}">
        <p14:creationId xmlns:p14="http://schemas.microsoft.com/office/powerpoint/2010/main" val="230338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676170-B040-BB4E-837D-499AD8D2ABB4}"/>
              </a:ext>
            </a:extLst>
          </p:cNvPr>
          <p:cNvSpPr/>
          <p:nvPr/>
        </p:nvSpPr>
        <p:spPr>
          <a:xfrm>
            <a:off x="0" y="-54380"/>
            <a:ext cx="12192001" cy="914400"/>
          </a:xfrm>
          <a:prstGeom prst="rect">
            <a:avLst/>
          </a:prstGeom>
          <a:solidFill>
            <a:srgbClr val="29C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CE3733-26BA-1C42-BB35-9F3A85B8A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4" y="-67239"/>
            <a:ext cx="900114" cy="937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A69EB1-E771-A648-9EA1-F0CAD34B6F17}"/>
              </a:ext>
            </a:extLst>
          </p:cNvPr>
          <p:cNvSpPr txBox="1"/>
          <p:nvPr/>
        </p:nvSpPr>
        <p:spPr>
          <a:xfrm>
            <a:off x="6211490" y="2957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AA6A0-84E0-8343-8503-C2B05E66013E}"/>
              </a:ext>
            </a:extLst>
          </p:cNvPr>
          <p:cNvSpPr txBox="1"/>
          <p:nvPr/>
        </p:nvSpPr>
        <p:spPr>
          <a:xfrm>
            <a:off x="7184825" y="295753"/>
            <a:ext cx="121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A239D-BB48-BA43-A3C6-4AD1CB6A9664}"/>
              </a:ext>
            </a:extLst>
          </p:cNvPr>
          <p:cNvSpPr txBox="1"/>
          <p:nvPr/>
        </p:nvSpPr>
        <p:spPr>
          <a:xfrm>
            <a:off x="8523448" y="295753"/>
            <a:ext cx="229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Store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6382AB-664A-C84D-B858-5A4AB78479F1}"/>
              </a:ext>
            </a:extLst>
          </p:cNvPr>
          <p:cNvSpPr txBox="1"/>
          <p:nvPr/>
        </p:nvSpPr>
        <p:spPr>
          <a:xfrm>
            <a:off x="10765629" y="318972"/>
            <a:ext cx="15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Contact Us!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D1E0FE-4941-2943-895D-133B83C04052}"/>
              </a:ext>
            </a:extLst>
          </p:cNvPr>
          <p:cNvSpPr txBox="1"/>
          <p:nvPr/>
        </p:nvSpPr>
        <p:spPr>
          <a:xfrm>
            <a:off x="4005594" y="1496934"/>
            <a:ext cx="418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Tea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Coffee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0069FD-5EF6-174A-B246-7552B7CEC461}"/>
              </a:ext>
            </a:extLst>
          </p:cNvPr>
          <p:cNvSpPr/>
          <p:nvPr/>
        </p:nvSpPr>
        <p:spPr>
          <a:xfrm>
            <a:off x="4734191" y="2205564"/>
            <a:ext cx="2295259" cy="23664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447951-30D0-924B-BDDB-968898E5B8F4}"/>
              </a:ext>
            </a:extLst>
          </p:cNvPr>
          <p:cNvSpPr/>
          <p:nvPr/>
        </p:nvSpPr>
        <p:spPr>
          <a:xfrm>
            <a:off x="9086849" y="2205564"/>
            <a:ext cx="2295259" cy="23664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3872FC-3930-B74F-8B0E-75780E0B42A8}"/>
              </a:ext>
            </a:extLst>
          </p:cNvPr>
          <p:cNvSpPr/>
          <p:nvPr/>
        </p:nvSpPr>
        <p:spPr>
          <a:xfrm>
            <a:off x="554831" y="2205565"/>
            <a:ext cx="2295259" cy="23664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C64F90-9E01-4D4E-9790-EEC1FF0CAE76}"/>
              </a:ext>
            </a:extLst>
          </p:cNvPr>
          <p:cNvSpPr txBox="1"/>
          <p:nvPr/>
        </p:nvSpPr>
        <p:spPr>
          <a:xfrm>
            <a:off x="8409911" y="4712149"/>
            <a:ext cx="3649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 tea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BD5D46-AC7D-DC4B-8339-E15C8F6BAECC}"/>
              </a:ext>
            </a:extLst>
          </p:cNvPr>
          <p:cNvSpPr txBox="1"/>
          <p:nvPr/>
        </p:nvSpPr>
        <p:spPr>
          <a:xfrm>
            <a:off x="4262105" y="4649687"/>
            <a:ext cx="3649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 tea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1907CF-339F-B947-B4AF-DD06A93A4639}"/>
              </a:ext>
            </a:extLst>
          </p:cNvPr>
          <p:cNvSpPr txBox="1"/>
          <p:nvPr/>
        </p:nvSpPr>
        <p:spPr>
          <a:xfrm>
            <a:off x="1255179" y="4649687"/>
            <a:ext cx="3649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Tea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E7112A-EE88-0748-B337-4FE3A6D0C556}"/>
              </a:ext>
            </a:extLst>
          </p:cNvPr>
          <p:cNvSpPr/>
          <p:nvPr/>
        </p:nvSpPr>
        <p:spPr>
          <a:xfrm>
            <a:off x="554831" y="5674783"/>
            <a:ext cx="2295259" cy="118321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66EAF4-D478-374E-B94E-47D62DA394D1}"/>
              </a:ext>
            </a:extLst>
          </p:cNvPr>
          <p:cNvSpPr/>
          <p:nvPr/>
        </p:nvSpPr>
        <p:spPr>
          <a:xfrm>
            <a:off x="4734191" y="5312895"/>
            <a:ext cx="2295259" cy="154510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A914F3-3412-3F43-B53F-920D16EC91F6}"/>
              </a:ext>
            </a:extLst>
          </p:cNvPr>
          <p:cNvSpPr/>
          <p:nvPr/>
        </p:nvSpPr>
        <p:spPr>
          <a:xfrm>
            <a:off x="9086849" y="5674783"/>
            <a:ext cx="2295259" cy="118321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65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676170-B040-BB4E-837D-499AD8D2ABB4}"/>
              </a:ext>
            </a:extLst>
          </p:cNvPr>
          <p:cNvSpPr/>
          <p:nvPr/>
        </p:nvSpPr>
        <p:spPr>
          <a:xfrm>
            <a:off x="0" y="0"/>
            <a:ext cx="12192001" cy="914400"/>
          </a:xfrm>
          <a:prstGeom prst="rect">
            <a:avLst/>
          </a:prstGeom>
          <a:solidFill>
            <a:srgbClr val="29C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CE3733-26BA-1C42-BB35-9F3A85B8A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" y="0"/>
            <a:ext cx="900114" cy="937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A69EB1-E771-A648-9EA1-F0CAD34B6F17}"/>
              </a:ext>
            </a:extLst>
          </p:cNvPr>
          <p:cNvSpPr txBox="1"/>
          <p:nvPr/>
        </p:nvSpPr>
        <p:spPr>
          <a:xfrm>
            <a:off x="6572250" y="2725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AA6A0-84E0-8343-8503-C2B05E66013E}"/>
              </a:ext>
            </a:extLst>
          </p:cNvPr>
          <p:cNvSpPr txBox="1"/>
          <p:nvPr/>
        </p:nvSpPr>
        <p:spPr>
          <a:xfrm>
            <a:off x="7679530" y="284143"/>
            <a:ext cx="121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A239D-BB48-BA43-A3C6-4AD1CB6A9664}"/>
              </a:ext>
            </a:extLst>
          </p:cNvPr>
          <p:cNvSpPr txBox="1"/>
          <p:nvPr/>
        </p:nvSpPr>
        <p:spPr>
          <a:xfrm>
            <a:off x="9086849" y="272534"/>
            <a:ext cx="184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Store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6382AB-664A-C84D-B858-5A4AB78479F1}"/>
              </a:ext>
            </a:extLst>
          </p:cNvPr>
          <p:cNvSpPr txBox="1"/>
          <p:nvPr/>
        </p:nvSpPr>
        <p:spPr>
          <a:xfrm>
            <a:off x="10887074" y="296287"/>
            <a:ext cx="15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Us!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E51F26-111B-2646-B3C5-0EF2074FE11E}"/>
              </a:ext>
            </a:extLst>
          </p:cNvPr>
          <p:cNvSpPr txBox="1"/>
          <p:nvPr/>
        </p:nvSpPr>
        <p:spPr>
          <a:xfrm>
            <a:off x="4349352" y="1186934"/>
            <a:ext cx="3493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Store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F1383-E546-E340-933F-FA4C73993FF0}"/>
              </a:ext>
            </a:extLst>
          </p:cNvPr>
          <p:cNvSpPr txBox="1"/>
          <p:nvPr/>
        </p:nvSpPr>
        <p:spPr>
          <a:xfrm>
            <a:off x="3920727" y="1833265"/>
            <a:ext cx="4636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Sorry but our Carnegie location is closed!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8E3767-90B4-DF49-BB70-92F0DC18C9B6}"/>
              </a:ext>
            </a:extLst>
          </p:cNvPr>
          <p:cNvSpPr/>
          <p:nvPr/>
        </p:nvSpPr>
        <p:spPr>
          <a:xfrm>
            <a:off x="4349352" y="2336720"/>
            <a:ext cx="3699272" cy="292107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BF5EF3-FCE2-BB4D-9B93-24AC1BA48476}"/>
              </a:ext>
            </a:extLst>
          </p:cNvPr>
          <p:cNvSpPr txBox="1"/>
          <p:nvPr/>
        </p:nvSpPr>
        <p:spPr>
          <a:xfrm>
            <a:off x="5281612" y="3286125"/>
            <a:ext cx="191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Either Map or Store image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156EE9E-3278-B54E-957E-ADDFB8F7D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780971"/>
              </p:ext>
            </p:extLst>
          </p:nvPr>
        </p:nvGraphicFramePr>
        <p:xfrm>
          <a:off x="1820070" y="4978479"/>
          <a:ext cx="8188323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729441">
                  <a:extLst>
                    <a:ext uri="{9D8B030D-6E8A-4147-A177-3AD203B41FA5}">
                      <a16:colId xmlns:a16="http://schemas.microsoft.com/office/drawing/2014/main" val="3105608774"/>
                    </a:ext>
                  </a:extLst>
                </a:gridCol>
                <a:gridCol w="2729441">
                  <a:extLst>
                    <a:ext uri="{9D8B030D-6E8A-4147-A177-3AD203B41FA5}">
                      <a16:colId xmlns:a16="http://schemas.microsoft.com/office/drawing/2014/main" val="1165052536"/>
                    </a:ext>
                  </a:extLst>
                </a:gridCol>
                <a:gridCol w="2729441">
                  <a:extLst>
                    <a:ext uri="{9D8B030D-6E8A-4147-A177-3AD203B41FA5}">
                      <a16:colId xmlns:a16="http://schemas.microsoft.com/office/drawing/2014/main" val="2282941463"/>
                    </a:ext>
                  </a:extLst>
                </a:gridCol>
              </a:tblGrid>
              <a:tr h="2213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168247"/>
                  </a:ext>
                </a:extLst>
              </a:tr>
              <a:tr h="221313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251644"/>
                  </a:ext>
                </a:extLst>
              </a:tr>
              <a:tr h="221313">
                <a:tc>
                  <a:txBody>
                    <a:bodyPr/>
                    <a:lstStyle/>
                    <a:p>
                      <a:r>
                        <a:rPr lang="en-US" dirty="0"/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135307"/>
                  </a:ext>
                </a:extLst>
              </a:tr>
              <a:tr h="221313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712858"/>
                  </a:ext>
                </a:extLst>
              </a:tr>
              <a:tr h="221313">
                <a:tc>
                  <a:txBody>
                    <a:bodyPr/>
                    <a:lstStyle/>
                    <a:p>
                      <a:r>
                        <a:rPr lang="en-US" dirty="0"/>
                        <a:t>Phone </a:t>
                      </a:r>
                      <a:r>
                        <a:rPr lang="en-US" dirty="0" err="1"/>
                        <a:t>Numer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582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86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C53EDD-1E64-F84C-B797-456D0D741214}"/>
              </a:ext>
            </a:extLst>
          </p:cNvPr>
          <p:cNvSpPr txBox="1"/>
          <p:nvPr/>
        </p:nvSpPr>
        <p:spPr>
          <a:xfrm>
            <a:off x="-1087439" y="154031"/>
            <a:ext cx="1757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is the continuation of the store information page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F1E0B6-CBE5-7F4C-834E-7A5AD357F674}"/>
              </a:ext>
            </a:extLst>
          </p:cNvPr>
          <p:cNvCxnSpPr>
            <a:cxnSpLocks/>
          </p:cNvCxnSpPr>
          <p:nvPr/>
        </p:nvCxnSpPr>
        <p:spPr>
          <a:xfrm flipV="1">
            <a:off x="0" y="5926667"/>
            <a:ext cx="12192000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DEE49B3-058D-4D4E-B268-C4F9EC6BF78E}"/>
              </a:ext>
            </a:extLst>
          </p:cNvPr>
          <p:cNvSpPr txBox="1"/>
          <p:nvPr/>
        </p:nvSpPr>
        <p:spPr>
          <a:xfrm>
            <a:off x="2607897" y="989519"/>
            <a:ext cx="6976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Monday to Saturday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Sunday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DF92ED-C1AF-1647-8AA1-305503D3EB21}"/>
              </a:ext>
            </a:extLst>
          </p:cNvPr>
          <p:cNvSpPr/>
          <p:nvPr/>
        </p:nvSpPr>
        <p:spPr>
          <a:xfrm>
            <a:off x="785813" y="1631359"/>
            <a:ext cx="10858500" cy="3668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6CC9EA-4E78-1D47-9122-5E9B636EA2B1}"/>
              </a:ext>
            </a:extLst>
          </p:cNvPr>
          <p:cNvSpPr/>
          <p:nvPr/>
        </p:nvSpPr>
        <p:spPr>
          <a:xfrm>
            <a:off x="0" y="5768213"/>
            <a:ext cx="12192000" cy="1089787"/>
          </a:xfrm>
          <a:prstGeom prst="rect">
            <a:avLst/>
          </a:prstGeom>
          <a:solidFill>
            <a:srgbClr val="29C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2F1028-6CD9-EF49-8903-25B3471333C1}"/>
              </a:ext>
            </a:extLst>
          </p:cNvPr>
          <p:cNvSpPr txBox="1"/>
          <p:nvPr/>
        </p:nvSpPr>
        <p:spPr>
          <a:xfrm>
            <a:off x="2292814" y="6137545"/>
            <a:ext cx="783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@Blue Monkey Tea | Home | Careers | check out our old website!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6EDF2-FA59-134E-8A02-FDACCC87548A}"/>
              </a:ext>
            </a:extLst>
          </p:cNvPr>
          <p:cNvSpPr txBox="1"/>
          <p:nvPr/>
        </p:nvSpPr>
        <p:spPr>
          <a:xfrm>
            <a:off x="4622005" y="2978944"/>
            <a:ext cx="450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Graph with Busy hours here</a:t>
            </a:r>
          </a:p>
        </p:txBody>
      </p:sp>
    </p:spTree>
    <p:extLst>
      <p:ext uri="{BB962C8B-B14F-4D97-AF65-F5344CB8AC3E}">
        <p14:creationId xmlns:p14="http://schemas.microsoft.com/office/powerpoint/2010/main" val="1066346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676170-B040-BB4E-837D-499AD8D2ABB4}"/>
              </a:ext>
            </a:extLst>
          </p:cNvPr>
          <p:cNvSpPr/>
          <p:nvPr/>
        </p:nvSpPr>
        <p:spPr>
          <a:xfrm>
            <a:off x="0" y="0"/>
            <a:ext cx="12192001" cy="914400"/>
          </a:xfrm>
          <a:prstGeom prst="rect">
            <a:avLst/>
          </a:prstGeom>
          <a:solidFill>
            <a:srgbClr val="29C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CE3733-26BA-1C42-BB35-9F3A85B8A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" y="0"/>
            <a:ext cx="900114" cy="937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A69EB1-E771-A648-9EA1-F0CAD34B6F17}"/>
              </a:ext>
            </a:extLst>
          </p:cNvPr>
          <p:cNvSpPr txBox="1"/>
          <p:nvPr/>
        </p:nvSpPr>
        <p:spPr>
          <a:xfrm>
            <a:off x="5960267" y="28414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AA6A0-84E0-8343-8503-C2B05E66013E}"/>
              </a:ext>
            </a:extLst>
          </p:cNvPr>
          <p:cNvSpPr txBox="1"/>
          <p:nvPr/>
        </p:nvSpPr>
        <p:spPr>
          <a:xfrm>
            <a:off x="7108030" y="272534"/>
            <a:ext cx="121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A239D-BB48-BA43-A3C6-4AD1CB6A9664}"/>
              </a:ext>
            </a:extLst>
          </p:cNvPr>
          <p:cNvSpPr txBox="1"/>
          <p:nvPr/>
        </p:nvSpPr>
        <p:spPr>
          <a:xfrm>
            <a:off x="8322468" y="272534"/>
            <a:ext cx="237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Store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6382AB-664A-C84D-B858-5A4AB78479F1}"/>
              </a:ext>
            </a:extLst>
          </p:cNvPr>
          <p:cNvSpPr txBox="1"/>
          <p:nvPr/>
        </p:nvSpPr>
        <p:spPr>
          <a:xfrm>
            <a:off x="10634662" y="272534"/>
            <a:ext cx="15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Contact Us!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5E7CE7-744E-6743-83D0-BEE057FAA3AF}"/>
              </a:ext>
            </a:extLst>
          </p:cNvPr>
          <p:cNvSpPr/>
          <p:nvPr/>
        </p:nvSpPr>
        <p:spPr>
          <a:xfrm>
            <a:off x="550068" y="4044970"/>
            <a:ext cx="1393032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D46EEC-AA59-1640-A10A-17A36650165E}"/>
              </a:ext>
            </a:extLst>
          </p:cNvPr>
          <p:cNvSpPr txBox="1"/>
          <p:nvPr/>
        </p:nvSpPr>
        <p:spPr>
          <a:xfrm>
            <a:off x="550068" y="1085850"/>
            <a:ext cx="60221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 ___________________________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Email ___________________________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 ___________________________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Phone Number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___________________________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E79A3B-A9B6-5440-91CE-61F172E4F53B}"/>
              </a:ext>
            </a:extLst>
          </p:cNvPr>
          <p:cNvSpPr/>
          <p:nvPr/>
        </p:nvSpPr>
        <p:spPr>
          <a:xfrm>
            <a:off x="0" y="5768213"/>
            <a:ext cx="12192000" cy="1089787"/>
          </a:xfrm>
          <a:prstGeom prst="rect">
            <a:avLst/>
          </a:prstGeom>
          <a:solidFill>
            <a:srgbClr val="29C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D79FC2-9605-AA4D-835F-A26BAC94DC29}"/>
              </a:ext>
            </a:extLst>
          </p:cNvPr>
          <p:cNvSpPr/>
          <p:nvPr/>
        </p:nvSpPr>
        <p:spPr>
          <a:xfrm>
            <a:off x="2602705" y="6128440"/>
            <a:ext cx="7939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@Blue Monkey Tea | Home | Careers | check out our old website! </a:t>
            </a:r>
          </a:p>
        </p:txBody>
      </p:sp>
    </p:spTree>
    <p:extLst>
      <p:ext uri="{BB962C8B-B14F-4D97-AF65-F5344CB8AC3E}">
        <p14:creationId xmlns:p14="http://schemas.microsoft.com/office/powerpoint/2010/main" val="170157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4668-64CF-9C49-8BBA-93218A502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87" y="2593975"/>
            <a:ext cx="10515600" cy="1325563"/>
          </a:xfrm>
        </p:spPr>
        <p:txBody>
          <a:bodyPr/>
          <a:lstStyle/>
          <a:p>
            <a:r>
              <a:rPr lang="en-US" dirty="0"/>
              <a:t>NEXT  - mobile high fidelity wireframes</a:t>
            </a:r>
          </a:p>
        </p:txBody>
      </p:sp>
    </p:spTree>
    <p:extLst>
      <p:ext uri="{BB962C8B-B14F-4D97-AF65-F5344CB8AC3E}">
        <p14:creationId xmlns:p14="http://schemas.microsoft.com/office/powerpoint/2010/main" val="278345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034EE4-BE12-3344-B31E-059F8DDE25CD}"/>
              </a:ext>
            </a:extLst>
          </p:cNvPr>
          <p:cNvSpPr/>
          <p:nvPr/>
        </p:nvSpPr>
        <p:spPr>
          <a:xfrm>
            <a:off x="3830831" y="0"/>
            <a:ext cx="3393281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1DE678-7797-FC43-961B-7C8F6B9F9321}"/>
              </a:ext>
            </a:extLst>
          </p:cNvPr>
          <p:cNvSpPr/>
          <p:nvPr/>
        </p:nvSpPr>
        <p:spPr>
          <a:xfrm>
            <a:off x="3821906" y="6157912"/>
            <a:ext cx="3393281" cy="700088"/>
          </a:xfrm>
          <a:prstGeom prst="rect">
            <a:avLst/>
          </a:prstGeom>
          <a:solidFill>
            <a:srgbClr val="29C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3007F-A47D-4547-8066-73EA2E82240C}"/>
              </a:ext>
            </a:extLst>
          </p:cNvPr>
          <p:cNvSpPr txBox="1"/>
          <p:nvPr/>
        </p:nvSpPr>
        <p:spPr>
          <a:xfrm>
            <a:off x="3821905" y="6323290"/>
            <a:ext cx="3393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Products   Stores   Contact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A29B62-EB77-354C-926C-72308FAFFB8A}"/>
              </a:ext>
            </a:extLst>
          </p:cNvPr>
          <p:cNvSpPr/>
          <p:nvPr/>
        </p:nvSpPr>
        <p:spPr>
          <a:xfrm>
            <a:off x="3821904" y="0"/>
            <a:ext cx="3393281" cy="700088"/>
          </a:xfrm>
          <a:prstGeom prst="rect">
            <a:avLst/>
          </a:prstGeom>
          <a:solidFill>
            <a:srgbClr val="29C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C0FC19-D781-1F40-829A-22F858464BF5}"/>
              </a:ext>
            </a:extLst>
          </p:cNvPr>
          <p:cNvSpPr/>
          <p:nvPr/>
        </p:nvSpPr>
        <p:spPr>
          <a:xfrm>
            <a:off x="5057772" y="0"/>
            <a:ext cx="921543" cy="7000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776588-F9F8-3148-BFCF-C19C17787EBE}"/>
              </a:ext>
            </a:extLst>
          </p:cNvPr>
          <p:cNvSpPr txBox="1"/>
          <p:nvPr/>
        </p:nvSpPr>
        <p:spPr>
          <a:xfrm>
            <a:off x="5225650" y="16537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864AC-67A7-DA41-B63C-A9290E9B992F}"/>
              </a:ext>
            </a:extLst>
          </p:cNvPr>
          <p:cNvSpPr txBox="1"/>
          <p:nvPr/>
        </p:nvSpPr>
        <p:spPr>
          <a:xfrm>
            <a:off x="4614858" y="603856"/>
            <a:ext cx="1807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Welcome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6ADE27-F519-074B-80FF-25BE4667B908}"/>
              </a:ext>
            </a:extLst>
          </p:cNvPr>
          <p:cNvSpPr txBox="1"/>
          <p:nvPr/>
        </p:nvSpPr>
        <p:spPr>
          <a:xfrm>
            <a:off x="4014782" y="1009710"/>
            <a:ext cx="3200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 Our Products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53F1B0-13C9-084C-802A-03E694A7D4D9}"/>
              </a:ext>
            </a:extLst>
          </p:cNvPr>
          <p:cNvSpPr/>
          <p:nvPr/>
        </p:nvSpPr>
        <p:spPr>
          <a:xfrm>
            <a:off x="4754158" y="1636753"/>
            <a:ext cx="1546629" cy="149804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0063CE-FE0C-0843-A8D3-5A62BF6F014B}"/>
              </a:ext>
            </a:extLst>
          </p:cNvPr>
          <p:cNvSpPr txBox="1"/>
          <p:nvPr/>
        </p:nvSpPr>
        <p:spPr>
          <a:xfrm>
            <a:off x="5057772" y="210946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image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25496E-41F8-674F-BD9C-05CC54E3B3F4}"/>
              </a:ext>
            </a:extLst>
          </p:cNvPr>
          <p:cNvSpPr txBox="1"/>
          <p:nvPr/>
        </p:nvSpPr>
        <p:spPr>
          <a:xfrm>
            <a:off x="4614858" y="3557826"/>
            <a:ext cx="1793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about the shop text about the shop text about the shop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FF2B29-3243-054E-BB49-5F380A2313C1}"/>
              </a:ext>
            </a:extLst>
          </p:cNvPr>
          <p:cNvSpPr/>
          <p:nvPr/>
        </p:nvSpPr>
        <p:spPr>
          <a:xfrm>
            <a:off x="4738083" y="5086857"/>
            <a:ext cx="1546629" cy="10710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46A72C-B3A3-214D-AEA8-17972D7E25A8}"/>
              </a:ext>
            </a:extLst>
          </p:cNvPr>
          <p:cNvSpPr txBox="1"/>
          <p:nvPr/>
        </p:nvSpPr>
        <p:spPr>
          <a:xfrm>
            <a:off x="5091702" y="542889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image</a:t>
            </a:r>
          </a:p>
        </p:txBody>
      </p:sp>
    </p:spTree>
    <p:extLst>
      <p:ext uri="{BB962C8B-B14F-4D97-AF65-F5344CB8AC3E}">
        <p14:creationId xmlns:p14="http://schemas.microsoft.com/office/powerpoint/2010/main" val="5525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034EE4-BE12-3344-B31E-059F8DDE25CD}"/>
              </a:ext>
            </a:extLst>
          </p:cNvPr>
          <p:cNvSpPr/>
          <p:nvPr/>
        </p:nvSpPr>
        <p:spPr>
          <a:xfrm>
            <a:off x="3821906" y="0"/>
            <a:ext cx="3393281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1DE678-7797-FC43-961B-7C8F6B9F9321}"/>
              </a:ext>
            </a:extLst>
          </p:cNvPr>
          <p:cNvSpPr/>
          <p:nvPr/>
        </p:nvSpPr>
        <p:spPr>
          <a:xfrm>
            <a:off x="3821906" y="6157912"/>
            <a:ext cx="3393281" cy="700088"/>
          </a:xfrm>
          <a:prstGeom prst="rect">
            <a:avLst/>
          </a:prstGeom>
          <a:solidFill>
            <a:srgbClr val="29C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3007F-A47D-4547-8066-73EA2E82240C}"/>
              </a:ext>
            </a:extLst>
          </p:cNvPr>
          <p:cNvSpPr txBox="1"/>
          <p:nvPr/>
        </p:nvSpPr>
        <p:spPr>
          <a:xfrm>
            <a:off x="3821905" y="6323290"/>
            <a:ext cx="3393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Home   </a:t>
            </a:r>
            <a:r>
              <a:rPr lang="en-US" sz="1400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Products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Stores   Contact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A29B62-EB77-354C-926C-72308FAFFB8A}"/>
              </a:ext>
            </a:extLst>
          </p:cNvPr>
          <p:cNvSpPr/>
          <p:nvPr/>
        </p:nvSpPr>
        <p:spPr>
          <a:xfrm>
            <a:off x="3821904" y="0"/>
            <a:ext cx="3393281" cy="700088"/>
          </a:xfrm>
          <a:prstGeom prst="rect">
            <a:avLst/>
          </a:prstGeom>
          <a:solidFill>
            <a:srgbClr val="29C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C0FC19-D781-1F40-829A-22F858464BF5}"/>
              </a:ext>
            </a:extLst>
          </p:cNvPr>
          <p:cNvSpPr/>
          <p:nvPr/>
        </p:nvSpPr>
        <p:spPr>
          <a:xfrm>
            <a:off x="5057772" y="0"/>
            <a:ext cx="921543" cy="7000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776588-F9F8-3148-BFCF-C19C17787EBE}"/>
              </a:ext>
            </a:extLst>
          </p:cNvPr>
          <p:cNvSpPr txBox="1"/>
          <p:nvPr/>
        </p:nvSpPr>
        <p:spPr>
          <a:xfrm>
            <a:off x="5225650" y="16537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CB091-8FF4-1C44-A828-B7A3CE601977}"/>
              </a:ext>
            </a:extLst>
          </p:cNvPr>
          <p:cNvSpPr/>
          <p:nvPr/>
        </p:nvSpPr>
        <p:spPr>
          <a:xfrm>
            <a:off x="4054062" y="1580912"/>
            <a:ext cx="1085858" cy="1105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B7C205-3955-3641-9FD5-186FBFE8741C}"/>
              </a:ext>
            </a:extLst>
          </p:cNvPr>
          <p:cNvSpPr/>
          <p:nvPr/>
        </p:nvSpPr>
        <p:spPr>
          <a:xfrm>
            <a:off x="5904306" y="1580911"/>
            <a:ext cx="1085858" cy="1105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2276A6-8E4A-8E48-8615-7C80FF752CCC}"/>
              </a:ext>
            </a:extLst>
          </p:cNvPr>
          <p:cNvSpPr/>
          <p:nvPr/>
        </p:nvSpPr>
        <p:spPr>
          <a:xfrm>
            <a:off x="4054062" y="3316843"/>
            <a:ext cx="1085858" cy="1105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89E23-C342-4946-A1AD-29A73616F506}"/>
              </a:ext>
            </a:extLst>
          </p:cNvPr>
          <p:cNvSpPr/>
          <p:nvPr/>
        </p:nvSpPr>
        <p:spPr>
          <a:xfrm>
            <a:off x="5904306" y="3316842"/>
            <a:ext cx="1085858" cy="1105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52AFEF-07A4-5F4F-956B-B53E05B95035}"/>
              </a:ext>
            </a:extLst>
          </p:cNvPr>
          <p:cNvSpPr/>
          <p:nvPr/>
        </p:nvSpPr>
        <p:spPr>
          <a:xfrm>
            <a:off x="4054062" y="4916208"/>
            <a:ext cx="1085858" cy="1105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BFE60D-07AE-6D47-8256-EAF2999AA495}"/>
              </a:ext>
            </a:extLst>
          </p:cNvPr>
          <p:cNvSpPr/>
          <p:nvPr/>
        </p:nvSpPr>
        <p:spPr>
          <a:xfrm>
            <a:off x="5904306" y="4920017"/>
            <a:ext cx="1085858" cy="1105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3BBEB1-6F6E-0E43-8335-254FB2758F9A}"/>
              </a:ext>
            </a:extLst>
          </p:cNvPr>
          <p:cNvSpPr txBox="1"/>
          <p:nvPr/>
        </p:nvSpPr>
        <p:spPr>
          <a:xfrm>
            <a:off x="4668437" y="950117"/>
            <a:ext cx="262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Teas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Coffee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CD5C2-34C4-9D46-8A00-DD82298EB919}"/>
              </a:ext>
            </a:extLst>
          </p:cNvPr>
          <p:cNvSpPr txBox="1"/>
          <p:nvPr/>
        </p:nvSpPr>
        <p:spPr>
          <a:xfrm>
            <a:off x="4091564" y="5258598"/>
            <a:ext cx="1085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 of tea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A2CC22-1301-3447-AA6A-ECBB8D701859}"/>
              </a:ext>
            </a:extLst>
          </p:cNvPr>
          <p:cNvSpPr txBox="1"/>
          <p:nvPr/>
        </p:nvSpPr>
        <p:spPr>
          <a:xfrm>
            <a:off x="5941807" y="1862382"/>
            <a:ext cx="1085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 of tea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 tea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Price: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7880BC-4248-7442-BCFE-8681CCB4F0C3}"/>
              </a:ext>
            </a:extLst>
          </p:cNvPr>
          <p:cNvSpPr txBox="1"/>
          <p:nvPr/>
        </p:nvSpPr>
        <p:spPr>
          <a:xfrm>
            <a:off x="4139791" y="3518290"/>
            <a:ext cx="1085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 of tea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 tea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Price: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24FEF-3D63-7D49-AEC9-BFBFF19AC3E3}"/>
              </a:ext>
            </a:extLst>
          </p:cNvPr>
          <p:cNvSpPr txBox="1"/>
          <p:nvPr/>
        </p:nvSpPr>
        <p:spPr>
          <a:xfrm>
            <a:off x="6016816" y="3534486"/>
            <a:ext cx="1085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 of tea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 tea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Price: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238765-BC3C-FA49-8050-4EE927162E8F}"/>
              </a:ext>
            </a:extLst>
          </p:cNvPr>
          <p:cNvSpPr txBox="1"/>
          <p:nvPr/>
        </p:nvSpPr>
        <p:spPr>
          <a:xfrm>
            <a:off x="4166572" y="1872732"/>
            <a:ext cx="1085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 of tea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tea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Price: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D1A089-2CEB-2F40-B349-DC84CC5E4A2F}"/>
              </a:ext>
            </a:extLst>
          </p:cNvPr>
          <p:cNvSpPr txBox="1"/>
          <p:nvPr/>
        </p:nvSpPr>
        <p:spPr>
          <a:xfrm>
            <a:off x="5941807" y="5166265"/>
            <a:ext cx="1085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 of tea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210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369</Words>
  <Application>Microsoft Macintosh PowerPoint</Application>
  <PresentationFormat>Widescreen</PresentationFormat>
  <Paragraphs>108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 - mobile high fidelity wireframes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 MIZZAK</dc:creator>
  <cp:lastModifiedBy>Z MIZZAK</cp:lastModifiedBy>
  <cp:revision>25</cp:revision>
  <dcterms:created xsi:type="dcterms:W3CDTF">2020-04-01T18:42:09Z</dcterms:created>
  <dcterms:modified xsi:type="dcterms:W3CDTF">2020-04-03T15:05:50Z</dcterms:modified>
</cp:coreProperties>
</file>