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529-F804-2B42-958F-F6BD94DD1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3259-D48A-CB40-BF1C-AC65BA1A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29BD-5076-9E49-9391-72101778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4576-36CC-BC4E-85DD-29DC9B7E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EF78-14B0-8B4D-BBE2-1E7B7FE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1D61-F775-D347-8C5C-AFB321DE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4A4DF-3AC6-CB41-AD66-FE76385B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204B-9DB9-CF42-B70C-381979AA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17E20-53B3-7B46-9784-50B95C15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E2AE-6EC6-1344-94A6-3CFE5A1C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2B093-89CE-4F4C-B4B1-BD34509A0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1E71C-69C8-5F42-8AC7-02BA6061C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5AC4-E0BA-9E49-8B8F-B5A1BE6F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7673-8085-F242-A6D0-E5309F27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ED8C-D70E-BB4C-9BF0-743ACB86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A569-D81D-A74A-A49B-C42EC313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5AA9-3DCD-6F4B-97DC-9A294E0B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9DD7-5E31-6642-95A4-BA1BC27C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9C9C-8B07-BB40-A8BD-6A3C70F2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F8D9-3F85-704B-80FA-3E5215D9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DCAA-8C31-544F-BAE2-9FF77D24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F1E3-CEFB-1741-8695-299F66DC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85FE-3D55-F94A-AEE9-F8F47B7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1801-A9A2-F94C-B64D-47B1356C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F406-1833-E740-A3A7-F5FC4EFF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2F4B-67BC-DA4D-AD70-3F142AE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9684-40DD-AE42-8183-BB076A46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BCBFA-4FDA-0842-9606-A9D42C42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85395-F100-3345-90B7-93EF62FB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999E-8F2C-6E4A-9E85-E13EFDAC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27271-4498-8B46-9BDE-87389739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802E-B5F4-2645-A5D6-8E16E5A8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76E9-D65D-8F4C-BED7-00852FED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4C46-6AFB-3B4D-B37F-2BD45DB8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45B8C-A644-EF43-A28D-C8D640198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C2562-7948-7C46-BADE-2538135FF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28E44-55FC-6243-9D33-71123BA1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16113-5160-314D-8BEF-E3056FB7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DD397-9F5E-5447-9ADB-D1B6C906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0DBA-4644-8448-B2D5-227ABF0A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1B422-BF6E-4E4B-BD39-E206B9F5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D20E-3D78-9547-A206-B8389501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E87C-5353-5E49-9723-371DD046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A1FFC-989C-C24C-8F66-17EBD2D3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5C873-6249-E445-9200-AD0984D2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E9A6F-B930-644B-AA07-C245E712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8D58-816C-6740-AA40-045CAED6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9BEA-5FFC-A541-BB26-5AC81361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CA094-D139-A643-BACD-EE27A3058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2C671-266F-8045-938C-C6CF626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3144-D3F9-004D-AF38-B60B8227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40F0-6086-5C4E-BE13-FD79C13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DEEB-1C2A-7942-BCC5-6FA4040A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89A81-CD3B-5A44-B925-1110F378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687DD-1F70-E744-82D5-B0D26481B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E7ABD-5BBE-F641-90D8-84F522A5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E30A-3D78-024C-BF53-133CFAAC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8E97-1CEF-4847-BB84-44FF9E99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6C591-15EE-6B42-BEB9-DFC274EF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8E44-7C93-A945-9756-01CE8773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21D2-9313-3E46-ADAC-A47D11F2D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1849-5E11-C546-A84D-99E694C0C02F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76AE-F963-4640-8D1D-D6FAB17B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151B-8A20-974E-A756-98CC933AA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08A91-7B8A-254B-8C99-AD1CFC0D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400550-3242-2449-9912-AD57C1424AD0}"/>
              </a:ext>
            </a:extLst>
          </p:cNvPr>
          <p:cNvSpPr/>
          <p:nvPr/>
        </p:nvSpPr>
        <p:spPr>
          <a:xfrm>
            <a:off x="4536281" y="209550"/>
            <a:ext cx="1721644" cy="1447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E1703E-3640-C748-B23C-3151E0A61807}"/>
              </a:ext>
            </a:extLst>
          </p:cNvPr>
          <p:cNvSpPr/>
          <p:nvPr/>
        </p:nvSpPr>
        <p:spPr>
          <a:xfrm>
            <a:off x="1279918" y="4997216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3B7AB01-45E9-AF4A-B08E-C3DA93816F7D}"/>
              </a:ext>
            </a:extLst>
          </p:cNvPr>
          <p:cNvSpPr/>
          <p:nvPr/>
        </p:nvSpPr>
        <p:spPr>
          <a:xfrm>
            <a:off x="7503322" y="2023377"/>
            <a:ext cx="2177652" cy="914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474D49-6C91-E24D-AAFF-252B840CC660}"/>
              </a:ext>
            </a:extLst>
          </p:cNvPr>
          <p:cNvSpPr/>
          <p:nvPr/>
        </p:nvSpPr>
        <p:spPr>
          <a:xfrm>
            <a:off x="1279917" y="3168416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C13EEA-3057-C040-A832-1C406126B2A4}"/>
              </a:ext>
            </a:extLst>
          </p:cNvPr>
          <p:cNvSpPr/>
          <p:nvPr/>
        </p:nvSpPr>
        <p:spPr>
          <a:xfrm>
            <a:off x="1279918" y="2023377"/>
            <a:ext cx="2149077" cy="914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B292EF-6D43-FC4F-A6EB-CE74197E3340}"/>
              </a:ext>
            </a:extLst>
          </p:cNvPr>
          <p:cNvSpPr/>
          <p:nvPr/>
        </p:nvSpPr>
        <p:spPr>
          <a:xfrm>
            <a:off x="4517828" y="2023377"/>
            <a:ext cx="2108597" cy="914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77B003-37DA-B54B-873A-2CA55DF87A49}"/>
              </a:ext>
            </a:extLst>
          </p:cNvPr>
          <p:cNvSpPr/>
          <p:nvPr/>
        </p:nvSpPr>
        <p:spPr>
          <a:xfrm>
            <a:off x="1279918" y="4082816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86EE0-B994-F44B-8F05-14BD9DA2E05C}"/>
              </a:ext>
            </a:extLst>
          </p:cNvPr>
          <p:cNvSpPr txBox="1"/>
          <p:nvPr/>
        </p:nvSpPr>
        <p:spPr>
          <a:xfrm>
            <a:off x="4757737" y="748784"/>
            <a:ext cx="127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79B23-C588-7C44-ABC3-D28BC045FA24}"/>
              </a:ext>
            </a:extLst>
          </p:cNvPr>
          <p:cNvSpPr txBox="1"/>
          <p:nvPr/>
        </p:nvSpPr>
        <p:spPr>
          <a:xfrm>
            <a:off x="1758552" y="2396609"/>
            <a:ext cx="11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8B140-4CA7-8D4E-ADBC-28ABE1B72112}"/>
              </a:ext>
            </a:extLst>
          </p:cNvPr>
          <p:cNvSpPr txBox="1"/>
          <p:nvPr/>
        </p:nvSpPr>
        <p:spPr>
          <a:xfrm>
            <a:off x="5038127" y="2281921"/>
            <a:ext cx="16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38D98-B418-8746-ACF2-436EBF8D09D9}"/>
              </a:ext>
            </a:extLst>
          </p:cNvPr>
          <p:cNvSpPr txBox="1"/>
          <p:nvPr/>
        </p:nvSpPr>
        <p:spPr>
          <a:xfrm>
            <a:off x="8017076" y="2158781"/>
            <a:ext cx="115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4B1CF7B-92FE-794F-99D2-3BA72A770836}"/>
              </a:ext>
            </a:extLst>
          </p:cNvPr>
          <p:cNvSpPr/>
          <p:nvPr/>
        </p:nvSpPr>
        <p:spPr>
          <a:xfrm>
            <a:off x="1279918" y="5911616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35563F-EB2A-2442-9ED2-AF0D67884BD7}"/>
              </a:ext>
            </a:extLst>
          </p:cNvPr>
          <p:cNvSpPr/>
          <p:nvPr/>
        </p:nvSpPr>
        <p:spPr>
          <a:xfrm>
            <a:off x="4555329" y="3184149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0124119-4681-DC45-A295-C97800BCADBF}"/>
              </a:ext>
            </a:extLst>
          </p:cNvPr>
          <p:cNvSpPr/>
          <p:nvPr/>
        </p:nvSpPr>
        <p:spPr>
          <a:xfrm>
            <a:off x="4555330" y="4099944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891E98A-5D12-EF43-AF36-89A43BF3A8B8}"/>
              </a:ext>
            </a:extLst>
          </p:cNvPr>
          <p:cNvSpPr/>
          <p:nvPr/>
        </p:nvSpPr>
        <p:spPr>
          <a:xfrm>
            <a:off x="4555330" y="5014895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558A6A9-1957-F247-AAA9-B86DC408D307}"/>
              </a:ext>
            </a:extLst>
          </p:cNvPr>
          <p:cNvSpPr/>
          <p:nvPr/>
        </p:nvSpPr>
        <p:spPr>
          <a:xfrm>
            <a:off x="4555329" y="5929295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3A4BCE-F3CE-B447-8B92-6F42AB14B582}"/>
              </a:ext>
            </a:extLst>
          </p:cNvPr>
          <p:cNvSpPr/>
          <p:nvPr/>
        </p:nvSpPr>
        <p:spPr>
          <a:xfrm>
            <a:off x="7712866" y="4120347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E0DB0D8-0059-B44E-8802-18DAE92AA5F0}"/>
              </a:ext>
            </a:extLst>
          </p:cNvPr>
          <p:cNvSpPr/>
          <p:nvPr/>
        </p:nvSpPr>
        <p:spPr>
          <a:xfrm>
            <a:off x="7718229" y="3184149"/>
            <a:ext cx="144899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FF6A49-E621-D746-83F4-517596DDECF0}"/>
              </a:ext>
            </a:extLst>
          </p:cNvPr>
          <p:cNvCxnSpPr>
            <a:cxnSpLocks/>
          </p:cNvCxnSpPr>
          <p:nvPr/>
        </p:nvCxnSpPr>
        <p:spPr>
          <a:xfrm>
            <a:off x="669719" y="2480577"/>
            <a:ext cx="0" cy="39059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CF5D92-E9EC-2D4D-AF13-5F25B90D5BA9}"/>
              </a:ext>
            </a:extLst>
          </p:cNvPr>
          <p:cNvCxnSpPr>
            <a:cxnSpLocks/>
          </p:cNvCxnSpPr>
          <p:nvPr/>
        </p:nvCxnSpPr>
        <p:spPr>
          <a:xfrm>
            <a:off x="3933813" y="2492482"/>
            <a:ext cx="0" cy="38821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60A662-B9C9-7B46-A685-310F1B60B2B0}"/>
              </a:ext>
            </a:extLst>
          </p:cNvPr>
          <p:cNvCxnSpPr>
            <a:cxnSpLocks/>
          </p:cNvCxnSpPr>
          <p:nvPr/>
        </p:nvCxnSpPr>
        <p:spPr>
          <a:xfrm>
            <a:off x="7037182" y="2281921"/>
            <a:ext cx="0" cy="22956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53FB26-0F37-9F4E-A208-62131961E761}"/>
              </a:ext>
            </a:extLst>
          </p:cNvPr>
          <p:cNvCxnSpPr>
            <a:cxnSpLocks/>
          </p:cNvCxnSpPr>
          <p:nvPr/>
        </p:nvCxnSpPr>
        <p:spPr>
          <a:xfrm flipH="1">
            <a:off x="669718" y="2480577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196075-6F8A-CC47-9212-DCBAE2B29D83}"/>
              </a:ext>
            </a:extLst>
          </p:cNvPr>
          <p:cNvCxnSpPr>
            <a:cxnSpLocks/>
          </p:cNvCxnSpPr>
          <p:nvPr/>
        </p:nvCxnSpPr>
        <p:spPr>
          <a:xfrm flipH="1">
            <a:off x="669718" y="3641349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04D475-5E26-6D4C-9506-8DF905BABEC6}"/>
              </a:ext>
            </a:extLst>
          </p:cNvPr>
          <p:cNvCxnSpPr>
            <a:cxnSpLocks/>
          </p:cNvCxnSpPr>
          <p:nvPr/>
        </p:nvCxnSpPr>
        <p:spPr>
          <a:xfrm flipH="1">
            <a:off x="669717" y="4583094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5D9229-F035-CF4E-BC72-C191AE3350D3}"/>
              </a:ext>
            </a:extLst>
          </p:cNvPr>
          <p:cNvCxnSpPr>
            <a:cxnSpLocks/>
          </p:cNvCxnSpPr>
          <p:nvPr/>
        </p:nvCxnSpPr>
        <p:spPr>
          <a:xfrm flipH="1">
            <a:off x="682509" y="5454416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FF02F1-473D-3244-8C1B-399077CD6DE7}"/>
              </a:ext>
            </a:extLst>
          </p:cNvPr>
          <p:cNvCxnSpPr>
            <a:cxnSpLocks/>
          </p:cNvCxnSpPr>
          <p:nvPr/>
        </p:nvCxnSpPr>
        <p:spPr>
          <a:xfrm flipH="1">
            <a:off x="679517" y="6386495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E35C37-CDF9-0D4C-96FE-46C21B53132F}"/>
              </a:ext>
            </a:extLst>
          </p:cNvPr>
          <p:cNvCxnSpPr>
            <a:cxnSpLocks/>
          </p:cNvCxnSpPr>
          <p:nvPr/>
        </p:nvCxnSpPr>
        <p:spPr>
          <a:xfrm flipH="1">
            <a:off x="3926082" y="4577547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0B39D-BF20-C249-84DB-62782A84B509}"/>
              </a:ext>
            </a:extLst>
          </p:cNvPr>
          <p:cNvCxnSpPr>
            <a:cxnSpLocks/>
          </p:cNvCxnSpPr>
          <p:nvPr/>
        </p:nvCxnSpPr>
        <p:spPr>
          <a:xfrm flipH="1">
            <a:off x="3907629" y="2480577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300CF0-49CF-BE4D-B4AF-CA51375107E8}"/>
              </a:ext>
            </a:extLst>
          </p:cNvPr>
          <p:cNvCxnSpPr>
            <a:cxnSpLocks/>
          </p:cNvCxnSpPr>
          <p:nvPr/>
        </p:nvCxnSpPr>
        <p:spPr>
          <a:xfrm flipH="1">
            <a:off x="3907628" y="3625616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45633-3C81-4447-8E53-53B3C4021E31}"/>
              </a:ext>
            </a:extLst>
          </p:cNvPr>
          <p:cNvCxnSpPr>
            <a:cxnSpLocks/>
          </p:cNvCxnSpPr>
          <p:nvPr/>
        </p:nvCxnSpPr>
        <p:spPr>
          <a:xfrm flipH="1">
            <a:off x="3945130" y="5578241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FA2F01-2CE6-FE42-8DF8-063ABD551F1F}"/>
              </a:ext>
            </a:extLst>
          </p:cNvPr>
          <p:cNvCxnSpPr>
            <a:cxnSpLocks/>
          </p:cNvCxnSpPr>
          <p:nvPr/>
        </p:nvCxnSpPr>
        <p:spPr>
          <a:xfrm flipH="1">
            <a:off x="3907627" y="6364036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5505A2-B90E-C848-A31E-39F03084C2A0}"/>
              </a:ext>
            </a:extLst>
          </p:cNvPr>
          <p:cNvCxnSpPr>
            <a:cxnSpLocks/>
          </p:cNvCxnSpPr>
          <p:nvPr/>
        </p:nvCxnSpPr>
        <p:spPr>
          <a:xfrm flipH="1">
            <a:off x="6893123" y="2288037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E75D90-894D-E944-9C4C-327653B720C5}"/>
              </a:ext>
            </a:extLst>
          </p:cNvPr>
          <p:cNvCxnSpPr>
            <a:cxnSpLocks/>
          </p:cNvCxnSpPr>
          <p:nvPr/>
        </p:nvCxnSpPr>
        <p:spPr>
          <a:xfrm flipH="1">
            <a:off x="7037182" y="3617444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B258DC-D9AF-A647-94DF-6A904B90A040}"/>
              </a:ext>
            </a:extLst>
          </p:cNvPr>
          <p:cNvCxnSpPr>
            <a:cxnSpLocks/>
          </p:cNvCxnSpPr>
          <p:nvPr/>
        </p:nvCxnSpPr>
        <p:spPr>
          <a:xfrm flipH="1">
            <a:off x="7037181" y="4563260"/>
            <a:ext cx="610199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E769C7-E811-0140-B108-B5D4FEF31E7B}"/>
              </a:ext>
            </a:extLst>
          </p:cNvPr>
          <p:cNvSpPr txBox="1"/>
          <p:nvPr/>
        </p:nvSpPr>
        <p:spPr>
          <a:xfrm>
            <a:off x="1389436" y="3289056"/>
            <a:ext cx="1365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teas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coffees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other products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0AD447-1ECB-0940-AD79-D3B368F46298}"/>
              </a:ext>
            </a:extLst>
          </p:cNvPr>
          <p:cNvSpPr txBox="1"/>
          <p:nvPr/>
        </p:nvSpPr>
        <p:spPr>
          <a:xfrm>
            <a:off x="4536281" y="3232363"/>
            <a:ext cx="1646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the store on google maps</a:t>
            </a:r>
          </a:p>
          <a:p>
            <a:endParaRPr lang="en-US" dirty="0"/>
          </a:p>
          <a:p>
            <a:r>
              <a:rPr lang="en-US" dirty="0"/>
              <a:t>Address, hours,</a:t>
            </a:r>
          </a:p>
          <a:p>
            <a:r>
              <a:rPr lang="en-US" dirty="0"/>
              <a:t>Email, phone</a:t>
            </a:r>
          </a:p>
          <a:p>
            <a:endParaRPr lang="en-US" dirty="0"/>
          </a:p>
          <a:p>
            <a:r>
              <a:rPr lang="en-US" dirty="0"/>
              <a:t>Busiest hours graph</a:t>
            </a:r>
          </a:p>
          <a:p>
            <a:endParaRPr lang="en-US" dirty="0"/>
          </a:p>
          <a:p>
            <a:r>
              <a:rPr lang="en-US" dirty="0"/>
              <a:t>Closed </a:t>
            </a:r>
          </a:p>
          <a:p>
            <a:r>
              <a:rPr lang="en-US" dirty="0"/>
              <a:t>location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9A0A6B-2CDD-D349-BE6A-D15D71D265A4}"/>
              </a:ext>
            </a:extLst>
          </p:cNvPr>
          <p:cNvSpPr txBox="1"/>
          <p:nvPr/>
        </p:nvSpPr>
        <p:spPr>
          <a:xfrm>
            <a:off x="7761681" y="3282343"/>
            <a:ext cx="1573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for mailing list</a:t>
            </a:r>
          </a:p>
          <a:p>
            <a:endParaRPr lang="en-US" dirty="0"/>
          </a:p>
          <a:p>
            <a:r>
              <a:rPr lang="en-US" dirty="0"/>
              <a:t>Contact/ sent concerns or requests</a:t>
            </a:r>
          </a:p>
        </p:txBody>
      </p:sp>
    </p:spTree>
    <p:extLst>
      <p:ext uri="{BB962C8B-B14F-4D97-AF65-F5344CB8AC3E}">
        <p14:creationId xmlns:p14="http://schemas.microsoft.com/office/powerpoint/2010/main" val="402515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MIZZAK</dc:creator>
  <cp:lastModifiedBy>Z MIZZAK</cp:lastModifiedBy>
  <cp:revision>3</cp:revision>
  <dcterms:created xsi:type="dcterms:W3CDTF">2020-04-03T17:14:26Z</dcterms:created>
  <dcterms:modified xsi:type="dcterms:W3CDTF">2020-04-03T17:31:55Z</dcterms:modified>
</cp:coreProperties>
</file>