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4BE"/>
    <a:srgbClr val="3CB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76" d="100"/>
          <a:sy n="76" d="100"/>
        </p:scale>
        <p:origin x="14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46E34-9270-254F-A0A2-D6C8C00E2DA3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F63BB-0054-1845-9DA4-DF01D5A5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Continuation of 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F63BB-0054-1845-9DA4-DF01D5A59F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C7B7-3DA0-704B-896D-A86A3820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2145-85BA-994B-BD63-82C5E6E36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5232-9F59-6D40-8CA1-33AEEA4F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0BE7-E2BA-FD47-AB8B-2133242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CF5E-CF7D-5749-8DF9-CF3051E0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7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3271-BE55-EC40-AA94-65EA562D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FDA0C-72A4-0646-A0C1-B199003A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91A2-965F-EE40-A31F-B66C97EA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ECE37-B89B-4641-90B8-B1A8A6DB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E6580-A772-E642-AC3A-AA3F4871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1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351BB-78E0-214D-B620-0F4514EC0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F79B4-FC1F-CB44-985C-290B277CE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8A69-92F8-9242-918D-DEE42765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C6C9-2A46-254F-8B78-1CF2629F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B5B65-2C1F-1E41-AFE6-0D699F86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9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B49F-2796-8F44-9458-7FB1D270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3DBB-C7AB-A64D-BCD5-0226F9F3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6C715-86C0-9946-B17A-A4185060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A732-9B15-3148-94BD-38B500AA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D69EC-6B59-CF4F-9FD4-39DB14D7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EB93-4353-DE4D-9167-C1B23656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71698-BC35-AD40-AA59-E3FA43AA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DBF3-22BB-4543-9B32-E057133A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C75F3-A818-5149-A14A-0CA8AB94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D147-6E7C-174B-BC34-71F5D554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8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0497-7CDA-E347-9816-8281372F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A4CA-E53F-B842-90B3-08876BDCD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3DC1A-B53E-6F40-A013-70178DBE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0A3F-B8FE-AE48-BCB8-9A7DBB3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04B91-2F20-0343-A9C2-866480E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3359-7887-0549-B68D-1DDD1728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B6FB-4A1F-1D46-AB08-5D9D937D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D240-C1DA-BD4C-B174-FC9A05BD8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89183-23D2-9F40-82DC-87FE1DB2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F3211-A6FC-C448-96AE-90234025B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2EB9A-0E35-6648-9F28-CD03CC6A9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37A7E-A3A6-9543-82C0-B2F97B73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6BBEE-D923-294F-AAF0-EB87C142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6D955-38A9-3B41-8BB4-EC1D6811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F9C7-F700-DF41-B6B9-93C206AA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B3551-2CD5-824C-9F9B-392FDC77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8574D-F3A1-5744-A30C-4E529454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8FA5D-4DBD-D747-9DC5-F3C4E680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5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6B399-7BE4-6A44-895A-7F35A1FB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F80B9-07CD-C146-A98B-FB341139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236DE-0D35-4447-9D00-3419CA5F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4325-3008-494D-AB28-09F0D5DB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7DA5-794F-234C-B8AE-DEBC666A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094AB-A980-0F44-82DA-D5C2D0DE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73B7D-1E3D-3041-8CA2-E5AA46D8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1E7A8-C048-AA4B-8F48-4A16550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A8CCC-43CC-A046-AC8F-250F1431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BCA4-A6B4-2F42-ABB3-3639F3FE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524B-1333-1F42-A0AA-E498C41F2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3FC37-BEB8-904D-A413-CD464588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11771-21FD-2C4E-B270-8C67A2F6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033AB-A0D9-4948-AC19-D9227A8A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776B-B8D0-3B46-938A-E4A5BC81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7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C985C-A51C-2744-BA50-01F2D0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4CC75-4CC6-C141-9A24-393E7F9F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5A0B-0DD7-114E-819A-113BD0265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47CF-8F16-4E40-A347-FF38D18FF8E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5FEA-FF44-6E4D-A7F3-DC9F56AB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1EC6-D301-DF4E-A1C7-DE41AECB3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76170-B040-BB4E-837D-499AD8D2ABB4}"/>
              </a:ext>
            </a:extLst>
          </p:cNvPr>
          <p:cNvSpPr/>
          <p:nvPr/>
        </p:nvSpPr>
        <p:spPr>
          <a:xfrm>
            <a:off x="0" y="0"/>
            <a:ext cx="12192001" cy="914400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E3733-26BA-1C42-BB35-9F3A85B8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0"/>
            <a:ext cx="900114" cy="93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69EB1-E771-A648-9EA1-F0CAD34B6F17}"/>
              </a:ext>
            </a:extLst>
          </p:cNvPr>
          <p:cNvSpPr txBox="1"/>
          <p:nvPr/>
        </p:nvSpPr>
        <p:spPr>
          <a:xfrm>
            <a:off x="6572250" y="2725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A6A0-84E0-8343-8503-C2B05E66013E}"/>
              </a:ext>
            </a:extLst>
          </p:cNvPr>
          <p:cNvSpPr txBox="1"/>
          <p:nvPr/>
        </p:nvSpPr>
        <p:spPr>
          <a:xfrm>
            <a:off x="7679530" y="284143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A239D-BB48-BA43-A3C6-4AD1CB6A9664}"/>
              </a:ext>
            </a:extLst>
          </p:cNvPr>
          <p:cNvSpPr txBox="1"/>
          <p:nvPr/>
        </p:nvSpPr>
        <p:spPr>
          <a:xfrm>
            <a:off x="9086849" y="272534"/>
            <a:ext cx="18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382AB-664A-C84D-B858-5A4AB78479F1}"/>
              </a:ext>
            </a:extLst>
          </p:cNvPr>
          <p:cNvSpPr txBox="1"/>
          <p:nvPr/>
        </p:nvSpPr>
        <p:spPr>
          <a:xfrm>
            <a:off x="10887074" y="296287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5DFAB-0F95-3A43-9445-B7FF157C0746}"/>
              </a:ext>
            </a:extLst>
          </p:cNvPr>
          <p:cNvSpPr txBox="1"/>
          <p:nvPr/>
        </p:nvSpPr>
        <p:spPr>
          <a:xfrm>
            <a:off x="4870846" y="1188005"/>
            <a:ext cx="2450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371C4-07F8-8045-9E7F-CA76CE5E298E}"/>
              </a:ext>
            </a:extLst>
          </p:cNvPr>
          <p:cNvSpPr txBox="1"/>
          <p:nvPr/>
        </p:nvSpPr>
        <p:spPr>
          <a:xfrm>
            <a:off x="2896790" y="1988222"/>
            <a:ext cx="68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Shall go here about the website! Text Shall go here about the website! Text Shall go here about the website!</a:t>
            </a:r>
          </a:p>
          <a:p>
            <a:r>
              <a:rPr lang="en-US" dirty="0"/>
              <a:t>Text Shall go here about the website! Text Shall go here about the website!</a:t>
            </a:r>
          </a:p>
          <a:p>
            <a:r>
              <a:rPr lang="en-US" dirty="0"/>
              <a:t>Text Shall go here about the website!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3508E9-EADF-BE4B-8527-11D2D6713886}"/>
              </a:ext>
            </a:extLst>
          </p:cNvPr>
          <p:cNvSpPr/>
          <p:nvPr/>
        </p:nvSpPr>
        <p:spPr>
          <a:xfrm>
            <a:off x="-2" y="3742548"/>
            <a:ext cx="12192001" cy="3115452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5EEF2-C336-5D4E-BAFC-B1506BA50982}"/>
              </a:ext>
            </a:extLst>
          </p:cNvPr>
          <p:cNvSpPr/>
          <p:nvPr/>
        </p:nvSpPr>
        <p:spPr>
          <a:xfrm>
            <a:off x="3743325" y="4762375"/>
            <a:ext cx="4643437" cy="20956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62AE9-E7B5-914E-9F38-31F471B39899}"/>
              </a:ext>
            </a:extLst>
          </p:cNvPr>
          <p:cNvSpPr txBox="1"/>
          <p:nvPr/>
        </p:nvSpPr>
        <p:spPr>
          <a:xfrm>
            <a:off x="5348882" y="5810187"/>
            <a:ext cx="191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348186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318B3F-17F7-8847-A1A7-51D5F5A07CFC}"/>
              </a:ext>
            </a:extLst>
          </p:cNvPr>
          <p:cNvSpPr/>
          <p:nvPr/>
        </p:nvSpPr>
        <p:spPr>
          <a:xfrm>
            <a:off x="0" y="-1"/>
            <a:ext cx="12192000" cy="1357313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9CFF4-7FD5-8044-8760-BC77144D8D4E}"/>
              </a:ext>
            </a:extLst>
          </p:cNvPr>
          <p:cNvSpPr txBox="1"/>
          <p:nvPr/>
        </p:nvSpPr>
        <p:spPr>
          <a:xfrm>
            <a:off x="4521994" y="156983"/>
            <a:ext cx="2521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Adress</a:t>
            </a:r>
            <a:r>
              <a:rPr lang="en-US" dirty="0"/>
              <a:t>:</a:t>
            </a:r>
          </a:p>
          <a:p>
            <a:r>
              <a:rPr lang="en-US" dirty="0"/>
              <a:t>Insert Address here</a:t>
            </a:r>
          </a:p>
          <a:p>
            <a:r>
              <a:rPr lang="en-US" dirty="0"/>
              <a:t>Hours:</a:t>
            </a:r>
          </a:p>
          <a:p>
            <a:r>
              <a:rPr lang="en-US" dirty="0"/>
              <a:t>Insert Hours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3EDD-1E64-F84C-B797-456D0D741214}"/>
              </a:ext>
            </a:extLst>
          </p:cNvPr>
          <p:cNvSpPr txBox="1"/>
          <p:nvPr/>
        </p:nvSpPr>
        <p:spPr>
          <a:xfrm>
            <a:off x="-2001839" y="50800"/>
            <a:ext cx="175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continuation of the home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F1E0B6-CBE5-7F4C-834E-7A5AD357F674}"/>
              </a:ext>
            </a:extLst>
          </p:cNvPr>
          <p:cNvCxnSpPr>
            <a:cxnSpLocks/>
          </p:cNvCxnSpPr>
          <p:nvPr/>
        </p:nvCxnSpPr>
        <p:spPr>
          <a:xfrm flipV="1">
            <a:off x="0" y="5926667"/>
            <a:ext cx="1219200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2F1028-6CD9-EF49-8903-25B3471333C1}"/>
              </a:ext>
            </a:extLst>
          </p:cNvPr>
          <p:cNvSpPr txBox="1"/>
          <p:nvPr/>
        </p:nvSpPr>
        <p:spPr>
          <a:xfrm>
            <a:off x="3039533" y="6053667"/>
            <a:ext cx="649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@Blue Monkey Tea | Home | Careers | check out our old website!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E49B3-058D-4D4E-B268-C4F9EC6BF78E}"/>
              </a:ext>
            </a:extLst>
          </p:cNvPr>
          <p:cNvSpPr txBox="1"/>
          <p:nvPr/>
        </p:nvSpPr>
        <p:spPr>
          <a:xfrm>
            <a:off x="3403732" y="1651000"/>
            <a:ext cx="475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Best Selling Products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67B26B-017D-AB4C-BC5C-D0F32FF08C37}"/>
              </a:ext>
            </a:extLst>
          </p:cNvPr>
          <p:cNvSpPr/>
          <p:nvPr/>
        </p:nvSpPr>
        <p:spPr>
          <a:xfrm>
            <a:off x="728134" y="2727589"/>
            <a:ext cx="2675598" cy="25725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DF92ED-C1AF-1647-8AA1-305503D3EB21}"/>
              </a:ext>
            </a:extLst>
          </p:cNvPr>
          <p:cNvSpPr/>
          <p:nvPr/>
        </p:nvSpPr>
        <p:spPr>
          <a:xfrm>
            <a:off x="4758201" y="2727589"/>
            <a:ext cx="2675598" cy="25725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478BE6-9940-6343-B548-727C50EE462B}"/>
              </a:ext>
            </a:extLst>
          </p:cNvPr>
          <p:cNvSpPr/>
          <p:nvPr/>
        </p:nvSpPr>
        <p:spPr>
          <a:xfrm>
            <a:off x="8788268" y="2737488"/>
            <a:ext cx="2675598" cy="25725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D6BDB-53F5-B641-A71B-F941A1990028}"/>
              </a:ext>
            </a:extLst>
          </p:cNvPr>
          <p:cNvSpPr txBox="1"/>
          <p:nvPr/>
        </p:nvSpPr>
        <p:spPr>
          <a:xfrm>
            <a:off x="1320932" y="2221687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3A73CA-2646-294A-B55C-6185C7C15F95}"/>
              </a:ext>
            </a:extLst>
          </p:cNvPr>
          <p:cNvSpPr txBox="1"/>
          <p:nvPr/>
        </p:nvSpPr>
        <p:spPr>
          <a:xfrm>
            <a:off x="5245099" y="2259509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281FA-31C8-0244-8156-35B88185BED9}"/>
              </a:ext>
            </a:extLst>
          </p:cNvPr>
          <p:cNvSpPr txBox="1"/>
          <p:nvPr/>
        </p:nvSpPr>
        <p:spPr>
          <a:xfrm>
            <a:off x="9381066" y="223955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Name</a:t>
            </a:r>
          </a:p>
        </p:txBody>
      </p:sp>
    </p:spTree>
    <p:extLst>
      <p:ext uri="{BB962C8B-B14F-4D97-AF65-F5344CB8AC3E}">
        <p14:creationId xmlns:p14="http://schemas.microsoft.com/office/powerpoint/2010/main" val="230338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76170-B040-BB4E-837D-499AD8D2ABB4}"/>
              </a:ext>
            </a:extLst>
          </p:cNvPr>
          <p:cNvSpPr/>
          <p:nvPr/>
        </p:nvSpPr>
        <p:spPr>
          <a:xfrm>
            <a:off x="0" y="0"/>
            <a:ext cx="12192001" cy="914400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E3733-26BA-1C42-BB35-9F3A85B8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0"/>
            <a:ext cx="900114" cy="93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69EB1-E771-A648-9EA1-F0CAD34B6F17}"/>
              </a:ext>
            </a:extLst>
          </p:cNvPr>
          <p:cNvSpPr txBox="1"/>
          <p:nvPr/>
        </p:nvSpPr>
        <p:spPr>
          <a:xfrm>
            <a:off x="6572250" y="2725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A6A0-84E0-8343-8503-C2B05E66013E}"/>
              </a:ext>
            </a:extLst>
          </p:cNvPr>
          <p:cNvSpPr txBox="1"/>
          <p:nvPr/>
        </p:nvSpPr>
        <p:spPr>
          <a:xfrm>
            <a:off x="7679530" y="284143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A239D-BB48-BA43-A3C6-4AD1CB6A9664}"/>
              </a:ext>
            </a:extLst>
          </p:cNvPr>
          <p:cNvSpPr txBox="1"/>
          <p:nvPr/>
        </p:nvSpPr>
        <p:spPr>
          <a:xfrm>
            <a:off x="9086849" y="272534"/>
            <a:ext cx="18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382AB-664A-C84D-B858-5A4AB78479F1}"/>
              </a:ext>
            </a:extLst>
          </p:cNvPr>
          <p:cNvSpPr txBox="1"/>
          <p:nvPr/>
        </p:nvSpPr>
        <p:spPr>
          <a:xfrm>
            <a:off x="10887074" y="296287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Us!</a:t>
            </a:r>
          </a:p>
        </p:txBody>
      </p:sp>
    </p:spTree>
    <p:extLst>
      <p:ext uri="{BB962C8B-B14F-4D97-AF65-F5344CB8AC3E}">
        <p14:creationId xmlns:p14="http://schemas.microsoft.com/office/powerpoint/2010/main" val="311165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76170-B040-BB4E-837D-499AD8D2ABB4}"/>
              </a:ext>
            </a:extLst>
          </p:cNvPr>
          <p:cNvSpPr/>
          <p:nvPr/>
        </p:nvSpPr>
        <p:spPr>
          <a:xfrm>
            <a:off x="0" y="0"/>
            <a:ext cx="12192001" cy="914400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E3733-26BA-1C42-BB35-9F3A85B8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0"/>
            <a:ext cx="900114" cy="93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69EB1-E771-A648-9EA1-F0CAD34B6F17}"/>
              </a:ext>
            </a:extLst>
          </p:cNvPr>
          <p:cNvSpPr txBox="1"/>
          <p:nvPr/>
        </p:nvSpPr>
        <p:spPr>
          <a:xfrm>
            <a:off x="6572250" y="2725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A6A0-84E0-8343-8503-C2B05E66013E}"/>
              </a:ext>
            </a:extLst>
          </p:cNvPr>
          <p:cNvSpPr txBox="1"/>
          <p:nvPr/>
        </p:nvSpPr>
        <p:spPr>
          <a:xfrm>
            <a:off x="7679530" y="284143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A239D-BB48-BA43-A3C6-4AD1CB6A9664}"/>
              </a:ext>
            </a:extLst>
          </p:cNvPr>
          <p:cNvSpPr txBox="1"/>
          <p:nvPr/>
        </p:nvSpPr>
        <p:spPr>
          <a:xfrm>
            <a:off x="9086849" y="272534"/>
            <a:ext cx="18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382AB-664A-C84D-B858-5A4AB78479F1}"/>
              </a:ext>
            </a:extLst>
          </p:cNvPr>
          <p:cNvSpPr txBox="1"/>
          <p:nvPr/>
        </p:nvSpPr>
        <p:spPr>
          <a:xfrm>
            <a:off x="10887074" y="296287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Us!</a:t>
            </a:r>
          </a:p>
        </p:txBody>
      </p:sp>
    </p:spTree>
    <p:extLst>
      <p:ext uri="{BB962C8B-B14F-4D97-AF65-F5344CB8AC3E}">
        <p14:creationId xmlns:p14="http://schemas.microsoft.com/office/powerpoint/2010/main" val="111186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118</Words>
  <Application>Microsoft Macintosh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MIZZAK</dc:creator>
  <cp:lastModifiedBy>Z MIZZAK</cp:lastModifiedBy>
  <cp:revision>10</cp:revision>
  <dcterms:created xsi:type="dcterms:W3CDTF">2020-04-01T18:42:09Z</dcterms:created>
  <dcterms:modified xsi:type="dcterms:W3CDTF">2020-04-03T01:26:06Z</dcterms:modified>
</cp:coreProperties>
</file>