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75" r:id="rId5"/>
    <p:sldId id="274" r:id="rId6"/>
    <p:sldId id="263" r:id="rId7"/>
    <p:sldId id="278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69" r:id="rId16"/>
    <p:sldId id="272" r:id="rId17"/>
    <p:sldId id="266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7E9B54-7668-42EF-9D03-FB889B66A2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902" y="226860"/>
            <a:ext cx="1915767" cy="176477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9C9AA-1AC2-4797-8EE7-399FF08B4384}"/>
              </a:ext>
            </a:extLst>
          </p:cNvPr>
          <p:cNvSpPr txBox="1"/>
          <p:nvPr/>
        </p:nvSpPr>
        <p:spPr>
          <a:xfrm>
            <a:off x="2826026" y="226860"/>
            <a:ext cx="7219122" cy="1764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20395" algn="r">
              <a:lnSpc>
                <a:spcPct val="107000"/>
              </a:lnSpc>
              <a:spcBef>
                <a:spcPts val="1105"/>
              </a:spcBef>
              <a:spcAft>
                <a:spcPts val="800"/>
              </a:spcAft>
            </a:pPr>
            <a:r>
              <a:rPr lang="en-IN" sz="18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 of  </a:t>
            </a:r>
            <a:r>
              <a:rPr lang="en-IN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 Science  And </a:t>
            </a:r>
            <a:r>
              <a:rPr lang="en-IN" sz="18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Engineering</a:t>
            </a:r>
            <a:endParaRPr lang="en-IN" sz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7270" marR="574675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CMR  TECHNICAL 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CAMPUS</a:t>
            </a:r>
            <a:endParaRPr lang="en-IN" sz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0260" marR="574675" algn="ctr">
              <a:lnSpc>
                <a:spcPct val="107000"/>
              </a:lnSpc>
              <a:spcBef>
                <a:spcPts val="590"/>
              </a:spcBef>
              <a:spcAft>
                <a:spcPts val="80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(UGC Autonomous)</a:t>
            </a:r>
          </a:p>
          <a:p>
            <a:pPr marL="810260" marR="574675" algn="ctr">
              <a:lnSpc>
                <a:spcPct val="107000"/>
              </a:lnSpc>
              <a:spcBef>
                <a:spcPts val="590"/>
              </a:spcBef>
              <a:spcAft>
                <a:spcPts val="800"/>
              </a:spcAft>
            </a:pP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2020-2023</a:t>
            </a:r>
            <a:endParaRPr lang="en-IN" sz="12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5C2F034-B47B-4529-8EF7-BF5DCDD8020C}"/>
              </a:ext>
            </a:extLst>
          </p:cNvPr>
          <p:cNvSpPr/>
          <p:nvPr/>
        </p:nvSpPr>
        <p:spPr>
          <a:xfrm>
            <a:off x="3498574" y="2226365"/>
            <a:ext cx="6215269" cy="1881809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CB47C-3445-41EC-B4A6-6F102C028D1C}"/>
              </a:ext>
            </a:extLst>
          </p:cNvPr>
          <p:cNvSpPr txBox="1"/>
          <p:nvPr/>
        </p:nvSpPr>
        <p:spPr>
          <a:xfrm>
            <a:off x="3554895" y="234736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E6E29-CE0B-4C36-9E58-1992278AEB43}"/>
              </a:ext>
            </a:extLst>
          </p:cNvPr>
          <p:cNvSpPr txBox="1"/>
          <p:nvPr/>
        </p:nvSpPr>
        <p:spPr>
          <a:xfrm>
            <a:off x="3554895" y="3105834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SECURE  CRYPTO-BIOMETRIC  SYSTEM  FOR CLOUD  COMPUTING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47A80613-B472-46B5-9C06-AA9734E8D445}"/>
              </a:ext>
            </a:extLst>
          </p:cNvPr>
          <p:cNvSpPr/>
          <p:nvPr/>
        </p:nvSpPr>
        <p:spPr>
          <a:xfrm>
            <a:off x="238502" y="5237424"/>
            <a:ext cx="3833583" cy="1476901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V. NARESH KUMAR</a:t>
            </a:r>
          </a:p>
          <a:p>
            <a:pPr algn="ctr"/>
            <a:r>
              <a:rPr lang="en-US" dirty="0"/>
              <a:t> (Associate Professor)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0FF89C6C-F73B-455D-B622-255BC7E05581}"/>
              </a:ext>
            </a:extLst>
          </p:cNvPr>
          <p:cNvSpPr/>
          <p:nvPr/>
        </p:nvSpPr>
        <p:spPr>
          <a:xfrm>
            <a:off x="7328452" y="5266005"/>
            <a:ext cx="4793007" cy="1476902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SARA  :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207R1A05N8</a:t>
            </a:r>
          </a:p>
          <a:p>
            <a:r>
              <a:rPr lang="en-US" b="1" dirty="0">
                <a:solidFill>
                  <a:schemeClr val="tx1"/>
                </a:solidFill>
              </a:rPr>
              <a:t>ANUMULA ABHITEJ REDDY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 207R1A05J7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59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2F8E5EA-D90A-91C0-A054-62B426FC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596" y="626005"/>
            <a:ext cx="4424805" cy="700352"/>
          </a:xfrm>
        </p:spPr>
        <p:txBody>
          <a:bodyPr/>
          <a:lstStyle/>
          <a:p>
            <a:pPr algn="ctr"/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B69381-7F14-7356-66B1-A3D7D5C8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42" y="1688041"/>
            <a:ext cx="5207911" cy="45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6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2F8E5EA-D90A-91C0-A054-62B426FC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947" y="575205"/>
            <a:ext cx="5682105" cy="910696"/>
          </a:xfrm>
        </p:spPr>
        <p:txBody>
          <a:bodyPr/>
          <a:lstStyle/>
          <a:p>
            <a:pPr algn="ctr"/>
            <a:r>
              <a:rPr lang="en-US" dirty="0"/>
              <a:t>Collaboration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0CFD2-F5CE-C135-CCE9-12458B7F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927225"/>
            <a:ext cx="4064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08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779D-C93F-4A0F-99FF-A81C6388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7" y="530086"/>
            <a:ext cx="9905998" cy="1232451"/>
          </a:xfrm>
        </p:spPr>
        <p:txBody>
          <a:bodyPr/>
          <a:lstStyle/>
          <a:p>
            <a:pPr algn="ctr"/>
            <a:r>
              <a:rPr lang="en-US" dirty="0"/>
              <a:t>HARDWARE REQUIREMENTS</a:t>
            </a:r>
            <a:br>
              <a:rPr lang="en-US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1409" y="2478157"/>
            <a:ext cx="6599582" cy="33527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hnschrift" pitchFamily="34" charset="0"/>
              </a:rPr>
              <a:t>     System         :  i3 and above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hnschrift" pitchFamily="34" charset="0"/>
              </a:rPr>
              <a:t>     Ram              : 4 GB and above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hnschrift" pitchFamily="34" charset="0"/>
              </a:rPr>
              <a:t>    Hard Disk      : 40 GB  and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98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" name="Group 13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EDFF4-C28C-434D-8198-58908389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98784"/>
            <a:ext cx="8791575" cy="11794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SOFTWARE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319130" y="2425148"/>
            <a:ext cx="6838121" cy="36443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Bahnschrift" pitchFamily="34" charset="0"/>
              </a:rPr>
              <a:t>   </a:t>
            </a:r>
            <a:r>
              <a:rPr lang="en-US" sz="2000" dirty="0">
                <a:latin typeface="Bahnschrift" pitchFamily="34" charset="0"/>
              </a:rPr>
              <a:t>Operating system  : Windows8 and  Above.</a:t>
            </a:r>
          </a:p>
          <a:p>
            <a:r>
              <a:rPr lang="en-US" sz="2000" dirty="0">
                <a:latin typeface="Bahnschrift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Bahnschrift" pitchFamily="34" charset="0"/>
              </a:rPr>
              <a:t>   Coding Language   : python 3.6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357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Title 66"/>
          <p:cNvSpPr>
            <a:spLocks noGrp="1"/>
          </p:cNvSpPr>
          <p:nvPr>
            <p:ph type="title"/>
          </p:nvPr>
        </p:nvSpPr>
        <p:spPr>
          <a:xfrm>
            <a:off x="1141413" y="238540"/>
            <a:ext cx="9905998" cy="1378226"/>
          </a:xfrm>
        </p:spPr>
        <p:txBody>
          <a:bodyPr/>
          <a:lstStyle/>
          <a:p>
            <a:r>
              <a:rPr lang="en-US" dirty="0"/>
              <a:t>                               NOVELTY</a:t>
            </a:r>
          </a:p>
        </p:txBody>
      </p:sp>
      <p:sp>
        <p:nvSpPr>
          <p:cNvPr id="68" name="Round Single Corner Rectangle 67"/>
          <p:cNvSpPr/>
          <p:nvPr/>
        </p:nvSpPr>
        <p:spPr>
          <a:xfrm>
            <a:off x="1497497" y="1378226"/>
            <a:ext cx="9554816" cy="4757531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Integration of biometric authentication: A secure crypto-biometric system for cloud       computing should integrate biometric authentication methods to enhance security.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Biometric authentication methods can include fingerprints, facial recognition etc.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Strong encryption: The system should use strong encryption techniques to protect sensitive data during storage and transmission. Robust access control: A robust access control system should be in place to limit access to sensitive data. This can include multi-factor authentication, and continuous monitoring of user activities. </a:t>
            </a:r>
          </a:p>
          <a:p>
            <a:pPr algn="ctr">
              <a:buFont typeface="Arial" pitchFamily="34" charset="0"/>
              <a:buChar char="•"/>
            </a:pPr>
            <a:endParaRPr lang="en-US" sz="2000" dirty="0"/>
          </a:p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332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A84C-1C47-49D7-8BDA-0F1116FB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728870"/>
            <a:ext cx="10162691" cy="1179444"/>
          </a:xfrm>
        </p:spPr>
        <p:txBody>
          <a:bodyPr>
            <a:normAutofit fontScale="90000"/>
          </a:bodyPr>
          <a:lstStyle/>
          <a:p>
            <a:pPr marL="73025" marR="24765" indent="137160" algn="just">
              <a:lnSpc>
                <a:spcPct val="107000"/>
              </a:lnSpc>
              <a:spcBef>
                <a:spcPts val="365"/>
              </a:spcBef>
              <a:spcAft>
                <a:spcPts val="800"/>
              </a:spcAft>
            </a:pPr>
            <a:r>
              <a:rPr lang="en-IN" sz="4000" dirty="0"/>
              <a:t>CONCLUSION</a:t>
            </a:r>
            <a:br>
              <a:rPr lang="en-IN" dirty="0"/>
            </a:br>
            <a:br>
              <a:rPr lang="en-IN" dirty="0"/>
            </a:br>
            <a:endParaRPr lang="en-IN" sz="1800" dirty="0"/>
          </a:p>
        </p:txBody>
      </p:sp>
      <p:sp>
        <p:nvSpPr>
          <p:cNvPr id="3" name="Rounded Rectangle 2"/>
          <p:cNvSpPr/>
          <p:nvPr/>
        </p:nvSpPr>
        <p:spPr>
          <a:xfrm>
            <a:off x="1948070" y="2266121"/>
            <a:ext cx="8878956" cy="409492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 A biometric system for cloud computing enhances security compared to        traditional authentication methods.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 It uses unique biometric features like fingerprints, iris scans, or facial recognition to ensure only authorized users can access sensitive data.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system improves convenience by eliminating the need for passwords or other difficult-to-manage credentials.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system can adapt to different user needs, such as providing multiple authentication options for users with disabilities or unique physical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3235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3253"/>
            <a:ext cx="12192003" cy="6871252"/>
            <a:chOff x="0" y="-13253"/>
            <a:chExt cx="12192003" cy="6871252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253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C55461-70E1-44F1-82B7-57A2461A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881809"/>
            <a:ext cx="6858000" cy="18144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24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1E67-6ACA-4DB2-A529-87E3AD3A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9B11-A6D3-47A3-A2C0-E172969A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A44C81B-6E2D-4C17-AD5C-59F50665ECB8}"/>
              </a:ext>
            </a:extLst>
          </p:cNvPr>
          <p:cNvSpPr/>
          <p:nvPr/>
        </p:nvSpPr>
        <p:spPr>
          <a:xfrm>
            <a:off x="808383" y="1868557"/>
            <a:ext cx="10239028" cy="457862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Cloud computing has matured and now boasts a diverse range of providers and services. However, security concerns continue to hinder widespread user acceptance.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Biometric technologies are increasingly important for secure identification and verification, but managing biometric data in the cloud presents challenges due to privacy regulations and the need for trust.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address these challenges, we propose a crypto biometric system for cloud computing that eliminates the need to expose private biometric data.</a:t>
            </a:r>
          </a:p>
        </p:txBody>
      </p:sp>
    </p:spTree>
    <p:extLst>
      <p:ext uri="{BB962C8B-B14F-4D97-AF65-F5344CB8AC3E}">
        <p14:creationId xmlns:p14="http://schemas.microsoft.com/office/powerpoint/2010/main" val="2713776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1073425" y="2305878"/>
            <a:ext cx="9992139" cy="384313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Two methods for generating cryptographic keys from biometric data: direct creation of a binary key and combination of stored biometric data with a random binary sequence.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Key binding systems can secure a biometric template using a binary key or release a cryptographic key only when a legitimate biometric trait is presented.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Error correcting codes (ECCs) and feature transformation techniques can manage intra-class variability of biometric templates and address vulnerabilities in fuzzy commitment systems.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EXISTING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EXISTING SYSTEM 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Less Accuracy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 Efficiency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Privacy Concerns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Cost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378227" y="2107096"/>
            <a:ext cx="9819860" cy="401540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The templates are stored in a database but template protection is not addressed.</a:t>
            </a:r>
          </a:p>
          <a:p>
            <a:pPr algn="ctr"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cloud private matching identification algorithm is proposed in , but it does not include a mechanism to renew the biometric templates.</a:t>
            </a:r>
          </a:p>
          <a:p>
            <a:pPr algn="ctr"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schema in employs cryptography to protect the templates that are stored in the cloud, but it does not consider the issue of data location, which could lead to a breach of data protection laws.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PROPOSED SYSTEM 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Accuracy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Efficiency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Enhanced Security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Convenience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Cost-Effective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66" y="185530"/>
            <a:ext cx="9905998" cy="1192696"/>
          </a:xfrm>
        </p:spPr>
        <p:txBody>
          <a:bodyPr/>
          <a:lstStyle/>
          <a:p>
            <a:r>
              <a:rPr lang="en-US" dirty="0"/>
              <a:t>                  SYSTEM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896" y="1524000"/>
            <a:ext cx="7301948" cy="4876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927" y="1643270"/>
            <a:ext cx="7101647" cy="461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8043-711D-4BAE-6737-24335FBB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075" y="522265"/>
            <a:ext cx="8483850" cy="1104404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123B0-CAE8-6916-4409-28F53DE5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70" y="1820222"/>
            <a:ext cx="4713859" cy="4294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65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2F8E5EA-D90A-91C0-A054-62B426FC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96" y="734871"/>
            <a:ext cx="4678805" cy="5241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6D1C6-036F-80A6-C7A8-6D47D033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08" y="1888067"/>
            <a:ext cx="3820583" cy="3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2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728</TotalTime>
  <Words>549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Times New Roman</vt:lpstr>
      <vt:lpstr>Tw Cen MT</vt:lpstr>
      <vt:lpstr>Wingdings</vt:lpstr>
      <vt:lpstr>Circuit</vt:lpstr>
      <vt:lpstr>PowerPoint Presentation</vt:lpstr>
      <vt:lpstr>ABSTRACT</vt:lpstr>
      <vt:lpstr>                     EXISTING SYSTEM </vt:lpstr>
      <vt:lpstr>         EXISTING SYSTEM DISADVANTAGES </vt:lpstr>
      <vt:lpstr>                     PROPOSED SYSTEM </vt:lpstr>
      <vt:lpstr>           PROPOSED SYSTEM ADVANTAGES </vt:lpstr>
      <vt:lpstr>                  SYSTEM ARCHITECTURE</vt:lpstr>
      <vt:lpstr>Use case diagram</vt:lpstr>
      <vt:lpstr>Class diagram</vt:lpstr>
      <vt:lpstr>Sequence diagram</vt:lpstr>
      <vt:lpstr>Collaboration Diagram</vt:lpstr>
      <vt:lpstr>HARDWARE REQUIREMENTS </vt:lpstr>
      <vt:lpstr>SOFTWARE REQUIREMENTS</vt:lpstr>
      <vt:lpstr>                               NOVELTY</vt:lpstr>
      <vt:lpstr>CONCLUSION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samyuktha 96</dc:creator>
  <cp:lastModifiedBy>Mubashir uddin</cp:lastModifiedBy>
  <cp:revision>35</cp:revision>
  <dcterms:created xsi:type="dcterms:W3CDTF">2021-05-25T04:25:44Z</dcterms:created>
  <dcterms:modified xsi:type="dcterms:W3CDTF">2023-09-12T10:13:24Z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