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8" r:id="rId5"/>
    <p:sldId id="270" r:id="rId6"/>
    <p:sldId id="275" r:id="rId7"/>
    <p:sldId id="278" r:id="rId8"/>
    <p:sldId id="279" r:id="rId9"/>
    <p:sldId id="264" r:id="rId10"/>
    <p:sldId id="267" r:id="rId11"/>
    <p:sldId id="280" r:id="rId12"/>
    <p:sldId id="281" r:id="rId13"/>
    <p:sldId id="273" r:id="rId14"/>
    <p:sldId id="269" r:id="rId15"/>
    <p:sldId id="285" r:id="rId16"/>
    <p:sldId id="289" r:id="rId17"/>
    <p:sldId id="288" r:id="rId18"/>
    <p:sldId id="282" r:id="rId19"/>
    <p:sldId id="283" r:id="rId20"/>
    <p:sldId id="284" r:id="rId21"/>
    <p:sldId id="287" r:id="rId22"/>
    <p:sldId id="28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459939-BCFB-4A8F-92E7-8ED77FB95358}" v="263" dt="2021-05-29T12:16:39.1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78C640-2AEB-4ABC-958D-71EB91A1869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2445DC5-2FE1-491F-9A93-8435037FBD9E}">
      <dgm:prSet/>
      <dgm:spPr/>
      <dgm:t>
        <a:bodyPr/>
        <a:lstStyle/>
        <a:p>
          <a:r>
            <a:rPr lang="en-GB"/>
            <a:t>Server</a:t>
          </a:r>
          <a:endParaRPr lang="en-US"/>
        </a:p>
      </dgm:t>
    </dgm:pt>
    <dgm:pt modelId="{A4285150-446E-40C3-B5EB-98430D21AA30}" type="parTrans" cxnId="{C175D89D-D9F1-4F78-98DF-9A22181E0009}">
      <dgm:prSet/>
      <dgm:spPr/>
      <dgm:t>
        <a:bodyPr/>
        <a:lstStyle/>
        <a:p>
          <a:endParaRPr lang="en-US"/>
        </a:p>
      </dgm:t>
    </dgm:pt>
    <dgm:pt modelId="{FBAA90CE-5575-4688-8654-B8DAA0638B83}" type="sibTrans" cxnId="{C175D89D-D9F1-4F78-98DF-9A22181E0009}">
      <dgm:prSet/>
      <dgm:spPr/>
      <dgm:t>
        <a:bodyPr/>
        <a:lstStyle/>
        <a:p>
          <a:endParaRPr lang="en-US"/>
        </a:p>
      </dgm:t>
    </dgm:pt>
    <dgm:pt modelId="{BE5F8030-BF3F-49FA-9CB3-75993FD8B828}">
      <dgm:prSet/>
      <dgm:spPr/>
      <dgm:t>
        <a:bodyPr/>
        <a:lstStyle/>
        <a:p>
          <a:r>
            <a:rPr lang="en-GB"/>
            <a:t>Database</a:t>
          </a:r>
          <a:endParaRPr lang="en-US"/>
        </a:p>
      </dgm:t>
    </dgm:pt>
    <dgm:pt modelId="{AE1D96BA-D4ED-4C32-AA3C-D488330CA1F1}" type="parTrans" cxnId="{D6E2FC7A-2190-48B7-ABF8-95FE84B3C46A}">
      <dgm:prSet/>
      <dgm:spPr/>
      <dgm:t>
        <a:bodyPr/>
        <a:lstStyle/>
        <a:p>
          <a:endParaRPr lang="en-US"/>
        </a:p>
      </dgm:t>
    </dgm:pt>
    <dgm:pt modelId="{29B1F0FC-B42C-4D5D-A4F0-64086227A08F}" type="sibTrans" cxnId="{D6E2FC7A-2190-48B7-ABF8-95FE84B3C46A}">
      <dgm:prSet/>
      <dgm:spPr/>
      <dgm:t>
        <a:bodyPr/>
        <a:lstStyle/>
        <a:p>
          <a:endParaRPr lang="en-US"/>
        </a:p>
      </dgm:t>
    </dgm:pt>
    <dgm:pt modelId="{422FA0AE-F13A-4F80-BA9B-BD89C7C60957}">
      <dgm:prSet/>
      <dgm:spPr/>
      <dgm:t>
        <a:bodyPr/>
        <a:lstStyle/>
        <a:p>
          <a:r>
            <a:rPr lang="en-GB" dirty="0"/>
            <a:t>Code</a:t>
          </a:r>
          <a:endParaRPr lang="en-US" dirty="0"/>
        </a:p>
      </dgm:t>
    </dgm:pt>
    <dgm:pt modelId="{39FA35E4-90EE-4C43-99A4-849E17AFBF1E}" type="parTrans" cxnId="{3B6817E6-9C35-4D1C-8AD6-D3D8CEF25BD9}">
      <dgm:prSet/>
      <dgm:spPr/>
      <dgm:t>
        <a:bodyPr/>
        <a:lstStyle/>
        <a:p>
          <a:endParaRPr lang="en-US"/>
        </a:p>
      </dgm:t>
    </dgm:pt>
    <dgm:pt modelId="{F0DB939B-EE19-45D6-A14C-5FB2B6F86933}" type="sibTrans" cxnId="{3B6817E6-9C35-4D1C-8AD6-D3D8CEF25BD9}">
      <dgm:prSet/>
      <dgm:spPr/>
      <dgm:t>
        <a:bodyPr/>
        <a:lstStyle/>
        <a:p>
          <a:endParaRPr lang="en-US"/>
        </a:p>
      </dgm:t>
    </dgm:pt>
    <dgm:pt modelId="{16CF9B13-8D62-46F1-BFA2-EC8726073E76}" type="pres">
      <dgm:prSet presAssocID="{9378C640-2AEB-4ABC-958D-71EB91A18690}" presName="root" presStyleCnt="0">
        <dgm:presLayoutVars>
          <dgm:dir/>
          <dgm:resizeHandles val="exact"/>
        </dgm:presLayoutVars>
      </dgm:prSet>
      <dgm:spPr/>
    </dgm:pt>
    <dgm:pt modelId="{DBAA8CF6-AA73-45D7-8332-D8E954A10983}" type="pres">
      <dgm:prSet presAssocID="{92445DC5-2FE1-491F-9A93-8435037FBD9E}" presName="compNode" presStyleCnt="0"/>
      <dgm:spPr/>
    </dgm:pt>
    <dgm:pt modelId="{08554085-C28A-48BB-9BC7-BFAEA58BC924}" type="pres">
      <dgm:prSet presAssocID="{92445DC5-2FE1-491F-9A93-8435037FBD9E}" presName="iconRect" presStyleLbl="node1" presStyleIdx="0" presStyleCnt="3" custLinFactY="-10510" custLinFactNeighborX="-99138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C38B7AD5-6B17-4062-9705-1198781935D3}" type="pres">
      <dgm:prSet presAssocID="{92445DC5-2FE1-491F-9A93-8435037FBD9E}" presName="spaceRect" presStyleCnt="0"/>
      <dgm:spPr/>
    </dgm:pt>
    <dgm:pt modelId="{CE37C12B-B281-4B92-AA64-044668150A9D}" type="pres">
      <dgm:prSet presAssocID="{92445DC5-2FE1-491F-9A93-8435037FBD9E}" presName="textRect" presStyleLbl="revTx" presStyleIdx="0" presStyleCnt="3" custLinFactY="-113584" custLinFactNeighborX="794" custLinFactNeighborY="-200000">
        <dgm:presLayoutVars>
          <dgm:chMax val="1"/>
          <dgm:chPref val="1"/>
        </dgm:presLayoutVars>
      </dgm:prSet>
      <dgm:spPr/>
    </dgm:pt>
    <dgm:pt modelId="{B8C4F52A-0EBC-4B37-87DC-3151B8890C06}" type="pres">
      <dgm:prSet presAssocID="{FBAA90CE-5575-4688-8654-B8DAA0638B83}" presName="sibTrans" presStyleCnt="0"/>
      <dgm:spPr/>
    </dgm:pt>
    <dgm:pt modelId="{59703E01-687B-4F75-95E8-3EE38473D354}" type="pres">
      <dgm:prSet presAssocID="{BE5F8030-BF3F-49FA-9CB3-75993FD8B828}" presName="compNode" presStyleCnt="0"/>
      <dgm:spPr/>
    </dgm:pt>
    <dgm:pt modelId="{2329933F-6204-4732-B9C7-01DB327FB403}" type="pres">
      <dgm:prSet presAssocID="{BE5F8030-BF3F-49FA-9CB3-75993FD8B828}" presName="iconRect" presStyleLbl="node1" presStyleIdx="1" presStyleCnt="3" custLinFactX="-100000" custLinFactNeighborX="-184834" custLinFactNeighborY="-1046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AFDA264-4586-4F52-A611-1EB56C7974C4}" type="pres">
      <dgm:prSet presAssocID="{BE5F8030-BF3F-49FA-9CB3-75993FD8B828}" presName="spaceRect" presStyleCnt="0"/>
      <dgm:spPr/>
    </dgm:pt>
    <dgm:pt modelId="{7C3DFFE8-7682-47BF-B3C3-E7BAD52A4F23}" type="pres">
      <dgm:prSet presAssocID="{BE5F8030-BF3F-49FA-9CB3-75993FD8B828}" presName="textRect" presStyleLbl="revTx" presStyleIdx="1" presStyleCnt="3" custLinFactY="-74436" custLinFactNeighborX="-78921" custLinFactNeighborY="-100000">
        <dgm:presLayoutVars>
          <dgm:chMax val="1"/>
          <dgm:chPref val="1"/>
        </dgm:presLayoutVars>
      </dgm:prSet>
      <dgm:spPr/>
    </dgm:pt>
    <dgm:pt modelId="{158963BB-F710-4531-999E-C846EAE6403C}" type="pres">
      <dgm:prSet presAssocID="{29B1F0FC-B42C-4D5D-A4F0-64086227A08F}" presName="sibTrans" presStyleCnt="0"/>
      <dgm:spPr/>
    </dgm:pt>
    <dgm:pt modelId="{EFD8BB1B-0270-41FE-9D64-F2C550AAF968}" type="pres">
      <dgm:prSet presAssocID="{422FA0AE-F13A-4F80-BA9B-BD89C7C60957}" presName="compNode" presStyleCnt="0"/>
      <dgm:spPr/>
    </dgm:pt>
    <dgm:pt modelId="{7CC1DC7E-7257-4721-A127-7AD0290FD3B7}" type="pres">
      <dgm:prSet presAssocID="{422FA0AE-F13A-4F80-BA9B-BD89C7C60957}" presName="iconRect" presStyleLbl="node1" presStyleIdx="2" presStyleCnt="3" custLinFactX="-300000" custLinFactY="55768" custLinFactNeighborX="-315479" custLinFactNeighborY="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A57E240-0CB4-4ADD-A995-7E192F8921E9}" type="pres">
      <dgm:prSet presAssocID="{422FA0AE-F13A-4F80-BA9B-BD89C7C60957}" presName="spaceRect" presStyleCnt="0"/>
      <dgm:spPr/>
    </dgm:pt>
    <dgm:pt modelId="{B153CFED-E030-44A6-A882-5EF00CB0A858}" type="pres">
      <dgm:prSet presAssocID="{422FA0AE-F13A-4F80-BA9B-BD89C7C60957}" presName="textRect" presStyleLbl="revTx" presStyleIdx="2" presStyleCnt="3" custLinFactX="-100000" custLinFactY="7111" custLinFactNeighborX="-127641" custLinFactNeighborY="100000">
        <dgm:presLayoutVars>
          <dgm:chMax val="1"/>
          <dgm:chPref val="1"/>
        </dgm:presLayoutVars>
      </dgm:prSet>
      <dgm:spPr/>
    </dgm:pt>
  </dgm:ptLst>
  <dgm:cxnLst>
    <dgm:cxn modelId="{786D405D-6B85-4213-A510-85488AA8E838}" type="presOf" srcId="{422FA0AE-F13A-4F80-BA9B-BD89C7C60957}" destId="{B153CFED-E030-44A6-A882-5EF00CB0A858}" srcOrd="0" destOrd="0" presId="urn:microsoft.com/office/officeart/2018/2/layout/IconLabelList"/>
    <dgm:cxn modelId="{D6E2FC7A-2190-48B7-ABF8-95FE84B3C46A}" srcId="{9378C640-2AEB-4ABC-958D-71EB91A18690}" destId="{BE5F8030-BF3F-49FA-9CB3-75993FD8B828}" srcOrd="1" destOrd="0" parTransId="{AE1D96BA-D4ED-4C32-AA3C-D488330CA1F1}" sibTransId="{29B1F0FC-B42C-4D5D-A4F0-64086227A08F}"/>
    <dgm:cxn modelId="{0A76E381-CBB2-4B73-B3A4-7C9BA4FF6AD9}" type="presOf" srcId="{BE5F8030-BF3F-49FA-9CB3-75993FD8B828}" destId="{7C3DFFE8-7682-47BF-B3C3-E7BAD52A4F23}" srcOrd="0" destOrd="0" presId="urn:microsoft.com/office/officeart/2018/2/layout/IconLabelList"/>
    <dgm:cxn modelId="{FE46569A-E5BA-44F6-A840-65150351A344}" type="presOf" srcId="{92445DC5-2FE1-491F-9A93-8435037FBD9E}" destId="{CE37C12B-B281-4B92-AA64-044668150A9D}" srcOrd="0" destOrd="0" presId="urn:microsoft.com/office/officeart/2018/2/layout/IconLabelList"/>
    <dgm:cxn modelId="{C175D89D-D9F1-4F78-98DF-9A22181E0009}" srcId="{9378C640-2AEB-4ABC-958D-71EB91A18690}" destId="{92445DC5-2FE1-491F-9A93-8435037FBD9E}" srcOrd="0" destOrd="0" parTransId="{A4285150-446E-40C3-B5EB-98430D21AA30}" sibTransId="{FBAA90CE-5575-4688-8654-B8DAA0638B83}"/>
    <dgm:cxn modelId="{739557C5-56C2-4F1A-9088-B52CD08F93AD}" type="presOf" srcId="{9378C640-2AEB-4ABC-958D-71EB91A18690}" destId="{16CF9B13-8D62-46F1-BFA2-EC8726073E76}" srcOrd="0" destOrd="0" presId="urn:microsoft.com/office/officeart/2018/2/layout/IconLabelList"/>
    <dgm:cxn modelId="{3B6817E6-9C35-4D1C-8AD6-D3D8CEF25BD9}" srcId="{9378C640-2AEB-4ABC-958D-71EB91A18690}" destId="{422FA0AE-F13A-4F80-BA9B-BD89C7C60957}" srcOrd="2" destOrd="0" parTransId="{39FA35E4-90EE-4C43-99A4-849E17AFBF1E}" sibTransId="{F0DB939B-EE19-45D6-A14C-5FB2B6F86933}"/>
    <dgm:cxn modelId="{D47438D6-A8AB-4DE5-8EB6-3D2E91F3ADA7}" type="presParOf" srcId="{16CF9B13-8D62-46F1-BFA2-EC8726073E76}" destId="{DBAA8CF6-AA73-45D7-8332-D8E954A10983}" srcOrd="0" destOrd="0" presId="urn:microsoft.com/office/officeart/2018/2/layout/IconLabelList"/>
    <dgm:cxn modelId="{3F29AF86-5C56-4351-9100-BEF77FECA09B}" type="presParOf" srcId="{DBAA8CF6-AA73-45D7-8332-D8E954A10983}" destId="{08554085-C28A-48BB-9BC7-BFAEA58BC924}" srcOrd="0" destOrd="0" presId="urn:microsoft.com/office/officeart/2018/2/layout/IconLabelList"/>
    <dgm:cxn modelId="{BD031B24-2A92-48A0-A498-6472243D8F0C}" type="presParOf" srcId="{DBAA8CF6-AA73-45D7-8332-D8E954A10983}" destId="{C38B7AD5-6B17-4062-9705-1198781935D3}" srcOrd="1" destOrd="0" presId="urn:microsoft.com/office/officeart/2018/2/layout/IconLabelList"/>
    <dgm:cxn modelId="{7FF72FAC-B758-4E44-AA2F-7B46A6F58903}" type="presParOf" srcId="{DBAA8CF6-AA73-45D7-8332-D8E954A10983}" destId="{CE37C12B-B281-4B92-AA64-044668150A9D}" srcOrd="2" destOrd="0" presId="urn:microsoft.com/office/officeart/2018/2/layout/IconLabelList"/>
    <dgm:cxn modelId="{0483D9DB-9DD9-4656-A115-C6C2A926805F}" type="presParOf" srcId="{16CF9B13-8D62-46F1-BFA2-EC8726073E76}" destId="{B8C4F52A-0EBC-4B37-87DC-3151B8890C06}" srcOrd="1" destOrd="0" presId="urn:microsoft.com/office/officeart/2018/2/layout/IconLabelList"/>
    <dgm:cxn modelId="{40ECE3DE-75D4-4BB8-BE7B-1A7CB206BAB3}" type="presParOf" srcId="{16CF9B13-8D62-46F1-BFA2-EC8726073E76}" destId="{59703E01-687B-4F75-95E8-3EE38473D354}" srcOrd="2" destOrd="0" presId="urn:microsoft.com/office/officeart/2018/2/layout/IconLabelList"/>
    <dgm:cxn modelId="{FB9CE140-E178-46FC-B0BB-5FFDC9ABE447}" type="presParOf" srcId="{59703E01-687B-4F75-95E8-3EE38473D354}" destId="{2329933F-6204-4732-B9C7-01DB327FB403}" srcOrd="0" destOrd="0" presId="urn:microsoft.com/office/officeart/2018/2/layout/IconLabelList"/>
    <dgm:cxn modelId="{5E4B3B9C-653F-4497-94BC-B21E6D7EF771}" type="presParOf" srcId="{59703E01-687B-4F75-95E8-3EE38473D354}" destId="{AAFDA264-4586-4F52-A611-1EB56C7974C4}" srcOrd="1" destOrd="0" presId="urn:microsoft.com/office/officeart/2018/2/layout/IconLabelList"/>
    <dgm:cxn modelId="{1B16E693-98B8-4117-8D84-F56EE9A50B0F}" type="presParOf" srcId="{59703E01-687B-4F75-95E8-3EE38473D354}" destId="{7C3DFFE8-7682-47BF-B3C3-E7BAD52A4F23}" srcOrd="2" destOrd="0" presId="urn:microsoft.com/office/officeart/2018/2/layout/IconLabelList"/>
    <dgm:cxn modelId="{7FC4B91A-23C0-40DB-8120-315FF5D70A61}" type="presParOf" srcId="{16CF9B13-8D62-46F1-BFA2-EC8726073E76}" destId="{158963BB-F710-4531-999E-C846EAE6403C}" srcOrd="3" destOrd="0" presId="urn:microsoft.com/office/officeart/2018/2/layout/IconLabelList"/>
    <dgm:cxn modelId="{FD44A6A0-BDBF-46A3-9B70-11DE678C5DFD}" type="presParOf" srcId="{16CF9B13-8D62-46F1-BFA2-EC8726073E76}" destId="{EFD8BB1B-0270-41FE-9D64-F2C550AAF968}" srcOrd="4" destOrd="0" presId="urn:microsoft.com/office/officeart/2018/2/layout/IconLabelList"/>
    <dgm:cxn modelId="{DB121C97-BF30-4D27-BC15-FC74FB8714BF}" type="presParOf" srcId="{EFD8BB1B-0270-41FE-9D64-F2C550AAF968}" destId="{7CC1DC7E-7257-4721-A127-7AD0290FD3B7}" srcOrd="0" destOrd="0" presId="urn:microsoft.com/office/officeart/2018/2/layout/IconLabelList"/>
    <dgm:cxn modelId="{EA5869D8-5F80-4506-A302-AA5BA0F93C0F}" type="presParOf" srcId="{EFD8BB1B-0270-41FE-9D64-F2C550AAF968}" destId="{DA57E240-0CB4-4ADD-A995-7E192F8921E9}" srcOrd="1" destOrd="0" presId="urn:microsoft.com/office/officeart/2018/2/layout/IconLabelList"/>
    <dgm:cxn modelId="{A062F014-4E0D-49F5-9CD0-CF1D48584E64}" type="presParOf" srcId="{EFD8BB1B-0270-41FE-9D64-F2C550AAF968}" destId="{B153CFED-E030-44A6-A882-5EF00CB0A85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78C640-2AEB-4ABC-958D-71EB91A1869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2445DC5-2FE1-491F-9A93-8435037FBD9E}">
      <dgm:prSet/>
      <dgm:spPr/>
      <dgm:t>
        <a:bodyPr/>
        <a:lstStyle/>
        <a:p>
          <a:r>
            <a:rPr lang="en-GB"/>
            <a:t>Server</a:t>
          </a:r>
          <a:endParaRPr lang="en-US"/>
        </a:p>
      </dgm:t>
    </dgm:pt>
    <dgm:pt modelId="{A4285150-446E-40C3-B5EB-98430D21AA30}" type="parTrans" cxnId="{C175D89D-D9F1-4F78-98DF-9A22181E0009}">
      <dgm:prSet/>
      <dgm:spPr/>
      <dgm:t>
        <a:bodyPr/>
        <a:lstStyle/>
        <a:p>
          <a:endParaRPr lang="en-US"/>
        </a:p>
      </dgm:t>
    </dgm:pt>
    <dgm:pt modelId="{FBAA90CE-5575-4688-8654-B8DAA0638B83}" type="sibTrans" cxnId="{C175D89D-D9F1-4F78-98DF-9A22181E0009}">
      <dgm:prSet/>
      <dgm:spPr/>
      <dgm:t>
        <a:bodyPr/>
        <a:lstStyle/>
        <a:p>
          <a:endParaRPr lang="en-US"/>
        </a:p>
      </dgm:t>
    </dgm:pt>
    <dgm:pt modelId="{BE5F8030-BF3F-49FA-9CB3-75993FD8B828}">
      <dgm:prSet/>
      <dgm:spPr/>
      <dgm:t>
        <a:bodyPr/>
        <a:lstStyle/>
        <a:p>
          <a:r>
            <a:rPr lang="en-GB"/>
            <a:t>Database</a:t>
          </a:r>
          <a:endParaRPr lang="en-US"/>
        </a:p>
      </dgm:t>
    </dgm:pt>
    <dgm:pt modelId="{AE1D96BA-D4ED-4C32-AA3C-D488330CA1F1}" type="parTrans" cxnId="{D6E2FC7A-2190-48B7-ABF8-95FE84B3C46A}">
      <dgm:prSet/>
      <dgm:spPr/>
      <dgm:t>
        <a:bodyPr/>
        <a:lstStyle/>
        <a:p>
          <a:endParaRPr lang="en-US"/>
        </a:p>
      </dgm:t>
    </dgm:pt>
    <dgm:pt modelId="{29B1F0FC-B42C-4D5D-A4F0-64086227A08F}" type="sibTrans" cxnId="{D6E2FC7A-2190-48B7-ABF8-95FE84B3C46A}">
      <dgm:prSet/>
      <dgm:spPr/>
      <dgm:t>
        <a:bodyPr/>
        <a:lstStyle/>
        <a:p>
          <a:endParaRPr lang="en-US"/>
        </a:p>
      </dgm:t>
    </dgm:pt>
    <dgm:pt modelId="{422FA0AE-F13A-4F80-BA9B-BD89C7C60957}">
      <dgm:prSet/>
      <dgm:spPr/>
      <dgm:t>
        <a:bodyPr/>
        <a:lstStyle/>
        <a:p>
          <a:r>
            <a:rPr lang="en-GB" dirty="0"/>
            <a:t>Code</a:t>
          </a:r>
          <a:endParaRPr lang="en-US" dirty="0"/>
        </a:p>
      </dgm:t>
    </dgm:pt>
    <dgm:pt modelId="{39FA35E4-90EE-4C43-99A4-849E17AFBF1E}" type="parTrans" cxnId="{3B6817E6-9C35-4D1C-8AD6-D3D8CEF25BD9}">
      <dgm:prSet/>
      <dgm:spPr/>
      <dgm:t>
        <a:bodyPr/>
        <a:lstStyle/>
        <a:p>
          <a:endParaRPr lang="en-US"/>
        </a:p>
      </dgm:t>
    </dgm:pt>
    <dgm:pt modelId="{F0DB939B-EE19-45D6-A14C-5FB2B6F86933}" type="sibTrans" cxnId="{3B6817E6-9C35-4D1C-8AD6-D3D8CEF25BD9}">
      <dgm:prSet/>
      <dgm:spPr/>
      <dgm:t>
        <a:bodyPr/>
        <a:lstStyle/>
        <a:p>
          <a:endParaRPr lang="en-US"/>
        </a:p>
      </dgm:t>
    </dgm:pt>
    <dgm:pt modelId="{16CF9B13-8D62-46F1-BFA2-EC8726073E76}" type="pres">
      <dgm:prSet presAssocID="{9378C640-2AEB-4ABC-958D-71EB91A18690}" presName="root" presStyleCnt="0">
        <dgm:presLayoutVars>
          <dgm:dir/>
          <dgm:resizeHandles val="exact"/>
        </dgm:presLayoutVars>
      </dgm:prSet>
      <dgm:spPr/>
    </dgm:pt>
    <dgm:pt modelId="{DBAA8CF6-AA73-45D7-8332-D8E954A10983}" type="pres">
      <dgm:prSet presAssocID="{92445DC5-2FE1-491F-9A93-8435037FBD9E}" presName="compNode" presStyleCnt="0"/>
      <dgm:spPr/>
    </dgm:pt>
    <dgm:pt modelId="{08554085-C28A-48BB-9BC7-BFAEA58BC924}" type="pres">
      <dgm:prSet presAssocID="{92445DC5-2FE1-491F-9A93-8435037FBD9E}" presName="iconRect" presStyleLbl="node1" presStyleIdx="0" presStyleCnt="3" custLinFactY="-10510" custLinFactNeighborX="-99138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C38B7AD5-6B17-4062-9705-1198781935D3}" type="pres">
      <dgm:prSet presAssocID="{92445DC5-2FE1-491F-9A93-8435037FBD9E}" presName="spaceRect" presStyleCnt="0"/>
      <dgm:spPr/>
    </dgm:pt>
    <dgm:pt modelId="{CE37C12B-B281-4B92-AA64-044668150A9D}" type="pres">
      <dgm:prSet presAssocID="{92445DC5-2FE1-491F-9A93-8435037FBD9E}" presName="textRect" presStyleLbl="revTx" presStyleIdx="0" presStyleCnt="3" custLinFactY="-113584" custLinFactNeighborX="794" custLinFactNeighborY="-200000">
        <dgm:presLayoutVars>
          <dgm:chMax val="1"/>
          <dgm:chPref val="1"/>
        </dgm:presLayoutVars>
      </dgm:prSet>
      <dgm:spPr/>
    </dgm:pt>
    <dgm:pt modelId="{B8C4F52A-0EBC-4B37-87DC-3151B8890C06}" type="pres">
      <dgm:prSet presAssocID="{FBAA90CE-5575-4688-8654-B8DAA0638B83}" presName="sibTrans" presStyleCnt="0"/>
      <dgm:spPr/>
    </dgm:pt>
    <dgm:pt modelId="{59703E01-687B-4F75-95E8-3EE38473D354}" type="pres">
      <dgm:prSet presAssocID="{BE5F8030-BF3F-49FA-9CB3-75993FD8B828}" presName="compNode" presStyleCnt="0"/>
      <dgm:spPr/>
    </dgm:pt>
    <dgm:pt modelId="{2329933F-6204-4732-B9C7-01DB327FB403}" type="pres">
      <dgm:prSet presAssocID="{BE5F8030-BF3F-49FA-9CB3-75993FD8B828}" presName="iconRect" presStyleLbl="node1" presStyleIdx="1" presStyleCnt="3" custLinFactX="-100000" custLinFactNeighborX="-183254" custLinFactNeighborY="-1046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AFDA264-4586-4F52-A611-1EB56C7974C4}" type="pres">
      <dgm:prSet presAssocID="{BE5F8030-BF3F-49FA-9CB3-75993FD8B828}" presName="spaceRect" presStyleCnt="0"/>
      <dgm:spPr/>
    </dgm:pt>
    <dgm:pt modelId="{7C3DFFE8-7682-47BF-B3C3-E7BAD52A4F23}" type="pres">
      <dgm:prSet presAssocID="{BE5F8030-BF3F-49FA-9CB3-75993FD8B828}" presName="textRect" presStyleLbl="revTx" presStyleIdx="1" presStyleCnt="3" custLinFactY="-74436" custLinFactNeighborX="-78921" custLinFactNeighborY="-100000">
        <dgm:presLayoutVars>
          <dgm:chMax val="1"/>
          <dgm:chPref val="1"/>
        </dgm:presLayoutVars>
      </dgm:prSet>
      <dgm:spPr/>
    </dgm:pt>
    <dgm:pt modelId="{158963BB-F710-4531-999E-C846EAE6403C}" type="pres">
      <dgm:prSet presAssocID="{29B1F0FC-B42C-4D5D-A4F0-64086227A08F}" presName="sibTrans" presStyleCnt="0"/>
      <dgm:spPr/>
    </dgm:pt>
    <dgm:pt modelId="{EFD8BB1B-0270-41FE-9D64-F2C550AAF968}" type="pres">
      <dgm:prSet presAssocID="{422FA0AE-F13A-4F80-BA9B-BD89C7C60957}" presName="compNode" presStyleCnt="0"/>
      <dgm:spPr/>
    </dgm:pt>
    <dgm:pt modelId="{7CC1DC7E-7257-4721-A127-7AD0290FD3B7}" type="pres">
      <dgm:prSet presAssocID="{422FA0AE-F13A-4F80-BA9B-BD89C7C60957}" presName="iconRect" presStyleLbl="node1" presStyleIdx="2" presStyleCnt="3" custLinFactX="-300000" custLinFactY="56783" custLinFactNeighborX="-315479" custLinFactNeighborY="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A57E240-0CB4-4ADD-A995-7E192F8921E9}" type="pres">
      <dgm:prSet presAssocID="{422FA0AE-F13A-4F80-BA9B-BD89C7C60957}" presName="spaceRect" presStyleCnt="0"/>
      <dgm:spPr/>
    </dgm:pt>
    <dgm:pt modelId="{B153CFED-E030-44A6-A882-5EF00CB0A858}" type="pres">
      <dgm:prSet presAssocID="{422FA0AE-F13A-4F80-BA9B-BD89C7C60957}" presName="textRect" presStyleLbl="revTx" presStyleIdx="2" presStyleCnt="3" custLinFactX="-100000" custLinFactY="7111" custLinFactNeighborX="-127641" custLinFactNeighborY="100000">
        <dgm:presLayoutVars>
          <dgm:chMax val="1"/>
          <dgm:chPref val="1"/>
        </dgm:presLayoutVars>
      </dgm:prSet>
      <dgm:spPr/>
    </dgm:pt>
  </dgm:ptLst>
  <dgm:cxnLst>
    <dgm:cxn modelId="{786D405D-6B85-4213-A510-85488AA8E838}" type="presOf" srcId="{422FA0AE-F13A-4F80-BA9B-BD89C7C60957}" destId="{B153CFED-E030-44A6-A882-5EF00CB0A858}" srcOrd="0" destOrd="0" presId="urn:microsoft.com/office/officeart/2018/2/layout/IconLabelList"/>
    <dgm:cxn modelId="{D6E2FC7A-2190-48B7-ABF8-95FE84B3C46A}" srcId="{9378C640-2AEB-4ABC-958D-71EB91A18690}" destId="{BE5F8030-BF3F-49FA-9CB3-75993FD8B828}" srcOrd="1" destOrd="0" parTransId="{AE1D96BA-D4ED-4C32-AA3C-D488330CA1F1}" sibTransId="{29B1F0FC-B42C-4D5D-A4F0-64086227A08F}"/>
    <dgm:cxn modelId="{0A76E381-CBB2-4B73-B3A4-7C9BA4FF6AD9}" type="presOf" srcId="{BE5F8030-BF3F-49FA-9CB3-75993FD8B828}" destId="{7C3DFFE8-7682-47BF-B3C3-E7BAD52A4F23}" srcOrd="0" destOrd="0" presId="urn:microsoft.com/office/officeart/2018/2/layout/IconLabelList"/>
    <dgm:cxn modelId="{FE46569A-E5BA-44F6-A840-65150351A344}" type="presOf" srcId="{92445DC5-2FE1-491F-9A93-8435037FBD9E}" destId="{CE37C12B-B281-4B92-AA64-044668150A9D}" srcOrd="0" destOrd="0" presId="urn:microsoft.com/office/officeart/2018/2/layout/IconLabelList"/>
    <dgm:cxn modelId="{C175D89D-D9F1-4F78-98DF-9A22181E0009}" srcId="{9378C640-2AEB-4ABC-958D-71EB91A18690}" destId="{92445DC5-2FE1-491F-9A93-8435037FBD9E}" srcOrd="0" destOrd="0" parTransId="{A4285150-446E-40C3-B5EB-98430D21AA30}" sibTransId="{FBAA90CE-5575-4688-8654-B8DAA0638B83}"/>
    <dgm:cxn modelId="{739557C5-56C2-4F1A-9088-B52CD08F93AD}" type="presOf" srcId="{9378C640-2AEB-4ABC-958D-71EB91A18690}" destId="{16CF9B13-8D62-46F1-BFA2-EC8726073E76}" srcOrd="0" destOrd="0" presId="urn:microsoft.com/office/officeart/2018/2/layout/IconLabelList"/>
    <dgm:cxn modelId="{3B6817E6-9C35-4D1C-8AD6-D3D8CEF25BD9}" srcId="{9378C640-2AEB-4ABC-958D-71EB91A18690}" destId="{422FA0AE-F13A-4F80-BA9B-BD89C7C60957}" srcOrd="2" destOrd="0" parTransId="{39FA35E4-90EE-4C43-99A4-849E17AFBF1E}" sibTransId="{F0DB939B-EE19-45D6-A14C-5FB2B6F86933}"/>
    <dgm:cxn modelId="{D47438D6-A8AB-4DE5-8EB6-3D2E91F3ADA7}" type="presParOf" srcId="{16CF9B13-8D62-46F1-BFA2-EC8726073E76}" destId="{DBAA8CF6-AA73-45D7-8332-D8E954A10983}" srcOrd="0" destOrd="0" presId="urn:microsoft.com/office/officeart/2018/2/layout/IconLabelList"/>
    <dgm:cxn modelId="{3F29AF86-5C56-4351-9100-BEF77FECA09B}" type="presParOf" srcId="{DBAA8CF6-AA73-45D7-8332-D8E954A10983}" destId="{08554085-C28A-48BB-9BC7-BFAEA58BC924}" srcOrd="0" destOrd="0" presId="urn:microsoft.com/office/officeart/2018/2/layout/IconLabelList"/>
    <dgm:cxn modelId="{BD031B24-2A92-48A0-A498-6472243D8F0C}" type="presParOf" srcId="{DBAA8CF6-AA73-45D7-8332-D8E954A10983}" destId="{C38B7AD5-6B17-4062-9705-1198781935D3}" srcOrd="1" destOrd="0" presId="urn:microsoft.com/office/officeart/2018/2/layout/IconLabelList"/>
    <dgm:cxn modelId="{7FF72FAC-B758-4E44-AA2F-7B46A6F58903}" type="presParOf" srcId="{DBAA8CF6-AA73-45D7-8332-D8E954A10983}" destId="{CE37C12B-B281-4B92-AA64-044668150A9D}" srcOrd="2" destOrd="0" presId="urn:microsoft.com/office/officeart/2018/2/layout/IconLabelList"/>
    <dgm:cxn modelId="{0483D9DB-9DD9-4656-A115-C6C2A926805F}" type="presParOf" srcId="{16CF9B13-8D62-46F1-BFA2-EC8726073E76}" destId="{B8C4F52A-0EBC-4B37-87DC-3151B8890C06}" srcOrd="1" destOrd="0" presId="urn:microsoft.com/office/officeart/2018/2/layout/IconLabelList"/>
    <dgm:cxn modelId="{40ECE3DE-75D4-4BB8-BE7B-1A7CB206BAB3}" type="presParOf" srcId="{16CF9B13-8D62-46F1-BFA2-EC8726073E76}" destId="{59703E01-687B-4F75-95E8-3EE38473D354}" srcOrd="2" destOrd="0" presId="urn:microsoft.com/office/officeart/2018/2/layout/IconLabelList"/>
    <dgm:cxn modelId="{FB9CE140-E178-46FC-B0BB-5FFDC9ABE447}" type="presParOf" srcId="{59703E01-687B-4F75-95E8-3EE38473D354}" destId="{2329933F-6204-4732-B9C7-01DB327FB403}" srcOrd="0" destOrd="0" presId="urn:microsoft.com/office/officeart/2018/2/layout/IconLabelList"/>
    <dgm:cxn modelId="{5E4B3B9C-653F-4497-94BC-B21E6D7EF771}" type="presParOf" srcId="{59703E01-687B-4F75-95E8-3EE38473D354}" destId="{AAFDA264-4586-4F52-A611-1EB56C7974C4}" srcOrd="1" destOrd="0" presId="urn:microsoft.com/office/officeart/2018/2/layout/IconLabelList"/>
    <dgm:cxn modelId="{1B16E693-98B8-4117-8D84-F56EE9A50B0F}" type="presParOf" srcId="{59703E01-687B-4F75-95E8-3EE38473D354}" destId="{7C3DFFE8-7682-47BF-B3C3-E7BAD52A4F23}" srcOrd="2" destOrd="0" presId="urn:microsoft.com/office/officeart/2018/2/layout/IconLabelList"/>
    <dgm:cxn modelId="{7FC4B91A-23C0-40DB-8120-315FF5D70A61}" type="presParOf" srcId="{16CF9B13-8D62-46F1-BFA2-EC8726073E76}" destId="{158963BB-F710-4531-999E-C846EAE6403C}" srcOrd="3" destOrd="0" presId="urn:microsoft.com/office/officeart/2018/2/layout/IconLabelList"/>
    <dgm:cxn modelId="{FD44A6A0-BDBF-46A3-9B70-11DE678C5DFD}" type="presParOf" srcId="{16CF9B13-8D62-46F1-BFA2-EC8726073E76}" destId="{EFD8BB1B-0270-41FE-9D64-F2C550AAF968}" srcOrd="4" destOrd="0" presId="urn:microsoft.com/office/officeart/2018/2/layout/IconLabelList"/>
    <dgm:cxn modelId="{DB121C97-BF30-4D27-BC15-FC74FB8714BF}" type="presParOf" srcId="{EFD8BB1B-0270-41FE-9D64-F2C550AAF968}" destId="{7CC1DC7E-7257-4721-A127-7AD0290FD3B7}" srcOrd="0" destOrd="0" presId="urn:microsoft.com/office/officeart/2018/2/layout/IconLabelList"/>
    <dgm:cxn modelId="{EA5869D8-5F80-4506-A302-AA5BA0F93C0F}" type="presParOf" srcId="{EFD8BB1B-0270-41FE-9D64-F2C550AAF968}" destId="{DA57E240-0CB4-4ADD-A995-7E192F8921E9}" srcOrd="1" destOrd="0" presId="urn:microsoft.com/office/officeart/2018/2/layout/IconLabelList"/>
    <dgm:cxn modelId="{A062F014-4E0D-49F5-9CD0-CF1D48584E64}" type="presParOf" srcId="{EFD8BB1B-0270-41FE-9D64-F2C550AAF968}" destId="{B153CFED-E030-44A6-A882-5EF00CB0A85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78C640-2AEB-4ABC-958D-71EB91A1869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6CF9B13-8D62-46F1-BFA2-EC8726073E76}" type="pres">
      <dgm:prSet presAssocID="{9378C640-2AEB-4ABC-958D-71EB91A18690}" presName="root" presStyleCnt="0">
        <dgm:presLayoutVars>
          <dgm:dir/>
          <dgm:resizeHandles val="exact"/>
        </dgm:presLayoutVars>
      </dgm:prSet>
      <dgm:spPr/>
    </dgm:pt>
  </dgm:ptLst>
  <dgm:cxnLst>
    <dgm:cxn modelId="{739557C5-56C2-4F1A-9088-B52CD08F93AD}" type="presOf" srcId="{9378C640-2AEB-4ABC-958D-71EB91A18690}" destId="{16CF9B13-8D62-46F1-BFA2-EC8726073E76}" srcOrd="0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54085-C28A-48BB-9BC7-BFAEA58BC924}">
      <dsp:nvSpPr>
        <dsp:cNvPr id="0" name=""/>
        <dsp:cNvSpPr/>
      </dsp:nvSpPr>
      <dsp:spPr>
        <a:xfrm>
          <a:off x="0" y="0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7C12B-B281-4B92-AA64-044668150A9D}">
      <dsp:nvSpPr>
        <dsp:cNvPr id="0" name=""/>
        <dsp:cNvSpPr/>
      </dsp:nvSpPr>
      <dsp:spPr>
        <a:xfrm>
          <a:off x="440913" y="38633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Server</a:t>
          </a:r>
          <a:endParaRPr lang="en-US" sz="3600" kern="1200"/>
        </a:p>
      </dsp:txBody>
      <dsp:txXfrm>
        <a:off x="440913" y="386335"/>
        <a:ext cx="2889450" cy="720000"/>
      </dsp:txXfrm>
    </dsp:sp>
    <dsp:sp modelId="{2329933F-6204-4732-B9C7-01DB327FB403}">
      <dsp:nvSpPr>
        <dsp:cNvPr id="0" name=""/>
        <dsp:cNvSpPr/>
      </dsp:nvSpPr>
      <dsp:spPr>
        <a:xfrm>
          <a:off x="904112" y="851190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DFFE8-7682-47BF-B3C3-E7BAD52A4F23}">
      <dsp:nvSpPr>
        <dsp:cNvPr id="0" name=""/>
        <dsp:cNvSpPr/>
      </dsp:nvSpPr>
      <dsp:spPr>
        <a:xfrm>
          <a:off x="1532692" y="138820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Database</a:t>
          </a:r>
          <a:endParaRPr lang="en-US" sz="3600" kern="1200"/>
        </a:p>
      </dsp:txBody>
      <dsp:txXfrm>
        <a:off x="1532692" y="1388201"/>
        <a:ext cx="2889450" cy="720000"/>
      </dsp:txXfrm>
    </dsp:sp>
    <dsp:sp modelId="{7CC1DC7E-7257-4721-A127-7AD0290FD3B7}">
      <dsp:nvSpPr>
        <dsp:cNvPr id="0" name=""/>
        <dsp:cNvSpPr/>
      </dsp:nvSpPr>
      <dsp:spPr>
        <a:xfrm>
          <a:off x="0" y="3012574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3CFED-E030-44A6-A882-5EF00CB0A858}">
      <dsp:nvSpPr>
        <dsp:cNvPr id="0" name=""/>
        <dsp:cNvSpPr/>
      </dsp:nvSpPr>
      <dsp:spPr>
        <a:xfrm>
          <a:off x="630605" y="3415339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Code</a:t>
          </a:r>
          <a:endParaRPr lang="en-US" sz="3600" kern="1200" dirty="0"/>
        </a:p>
      </dsp:txBody>
      <dsp:txXfrm>
        <a:off x="630605" y="3415339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54085-C28A-48BB-9BC7-BFAEA58BC924}">
      <dsp:nvSpPr>
        <dsp:cNvPr id="0" name=""/>
        <dsp:cNvSpPr/>
      </dsp:nvSpPr>
      <dsp:spPr>
        <a:xfrm>
          <a:off x="0" y="0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7C12B-B281-4B92-AA64-044668150A9D}">
      <dsp:nvSpPr>
        <dsp:cNvPr id="0" name=""/>
        <dsp:cNvSpPr/>
      </dsp:nvSpPr>
      <dsp:spPr>
        <a:xfrm>
          <a:off x="440913" y="38633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Server</a:t>
          </a:r>
          <a:endParaRPr lang="en-US" sz="3600" kern="1200"/>
        </a:p>
      </dsp:txBody>
      <dsp:txXfrm>
        <a:off x="440913" y="386335"/>
        <a:ext cx="2889450" cy="720000"/>
      </dsp:txXfrm>
    </dsp:sp>
    <dsp:sp modelId="{2329933F-6204-4732-B9C7-01DB327FB403}">
      <dsp:nvSpPr>
        <dsp:cNvPr id="0" name=""/>
        <dsp:cNvSpPr/>
      </dsp:nvSpPr>
      <dsp:spPr>
        <a:xfrm>
          <a:off x="924656" y="851190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DFFE8-7682-47BF-B3C3-E7BAD52A4F23}">
      <dsp:nvSpPr>
        <dsp:cNvPr id="0" name=""/>
        <dsp:cNvSpPr/>
      </dsp:nvSpPr>
      <dsp:spPr>
        <a:xfrm>
          <a:off x="1532692" y="138820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Database</a:t>
          </a:r>
          <a:endParaRPr lang="en-US" sz="3600" kern="1200"/>
        </a:p>
      </dsp:txBody>
      <dsp:txXfrm>
        <a:off x="1532692" y="1388201"/>
        <a:ext cx="2889450" cy="720000"/>
      </dsp:txXfrm>
    </dsp:sp>
    <dsp:sp modelId="{7CC1DC7E-7257-4721-A127-7AD0290FD3B7}">
      <dsp:nvSpPr>
        <dsp:cNvPr id="0" name=""/>
        <dsp:cNvSpPr/>
      </dsp:nvSpPr>
      <dsp:spPr>
        <a:xfrm>
          <a:off x="0" y="3025772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3CFED-E030-44A6-A882-5EF00CB0A858}">
      <dsp:nvSpPr>
        <dsp:cNvPr id="0" name=""/>
        <dsp:cNvSpPr/>
      </dsp:nvSpPr>
      <dsp:spPr>
        <a:xfrm>
          <a:off x="630605" y="3415339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Code</a:t>
          </a:r>
          <a:endParaRPr lang="en-US" sz="3600" kern="1200" dirty="0"/>
        </a:p>
      </dsp:txBody>
      <dsp:txXfrm>
        <a:off x="630605" y="3415339"/>
        <a:ext cx="28894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540FE-60BE-4F6A-BC2C-946A88705CD2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1D9FE-F1CF-4F94-9662-1749C32622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161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1D9FE-F1CF-4F94-9662-1749C32622A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371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1D9FE-F1CF-4F94-9662-1749C32622A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06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simple example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1D9FE-F1CF-4F94-9662-1749C32622A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294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20CD-8DFF-4A08-B633-BE1B8AF77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49AE6-1200-46D6-BB1C-681049325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0C2C3-BF73-41DC-82FA-F7EB7FC6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0C2C-D7AB-4990-A52B-FB2857C9B43A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4F31E-D9C9-44F7-ADE5-DC9CD6FF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932E9-B7F8-4FA4-A1C2-D7B6EF32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7900-AFCE-4D32-8164-45B1EED97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62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9602-3FBA-4D40-B836-A76892EA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595E4-13B3-48FE-9507-588856028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F6935-6761-451D-AD49-E58DD4462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0C2C-D7AB-4990-A52B-FB2857C9B43A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3F396-61C7-497B-86EC-BACF44D5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DB2E9-9CBA-4AED-8E13-B08C3476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7900-AFCE-4D32-8164-45B1EED97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37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65BD69-A289-4196-90AD-AA4C54D0B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9969A-6D6C-425A-94B3-ACEFADDEF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E1001-F1CA-452D-B708-3966D274F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0C2C-D7AB-4990-A52B-FB2857C9B43A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5775D-20D7-4D41-BDE1-18D97D34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27E53-1136-4FBB-8307-6E0D3BE31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7900-AFCE-4D32-8164-45B1EED97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6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0F45-14DA-4D27-A8F9-C96B7E20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45088-0E3F-4919-8DAB-ACA938CEF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C3403-2D68-4689-BD6C-1AC2DF2D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0C2C-D7AB-4990-A52B-FB2857C9B43A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95AE8-8257-4219-BF1D-3F345EC1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18336-0BAB-4382-8DD7-40F8E05A1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7900-AFCE-4D32-8164-45B1EED97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36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21FA-7FCC-4F31-AB39-4E14D76AE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4CF5F-928D-4B06-B059-801FBF749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471E7-AC7D-46FF-B1CF-E21A56C69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0C2C-D7AB-4990-A52B-FB2857C9B43A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FDE7D-7856-4C01-A411-3424C4D7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AFA2F-C068-44EA-988E-232FF6B3E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7900-AFCE-4D32-8164-45B1EED97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23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E584-D3E8-4009-BA35-098F2465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E558-78C1-4B2B-8EAF-B12DF73B8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7C103-009F-435D-995E-A7730BD6B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6AA27-D61D-4F0B-A68E-152318132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0C2C-D7AB-4990-A52B-FB2857C9B43A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10E5E-E792-4654-A1A9-C0197DABA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5B8F0-A184-492E-9BF4-8F9447C0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7900-AFCE-4D32-8164-45B1EED97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27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8905-F93B-4210-AF6C-408338C51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7168F-FA3B-4A77-B3B2-6590D926D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510FE-5622-4049-B131-4D2A9ECE6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BE8A7-018E-4259-B0FF-4A695C588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6EB62-73A1-422E-B45A-162AF4497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E1665-DF98-4315-9D16-34177DE7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0C2C-D7AB-4990-A52B-FB2857C9B43A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E0328-C062-4C79-9D78-BC2CA7A8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B7B6F-2D20-422D-BA2E-BD5E94FF2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7900-AFCE-4D32-8164-45B1EED97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23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1B2A7-AFD9-4020-835B-26C0396E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7D2529-8F9A-4A83-B92D-013A40479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0C2C-D7AB-4990-A52B-FB2857C9B43A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8CF9D-21CB-49BF-BC86-25A631BB5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94CA0-5832-4E64-8729-393CC7A02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7900-AFCE-4D32-8164-45B1EED97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54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19E7FD-94C2-437A-AA32-E53856AE7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0C2C-D7AB-4990-A52B-FB2857C9B43A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0DD73-8D53-4BD9-B872-22234A1A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6303B-F531-4658-8D94-ED81D828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7900-AFCE-4D32-8164-45B1EED97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75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4701-C8B3-425E-B9AA-DB6EE8B1B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2ABAC-8477-482E-8A7E-401C414B3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CB5D0-9E62-4400-A8D0-5933E34DB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8B419-A401-48BA-B1D5-2629C434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0C2C-D7AB-4990-A52B-FB2857C9B43A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E4CCD-BDCE-4C60-B59A-88A8797D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E2BB8-BB39-4933-88F2-F24040DCC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7900-AFCE-4D32-8164-45B1EED97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29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1584-3A1E-4595-A431-133CED84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1DEF95-FDF9-41A9-9D16-C7D7378A1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A5811-24FF-439E-99D3-69DFAAE3C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B7F69-61F9-4530-8241-9EB38C3B9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0C2C-D7AB-4990-A52B-FB2857C9B43A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698D0-0D77-4563-9C28-5EE2A073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4A89C-3610-46A9-83C3-F94323D0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7900-AFCE-4D32-8164-45B1EED97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59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549C6B-4281-472B-B7B6-E43AB24CF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58594-E853-4B3F-89D2-408B4BFA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EE471-4E38-496B-9748-0355863FD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E0C2C-D7AB-4990-A52B-FB2857C9B43A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EE8A2-AC49-4D4C-823E-102D08350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75A93-9EBD-4DB5-8CE7-3675336F5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B7900-AFCE-4D32-8164-45B1EED97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43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22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joshdeleeuw?lang=en" TargetMode="External"/><Relationship Id="rId2" Type="http://schemas.openxmlformats.org/officeDocument/2006/relationships/hyperlink" Target="https://www.jspsych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dev.ppls.ed.ac.uk/online_experiments/index.html" TargetMode="External"/><Relationship Id="rId2" Type="http://schemas.openxmlformats.org/officeDocument/2006/relationships/hyperlink" Target="https://www.jspsych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joshdeleeuw?lang=e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www.jspsych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joshdeleeuw?lang=en" TargetMode="Externa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www.sololearn.com/hom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Sara.morales-izquierdo.1@warwick.ac.uk" TargetMode="External"/><Relationship Id="rId2" Type="http://schemas.openxmlformats.org/officeDocument/2006/relationships/hyperlink" Target="https://github.com/saramoralesizq/JSPsych_worksho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882A3-1596-4C83-A891-5335F72B0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en-US" sz="3100" b="1" i="0" dirty="0">
                <a:solidFill>
                  <a:schemeClr val="tx2"/>
                </a:solidFill>
                <a:effectLst/>
                <a:latin typeface="Neue Plak"/>
              </a:rPr>
              <a:t>Introduction to </a:t>
            </a:r>
            <a:r>
              <a:rPr lang="en-US" sz="3100" b="1" i="0" dirty="0" err="1">
                <a:solidFill>
                  <a:schemeClr val="tx2"/>
                </a:solidFill>
                <a:effectLst/>
                <a:latin typeface="Neue Plak"/>
              </a:rPr>
              <a:t>JSPsych</a:t>
            </a:r>
            <a:r>
              <a:rPr lang="en-US" sz="3100" b="1" i="0" dirty="0">
                <a:solidFill>
                  <a:schemeClr val="tx2"/>
                </a:solidFill>
                <a:effectLst/>
                <a:latin typeface="Neue Plak"/>
              </a:rPr>
              <a:t> for Online Studies</a:t>
            </a:r>
            <a:endParaRPr lang="en-GB" sz="31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B6236-000F-4BC0-89A1-CE75FBA05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3</a:t>
            </a:r>
            <a:r>
              <a:rPr lang="en-GB" sz="2000" baseline="30000" dirty="0">
                <a:solidFill>
                  <a:schemeClr val="tx2"/>
                </a:solidFill>
              </a:rPr>
              <a:t>th</a:t>
            </a:r>
            <a:r>
              <a:rPr lang="en-GB" sz="2000" dirty="0">
                <a:solidFill>
                  <a:schemeClr val="tx2"/>
                </a:solidFill>
              </a:rPr>
              <a:t> November 2023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C22B6CA4-699C-42C1-B64F-37DC1C3AF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782" y="320231"/>
            <a:ext cx="5402984" cy="283656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3543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E772-BDAE-4D0D-A88E-3787820D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Tools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8A4F9379-E5C9-4AE0-A40D-3DF11BD15C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95252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5F685F15-0613-4BFA-8764-0CDEFFF200C5}"/>
              </a:ext>
            </a:extLst>
          </p:cNvPr>
          <p:cNvSpPr/>
          <p:nvPr/>
        </p:nvSpPr>
        <p:spPr>
          <a:xfrm>
            <a:off x="4869951" y="1587946"/>
            <a:ext cx="328773" cy="25422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A8430-C25F-4802-93F0-2CE99BD4DAF0}"/>
              </a:ext>
            </a:extLst>
          </p:cNvPr>
          <p:cNvSpPr txBox="1"/>
          <p:nvPr/>
        </p:nvSpPr>
        <p:spPr>
          <a:xfrm>
            <a:off x="5324152" y="2052786"/>
            <a:ext cx="6867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Hosting services</a:t>
            </a:r>
          </a:p>
          <a:p>
            <a:r>
              <a:rPr lang="en-GB" sz="2400" dirty="0" err="1"/>
              <a:t>Pavlovia</a:t>
            </a:r>
            <a:endParaRPr lang="en-GB" sz="2400" dirty="0"/>
          </a:p>
          <a:p>
            <a:r>
              <a:rPr lang="en-GB" sz="2400" dirty="0"/>
              <a:t>Heroku</a:t>
            </a:r>
          </a:p>
          <a:p>
            <a:r>
              <a:rPr lang="en-GB" sz="2400" dirty="0"/>
              <a:t>University-owned servers</a:t>
            </a:r>
          </a:p>
          <a:p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JATOS / </a:t>
            </a:r>
            <a:r>
              <a:rPr lang="en-GB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Cogntion.run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etc.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1C64855-202C-4397-9FEE-745517C8C89E}"/>
              </a:ext>
            </a:extLst>
          </p:cNvPr>
          <p:cNvSpPr/>
          <p:nvPr/>
        </p:nvSpPr>
        <p:spPr>
          <a:xfrm>
            <a:off x="4988103" y="4918969"/>
            <a:ext cx="92467" cy="10865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B6C87-DEB7-472D-8CEB-70518EFE4BDB}"/>
              </a:ext>
            </a:extLst>
          </p:cNvPr>
          <p:cNvSpPr txBox="1"/>
          <p:nvPr/>
        </p:nvSpPr>
        <p:spPr>
          <a:xfrm>
            <a:off x="5578656" y="4805214"/>
            <a:ext cx="3065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J</a:t>
            </a:r>
            <a:r>
              <a:rPr lang="en-GB" sz="2400" dirty="0" err="1"/>
              <a:t>SPsych</a:t>
            </a:r>
            <a:endParaRPr lang="en-GB" sz="2400" dirty="0"/>
          </a:p>
          <a:p>
            <a:r>
              <a:rPr lang="en-GB" sz="2400" dirty="0"/>
              <a:t>Lab.js</a:t>
            </a:r>
          </a:p>
          <a:p>
            <a:r>
              <a:rPr lang="en-GB" sz="2400" dirty="0" err="1"/>
              <a:t>oTree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22420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D6A14-9DAB-4DCB-8493-0AE0F97D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is </a:t>
            </a:r>
            <a:r>
              <a:rPr lang="en-GB" b="1" dirty="0" err="1"/>
              <a:t>JSPsych</a:t>
            </a:r>
            <a:r>
              <a:rPr lang="en-GB" b="1" dirty="0"/>
              <a:t>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66D01-14A3-40D7-8769-E4E75DC3F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It is…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ED721-531E-4465-8DB1-41B4273D55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A library for online experiments in psychology</a:t>
            </a:r>
          </a:p>
          <a:p>
            <a:r>
              <a:rPr lang="en-GB" dirty="0"/>
              <a:t>It makes writing code in JavaScript very easy</a:t>
            </a:r>
          </a:p>
          <a:p>
            <a:r>
              <a:rPr lang="en-GB" dirty="0"/>
              <a:t>It helps both with the presentation of the stimuli and the recall of relevant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332D45-132E-44A0-8702-1D0F51716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It is not…</a:t>
            </a:r>
          </a:p>
        </p:txBody>
      </p:sp>
      <p:pic>
        <p:nvPicPr>
          <p:cNvPr id="8" name="Content Placeholder 7" descr="Badge Tick1 with solid fill">
            <a:extLst>
              <a:ext uri="{FF2B5EF4-FFF2-40B4-BE49-F238E27FC236}">
                <a16:creationId xmlns:a16="http://schemas.microsoft.com/office/drawing/2014/main" id="{414DF519-0ABA-431D-B500-4C07BCCA236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684" y="1690688"/>
            <a:ext cx="914400" cy="914400"/>
          </a:xfrm>
        </p:spPr>
      </p:pic>
      <p:pic>
        <p:nvPicPr>
          <p:cNvPr id="10" name="Graphic 9" descr="Badge Cross with solid fill">
            <a:extLst>
              <a:ext uri="{FF2B5EF4-FFF2-40B4-BE49-F238E27FC236}">
                <a16:creationId xmlns:a16="http://schemas.microsoft.com/office/drawing/2014/main" id="{E3492BD0-398C-40EA-8A73-C557CAD04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72200" y="1690688"/>
            <a:ext cx="914400" cy="914400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EDF41BA-3430-4B43-B3F4-F84ABBBFD189}"/>
              </a:ext>
            </a:extLst>
          </p:cNvPr>
          <p:cNvSpPr txBox="1">
            <a:spLocks/>
          </p:cNvSpPr>
          <p:nvPr/>
        </p:nvSpPr>
        <p:spPr>
          <a:xfrm>
            <a:off x="6172200" y="2629507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It is not a software</a:t>
            </a:r>
          </a:p>
          <a:p>
            <a:r>
              <a:rPr lang="en-GB" dirty="0"/>
              <a:t>Not a programming language</a:t>
            </a:r>
          </a:p>
          <a:p>
            <a:r>
              <a:rPr lang="en-GB" dirty="0"/>
              <a:t>Not a hosting service, but it provides templates for easy communication with hosting platforms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382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749E-1F8C-4FDF-A0B1-73204B2E6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Comparison between tools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0DE7A9B-29A4-4B2B-A82B-020B63D628A1}"/>
              </a:ext>
            </a:extLst>
          </p:cNvPr>
          <p:cNvSpPr txBox="1">
            <a:spLocks/>
          </p:cNvSpPr>
          <p:nvPr/>
        </p:nvSpPr>
        <p:spPr>
          <a:xfrm>
            <a:off x="8957718" y="1609244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graphicFrame>
        <p:nvGraphicFramePr>
          <p:cNvPr id="19" name="Table 7">
            <a:extLst>
              <a:ext uri="{FF2B5EF4-FFF2-40B4-BE49-F238E27FC236}">
                <a16:creationId xmlns:a16="http://schemas.microsoft.com/office/drawing/2014/main" id="{27B47948-60A3-4B9E-9CEE-4021448B6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410008"/>
              </p:ext>
            </p:extLst>
          </p:nvPr>
        </p:nvGraphicFramePr>
        <p:xfrm>
          <a:off x="839787" y="1609244"/>
          <a:ext cx="10654008" cy="469586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551336">
                  <a:extLst>
                    <a:ext uri="{9D8B030D-6E8A-4147-A177-3AD203B41FA5}">
                      <a16:colId xmlns:a16="http://schemas.microsoft.com/office/drawing/2014/main" val="3388973588"/>
                    </a:ext>
                  </a:extLst>
                </a:gridCol>
                <a:gridCol w="3551336">
                  <a:extLst>
                    <a:ext uri="{9D8B030D-6E8A-4147-A177-3AD203B41FA5}">
                      <a16:colId xmlns:a16="http://schemas.microsoft.com/office/drawing/2014/main" val="346840992"/>
                    </a:ext>
                  </a:extLst>
                </a:gridCol>
                <a:gridCol w="3551336">
                  <a:extLst>
                    <a:ext uri="{9D8B030D-6E8A-4147-A177-3AD203B41FA5}">
                      <a16:colId xmlns:a16="http://schemas.microsoft.com/office/drawing/2014/main" val="1296898607"/>
                    </a:ext>
                  </a:extLst>
                </a:gridCol>
              </a:tblGrid>
              <a:tr h="1118513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sz="2800" dirty="0" err="1"/>
                        <a:t>JSPsych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sz="2800" dirty="0" err="1"/>
                        <a:t>PsychoJS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sz="2800" dirty="0"/>
                        <a:t>Lab.js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94155"/>
                  </a:ext>
                </a:extLst>
              </a:tr>
              <a:tr h="3577350">
                <a:tc gridSpan="3"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Online research tools</a:t>
                      </a:r>
                    </a:p>
                    <a:p>
                      <a:pPr algn="ctr"/>
                      <a:r>
                        <a:rPr lang="en-GB" sz="2800" dirty="0"/>
                        <a:t>Focused on psychology / behavioural science</a:t>
                      </a:r>
                    </a:p>
                    <a:p>
                      <a:pPr algn="ctr"/>
                      <a:r>
                        <a:rPr lang="en-GB" sz="2800" dirty="0"/>
                        <a:t>Focused on experiments</a:t>
                      </a:r>
                    </a:p>
                    <a:p>
                      <a:pPr algn="ctr"/>
                      <a:r>
                        <a:rPr lang="en-GB" sz="2800" dirty="0"/>
                        <a:t>They help writing code in JavaScript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12402"/>
                  </a:ext>
                </a:extLst>
              </a:tr>
            </a:tbl>
          </a:graphicData>
        </a:graphic>
      </p:graphicFrame>
      <p:pic>
        <p:nvPicPr>
          <p:cNvPr id="20" name="Picture 19" descr="Chart, bubble chart&#10;&#10;Description automatically generated">
            <a:extLst>
              <a:ext uri="{FF2B5EF4-FFF2-40B4-BE49-F238E27FC236}">
                <a16:creationId xmlns:a16="http://schemas.microsoft.com/office/drawing/2014/main" id="{9652FC61-5D8E-4DF4-AA0C-B6C6E668D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87" y="1690688"/>
            <a:ext cx="1569358" cy="823913"/>
          </a:xfrm>
          <a:prstGeom prst="rect">
            <a:avLst/>
          </a:prstGeom>
        </p:spPr>
      </p:pic>
      <p:pic>
        <p:nvPicPr>
          <p:cNvPr id="1026" name="Picture 2" descr="lab.js | Open Neuroscience">
            <a:extLst>
              <a:ext uri="{FF2B5EF4-FFF2-40B4-BE49-F238E27FC236}">
                <a16:creationId xmlns:a16="http://schemas.microsoft.com/office/drawing/2014/main" id="{47ADB9DA-8C3B-A578-D86B-382B6C962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" b="97000" l="1500" r="98000">
                        <a14:foregroundMark x1="21000" y1="11500" x2="4000" y2="35500"/>
                        <a14:foregroundMark x1="4000" y1="35500" x2="5500" y2="65000"/>
                        <a14:foregroundMark x1="5500" y1="65000" x2="26000" y2="87500"/>
                        <a14:foregroundMark x1="26000" y1="87500" x2="58000" y2="92500"/>
                        <a14:foregroundMark x1="58000" y1="92500" x2="84000" y2="73500"/>
                        <a14:foregroundMark x1="84000" y1="73500" x2="86000" y2="36000"/>
                        <a14:foregroundMark x1="86000" y1="36000" x2="62500" y2="10000"/>
                        <a14:foregroundMark x1="62500" y1="10000" x2="30500" y2="8000"/>
                        <a14:foregroundMark x1="30500" y1="8000" x2="20500" y2="11000"/>
                        <a14:foregroundMark x1="20500" y1="11000" x2="48000" y2="2000"/>
                        <a14:foregroundMark x1="48000" y1="2000" x2="75500" y2="16000"/>
                        <a14:foregroundMark x1="75500" y1="16000" x2="93500" y2="49500"/>
                        <a14:foregroundMark x1="93500" y1="49500" x2="84000" y2="77500"/>
                        <a14:foregroundMark x1="84000" y1="77500" x2="83000" y2="78500"/>
                        <a14:foregroundMark x1="79500" y1="81500" x2="38000" y2="71000"/>
                        <a14:foregroundMark x1="38000" y1="71000" x2="26000" y2="32500"/>
                        <a14:foregroundMark x1="26000" y1="32500" x2="1500" y2="47500"/>
                        <a14:foregroundMark x1="1500" y1="47500" x2="7000" y2="73000"/>
                        <a14:foregroundMark x1="42500" y1="76500" x2="53000" y2="40000"/>
                        <a14:foregroundMark x1="53000" y1="40000" x2="50000" y2="65500"/>
                        <a14:foregroundMark x1="50000" y1="65500" x2="45500" y2="63500"/>
                        <a14:foregroundMark x1="54000" y1="28000" x2="45500" y2="65500"/>
                        <a14:foregroundMark x1="45500" y1="65500" x2="45000" y2="66000"/>
                        <a14:foregroundMark x1="43500" y1="44500" x2="39000" y2="80500"/>
                        <a14:foregroundMark x1="39000" y1="80500" x2="37500" y2="81500"/>
                        <a14:foregroundMark x1="50500" y1="18000" x2="60500" y2="23000"/>
                        <a14:foregroundMark x1="31500" y1="5000" x2="57500" y2="3000"/>
                        <a14:foregroundMark x1="57500" y1="3000" x2="55500" y2="6500"/>
                        <a14:foregroundMark x1="96500" y1="36000" x2="98000" y2="41500"/>
                        <a14:foregroundMark x1="27000" y1="93500" x2="55000" y2="97000"/>
                        <a14:foregroundMark x1="55000" y1="97000" x2="67500" y2="94000"/>
                        <a14:backgroundMark x1="92500" y1="10000" x2="92500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034" y="1660260"/>
            <a:ext cx="1020233" cy="102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 Science Tools Ltd.">
            <a:extLst>
              <a:ext uri="{FF2B5EF4-FFF2-40B4-BE49-F238E27FC236}">
                <a16:creationId xmlns:a16="http://schemas.microsoft.com/office/drawing/2014/main" id="{6F195202-40DA-C553-6B50-372AE3FF2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160" y="1609244"/>
            <a:ext cx="1020233" cy="102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379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749E-1F8C-4FDF-A0B1-73204B2E6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Comparison between tools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0DE7A9B-29A4-4B2B-A82B-020B63D628A1}"/>
              </a:ext>
            </a:extLst>
          </p:cNvPr>
          <p:cNvSpPr txBox="1">
            <a:spLocks/>
          </p:cNvSpPr>
          <p:nvPr/>
        </p:nvSpPr>
        <p:spPr>
          <a:xfrm>
            <a:off x="8957718" y="1609244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graphicFrame>
        <p:nvGraphicFramePr>
          <p:cNvPr id="19" name="Table 7">
            <a:extLst>
              <a:ext uri="{FF2B5EF4-FFF2-40B4-BE49-F238E27FC236}">
                <a16:creationId xmlns:a16="http://schemas.microsoft.com/office/drawing/2014/main" id="{27B47948-60A3-4B9E-9CEE-4021448B6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90526"/>
              </p:ext>
            </p:extLst>
          </p:nvPr>
        </p:nvGraphicFramePr>
        <p:xfrm>
          <a:off x="839787" y="1609244"/>
          <a:ext cx="10654008" cy="49862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551336">
                  <a:extLst>
                    <a:ext uri="{9D8B030D-6E8A-4147-A177-3AD203B41FA5}">
                      <a16:colId xmlns:a16="http://schemas.microsoft.com/office/drawing/2014/main" val="3388973588"/>
                    </a:ext>
                  </a:extLst>
                </a:gridCol>
                <a:gridCol w="3551336">
                  <a:extLst>
                    <a:ext uri="{9D8B030D-6E8A-4147-A177-3AD203B41FA5}">
                      <a16:colId xmlns:a16="http://schemas.microsoft.com/office/drawing/2014/main" val="346840992"/>
                    </a:ext>
                  </a:extLst>
                </a:gridCol>
                <a:gridCol w="3551336">
                  <a:extLst>
                    <a:ext uri="{9D8B030D-6E8A-4147-A177-3AD203B41FA5}">
                      <a16:colId xmlns:a16="http://schemas.microsoft.com/office/drawing/2014/main" val="1296898607"/>
                    </a:ext>
                  </a:extLst>
                </a:gridCol>
              </a:tblGrid>
              <a:tr h="1118513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sz="2800" dirty="0" err="1"/>
                        <a:t>JSPsych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sz="2800" dirty="0" err="1"/>
                        <a:t>PsychoJS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sz="2800" dirty="0"/>
                        <a:t>Lab.js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94155"/>
                  </a:ext>
                </a:extLst>
              </a:tr>
              <a:tr h="71547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Software (</a:t>
                      </a:r>
                      <a:r>
                        <a:rPr lang="en-GB" sz="2000" dirty="0" err="1"/>
                        <a:t>PsychoJS</a:t>
                      </a:r>
                      <a:r>
                        <a:rPr lang="en-GB" sz="2000" dirty="0"/>
                        <a:t>)</a:t>
                      </a:r>
                    </a:p>
                    <a:p>
                      <a:pPr algn="ctr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Online software</a:t>
                      </a:r>
                    </a:p>
                    <a:p>
                      <a:pPr algn="ctr"/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12402"/>
                  </a:ext>
                </a:extLst>
              </a:tr>
              <a:tr h="715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You write the code, but it’s simplified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It “writes the code for you”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GB" sz="2000" dirty="0"/>
                        <a:t>(customisable and quite buggy)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It writes the code for you</a:t>
                      </a:r>
                    </a:p>
                    <a:p>
                      <a:pPr algn="ctr"/>
                      <a:r>
                        <a:rPr lang="en-GB" sz="2000" dirty="0"/>
                        <a:t>(customisable)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322341"/>
                  </a:ext>
                </a:extLst>
              </a:tr>
              <a:tr h="715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Runs directly in the 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Runs from their software to the 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Runs directly on the browser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122062"/>
                  </a:ext>
                </a:extLst>
              </a:tr>
              <a:tr h="715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No hosting provided*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*</a:t>
                      </a:r>
                      <a:r>
                        <a:rPr lang="en-GB" sz="2000" dirty="0" err="1"/>
                        <a:t>Pavlovia</a:t>
                      </a:r>
                      <a:r>
                        <a:rPr lang="en-GB" sz="2000" dirty="0"/>
                        <a:t>/own server/Qualtrics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Hosting provided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(</a:t>
                      </a:r>
                      <a:r>
                        <a:rPr lang="en-GB" sz="2000" dirty="0" err="1"/>
                        <a:t>Pavlovia</a:t>
                      </a:r>
                      <a:r>
                        <a:rPr lang="en-GB" sz="2000" dirty="0"/>
                        <a:t>)</a:t>
                      </a:r>
                    </a:p>
                    <a:p>
                      <a:pPr algn="ctr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No hosting provided*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*</a:t>
                      </a:r>
                      <a:r>
                        <a:rPr lang="en-GB" sz="2000" dirty="0" err="1"/>
                        <a:t>Pavlovia</a:t>
                      </a:r>
                      <a:r>
                        <a:rPr lang="en-GB" sz="2000" dirty="0"/>
                        <a:t>/own server/Qualtrics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16014"/>
                  </a:ext>
                </a:extLst>
              </a:tr>
              <a:tr h="715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Free</a:t>
                      </a:r>
                    </a:p>
                    <a:p>
                      <a:pPr algn="ctr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License required</a:t>
                      </a:r>
                    </a:p>
                    <a:p>
                      <a:pPr algn="ctr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Free</a:t>
                      </a:r>
                    </a:p>
                    <a:p>
                      <a:pPr algn="ctr"/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863164"/>
                  </a:ext>
                </a:extLst>
              </a:tr>
            </a:tbl>
          </a:graphicData>
        </a:graphic>
      </p:graphicFrame>
      <p:pic>
        <p:nvPicPr>
          <p:cNvPr id="20" name="Picture 19" descr="Chart, bubble chart&#10;&#10;Description automatically generated">
            <a:extLst>
              <a:ext uri="{FF2B5EF4-FFF2-40B4-BE49-F238E27FC236}">
                <a16:creationId xmlns:a16="http://schemas.microsoft.com/office/drawing/2014/main" id="{9652FC61-5D8E-4DF4-AA0C-B6C6E668D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87" y="1690688"/>
            <a:ext cx="1569358" cy="823913"/>
          </a:xfrm>
          <a:prstGeom prst="rect">
            <a:avLst/>
          </a:prstGeom>
        </p:spPr>
      </p:pic>
      <p:pic>
        <p:nvPicPr>
          <p:cNvPr id="3" name="Picture 4" descr="Open Science Tools Ltd.">
            <a:extLst>
              <a:ext uri="{FF2B5EF4-FFF2-40B4-BE49-F238E27FC236}">
                <a16:creationId xmlns:a16="http://schemas.microsoft.com/office/drawing/2014/main" id="{42163407-963F-7AA7-8669-58356A518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160" y="1609244"/>
            <a:ext cx="1020233" cy="102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lab.js | Open Neuroscience">
            <a:extLst>
              <a:ext uri="{FF2B5EF4-FFF2-40B4-BE49-F238E27FC236}">
                <a16:creationId xmlns:a16="http://schemas.microsoft.com/office/drawing/2014/main" id="{448A5204-1A26-9348-6D77-AD32700E0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00" b="97000" l="1500" r="98000">
                        <a14:foregroundMark x1="21000" y1="11500" x2="4000" y2="35500"/>
                        <a14:foregroundMark x1="4000" y1="35500" x2="5500" y2="65000"/>
                        <a14:foregroundMark x1="5500" y1="65000" x2="26000" y2="87500"/>
                        <a14:foregroundMark x1="26000" y1="87500" x2="58000" y2="92500"/>
                        <a14:foregroundMark x1="58000" y1="92500" x2="84000" y2="73500"/>
                        <a14:foregroundMark x1="84000" y1="73500" x2="86000" y2="36000"/>
                        <a14:foregroundMark x1="86000" y1="36000" x2="62500" y2="10000"/>
                        <a14:foregroundMark x1="62500" y1="10000" x2="30500" y2="8000"/>
                        <a14:foregroundMark x1="30500" y1="8000" x2="20500" y2="11000"/>
                        <a14:foregroundMark x1="20500" y1="11000" x2="48000" y2="2000"/>
                        <a14:foregroundMark x1="48000" y1="2000" x2="75500" y2="16000"/>
                        <a14:foregroundMark x1="75500" y1="16000" x2="93500" y2="49500"/>
                        <a14:foregroundMark x1="93500" y1="49500" x2="84000" y2="77500"/>
                        <a14:foregroundMark x1="84000" y1="77500" x2="83000" y2="78500"/>
                        <a14:foregroundMark x1="79500" y1="81500" x2="38000" y2="71000"/>
                        <a14:foregroundMark x1="38000" y1="71000" x2="26000" y2="32500"/>
                        <a14:foregroundMark x1="26000" y1="32500" x2="1500" y2="47500"/>
                        <a14:foregroundMark x1="1500" y1="47500" x2="7000" y2="73000"/>
                        <a14:foregroundMark x1="42500" y1="76500" x2="53000" y2="40000"/>
                        <a14:foregroundMark x1="53000" y1="40000" x2="50000" y2="65500"/>
                        <a14:foregroundMark x1="50000" y1="65500" x2="45500" y2="63500"/>
                        <a14:foregroundMark x1="54000" y1="28000" x2="45500" y2="65500"/>
                        <a14:foregroundMark x1="45500" y1="65500" x2="45000" y2="66000"/>
                        <a14:foregroundMark x1="43500" y1="44500" x2="39000" y2="80500"/>
                        <a14:foregroundMark x1="39000" y1="80500" x2="37500" y2="81500"/>
                        <a14:foregroundMark x1="50500" y1="18000" x2="60500" y2="23000"/>
                        <a14:foregroundMark x1="31500" y1="5000" x2="57500" y2="3000"/>
                        <a14:foregroundMark x1="57500" y1="3000" x2="55500" y2="6500"/>
                        <a14:foregroundMark x1="96500" y1="36000" x2="98000" y2="41500"/>
                        <a14:foregroundMark x1="27000" y1="93500" x2="55000" y2="97000"/>
                        <a14:foregroundMark x1="55000" y1="97000" x2="67500" y2="94000"/>
                        <a14:backgroundMark x1="92500" y1="10000" x2="92500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034" y="1660260"/>
            <a:ext cx="1020233" cy="102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755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E772-BDAE-4D0D-A88E-3787820D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Coding</a:t>
            </a:r>
            <a:r>
              <a:rPr lang="es-ES" b="1" dirty="0"/>
              <a:t> a </a:t>
            </a:r>
            <a:r>
              <a:rPr lang="es-ES" b="1" dirty="0" err="1"/>
              <a:t>webpage</a:t>
            </a:r>
            <a:endParaRPr lang="en-GB" b="1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8A4F9379-E5C9-4AE0-A40D-3DF11BD15C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821B5FD-35EE-41C6-B315-E89D808F0A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3005" y="1705609"/>
            <a:ext cx="2143125" cy="2143125"/>
          </a:xfrm>
          <a:prstGeom prst="rect">
            <a:avLst/>
          </a:prstGeom>
        </p:spPr>
      </p:pic>
      <p:pic>
        <p:nvPicPr>
          <p:cNvPr id="1026" name="Picture 2" descr="CSS - Wikipedia">
            <a:extLst>
              <a:ext uri="{FF2B5EF4-FFF2-40B4-BE49-F238E27FC236}">
                <a16:creationId xmlns:a16="http://schemas.microsoft.com/office/drawing/2014/main" id="{A26F847E-DF54-411B-BDC1-6625E5F84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111" y="1685036"/>
            <a:ext cx="1594743" cy="22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Script logo and symbol, meaning, history, PNG">
            <a:extLst>
              <a:ext uri="{FF2B5EF4-FFF2-40B4-BE49-F238E27FC236}">
                <a16:creationId xmlns:a16="http://schemas.microsoft.com/office/drawing/2014/main" id="{1D55F320-8559-4142-882C-FF373E2D6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091" y="1681207"/>
            <a:ext cx="3516990" cy="219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813D04-7C1B-4894-ABC5-5AF721658474}"/>
              </a:ext>
            </a:extLst>
          </p:cNvPr>
          <p:cNvSpPr txBox="1"/>
          <p:nvPr/>
        </p:nvSpPr>
        <p:spPr>
          <a:xfrm>
            <a:off x="1393005" y="4413727"/>
            <a:ext cx="31584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400" dirty="0"/>
              <a:t>Static content (text, images, audio, buttons… )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The file we run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28F520-5AB7-40D6-B10E-BD014F012E5F}"/>
              </a:ext>
            </a:extLst>
          </p:cNvPr>
          <p:cNvSpPr txBox="1"/>
          <p:nvPr/>
        </p:nvSpPr>
        <p:spPr>
          <a:xfrm>
            <a:off x="5106257" y="4413727"/>
            <a:ext cx="3158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400" dirty="0"/>
              <a:t>Style (font, size, position)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662B12-2314-413D-ACD1-795A30A18E21}"/>
              </a:ext>
            </a:extLst>
          </p:cNvPr>
          <p:cNvSpPr txBox="1"/>
          <p:nvPr/>
        </p:nvSpPr>
        <p:spPr>
          <a:xfrm>
            <a:off x="8819509" y="4358219"/>
            <a:ext cx="31584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 -  Dynamics (what happens when)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Sequence of events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Response to participants interactions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95853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C9B0-5F91-45D9-BB0A-5A350305B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General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4F057-B64C-47C7-AB86-B391C9926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changes are not reflected, try incognito mode</a:t>
            </a:r>
          </a:p>
          <a:p>
            <a:r>
              <a:rPr lang="en-GB" dirty="0"/>
              <a:t>Console.log to debug</a:t>
            </a:r>
          </a:p>
          <a:p>
            <a:r>
              <a:rPr lang="en-GB" dirty="0"/>
              <a:t>Don’t forget to add a comma between elements in an object</a:t>
            </a:r>
          </a:p>
          <a:p>
            <a:r>
              <a:rPr lang="en-GB" dirty="0"/>
              <a:t>“”/’’</a:t>
            </a:r>
          </a:p>
          <a:p>
            <a:r>
              <a:rPr lang="en-GB" dirty="0"/>
              <a:t>Test the code in different browsers, screen sizes and operative systems before sharing it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128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035E-D67A-4663-F9F9-C237A86C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Trial and timeline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4186C-259F-8D88-384A-3EB9FC174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{ Trial } { Trial }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/>
              <a:t>[Timeline]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5886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0C466-7771-BAB3-57F8-5CDFD07C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2AD36-01CD-4F40-408E-88FF093B8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Upload it to </a:t>
            </a:r>
            <a:r>
              <a:rPr lang="en-GB" dirty="0" err="1"/>
              <a:t>Pavlovia</a:t>
            </a:r>
            <a:endParaRPr lang="en-GB" dirty="0"/>
          </a:p>
          <a:p>
            <a:pPr lvl="1"/>
            <a:r>
              <a:rPr lang="en-GB" dirty="0"/>
              <a:t>Documentation outdated, but possible and easy</a:t>
            </a:r>
          </a:p>
          <a:p>
            <a:pPr lvl="1"/>
            <a:endParaRPr lang="en-GB" dirty="0"/>
          </a:p>
          <a:p>
            <a:r>
              <a:rPr lang="en-GB" dirty="0"/>
              <a:t>Upload it to Qualtrics</a:t>
            </a:r>
          </a:p>
          <a:p>
            <a:pPr lvl="1"/>
            <a:r>
              <a:rPr lang="en-GB" dirty="0"/>
              <a:t>https://kywch.github.io/jsPsych-in-Qualtrics/</a:t>
            </a:r>
          </a:p>
          <a:p>
            <a:endParaRPr lang="en-GB" dirty="0"/>
          </a:p>
          <a:p>
            <a:r>
              <a:rPr lang="en-GB" dirty="0"/>
              <a:t>Upload it to server</a:t>
            </a:r>
          </a:p>
        </p:txBody>
      </p:sp>
    </p:spTree>
    <p:extLst>
      <p:ext uri="{BB962C8B-B14F-4D97-AF65-F5344CB8AC3E}">
        <p14:creationId xmlns:p14="http://schemas.microsoft.com/office/powerpoint/2010/main" val="2992516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A5EDA-3A44-4577-BA62-D2509E6B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3D915-5CBE-4CE2-B474-FA97F492F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JSPsych</a:t>
            </a:r>
            <a:r>
              <a:rPr lang="en-GB" dirty="0"/>
              <a:t> documentation</a:t>
            </a:r>
            <a:endParaRPr lang="en-GB" dirty="0">
              <a:hlinkClick r:id="rId2"/>
            </a:endParaRP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https://www.jspsych.org/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Github</a:t>
            </a:r>
            <a:r>
              <a:rPr lang="en-GB" dirty="0"/>
              <a:t> forums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https://github.com/jspsych/jsPsych/discussions</a:t>
            </a:r>
          </a:p>
          <a:p>
            <a:pPr marL="0" indent="0">
              <a:buNone/>
            </a:pPr>
            <a:endParaRPr lang="en-GB" dirty="0">
              <a:hlinkClick r:id="rId3"/>
            </a:endParaRPr>
          </a:p>
          <a:p>
            <a:r>
              <a:rPr lang="en-GB" dirty="0"/>
              <a:t>Josh De Leeuw</a:t>
            </a:r>
            <a:endParaRPr lang="en-GB" dirty="0">
              <a:hlinkClick r:id="rId3"/>
            </a:endParaRP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https://twitter.com/joshdeleeuw?lang=en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5652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A5EDA-3A44-4577-BA62-D2509E6B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3D915-5CBE-4CE2-B474-FA97F492F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Online experiments with </a:t>
            </a:r>
            <a:r>
              <a:rPr lang="en-GB" dirty="0" err="1"/>
              <a:t>JSPsych</a:t>
            </a:r>
            <a:r>
              <a:rPr lang="en-GB" dirty="0"/>
              <a:t> - </a:t>
            </a:r>
            <a:r>
              <a:rPr lang="en-GB" dirty="0" err="1"/>
              <a:t>Alisdair</a:t>
            </a:r>
            <a:r>
              <a:rPr lang="en-GB" dirty="0"/>
              <a:t> </a:t>
            </a:r>
            <a:r>
              <a:rPr lang="en-GB" dirty="0" err="1"/>
              <a:t>Tullo</a:t>
            </a:r>
            <a:endParaRPr lang="en-GB" dirty="0">
              <a:hlinkClick r:id="rId2"/>
            </a:endParaRP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https://softdev.ppls.ed.ac.uk/online_experiments/index.html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US" dirty="0"/>
              <a:t>Online Experiments for Language Scientists – Kenny Smith</a:t>
            </a:r>
          </a:p>
          <a:p>
            <a:pPr marL="0" indent="0">
              <a:buNone/>
            </a:pPr>
            <a:r>
              <a:rPr lang="en-GB" dirty="0">
                <a:hlinkClick r:id="rId4"/>
              </a:rPr>
              <a:t>https://kennysmithed.github.io/oels2022UoB/</a:t>
            </a:r>
          </a:p>
          <a:p>
            <a:pPr marL="0" indent="0">
              <a:buNone/>
            </a:pPr>
            <a:endParaRPr lang="en-GB" dirty="0">
              <a:hlinkClick r:id="rId4"/>
            </a:endParaRPr>
          </a:p>
          <a:p>
            <a:r>
              <a:rPr lang="en-GB" dirty="0"/>
              <a:t>Examples – </a:t>
            </a:r>
            <a:r>
              <a:rPr lang="en-GB" dirty="0" err="1"/>
              <a:t>Alisdair</a:t>
            </a:r>
            <a:r>
              <a:rPr lang="en-GB" dirty="0"/>
              <a:t> </a:t>
            </a:r>
            <a:r>
              <a:rPr lang="en-GB" dirty="0" err="1"/>
              <a:t>Tullo</a:t>
            </a:r>
            <a:r>
              <a:rPr lang="en-GB" dirty="0"/>
              <a:t>, Annie Holtz, &amp; Kenny Smith</a:t>
            </a:r>
          </a:p>
          <a:p>
            <a:pPr marL="0" indent="0">
              <a:buNone/>
            </a:pPr>
            <a:r>
              <a:rPr lang="en-GB" dirty="0">
                <a:hlinkClick r:id="rId4"/>
              </a:rPr>
              <a:t>https://experiments.ppls.ed.ac.uk/</a:t>
            </a:r>
          </a:p>
          <a:p>
            <a:pPr marL="0" indent="0">
              <a:buNone/>
            </a:pPr>
            <a:endParaRPr lang="en-GB" dirty="0">
              <a:hlinkClick r:id="rId4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91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47DC-BFF0-4CD1-BE24-924E9C722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Outline of the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A06F9-CAEC-4766-9297-37130AE02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Online studies</a:t>
            </a:r>
          </a:p>
          <a:p>
            <a:r>
              <a:rPr lang="en-GB" dirty="0"/>
              <a:t>Some available tools and how they compare/combine</a:t>
            </a:r>
          </a:p>
          <a:p>
            <a:r>
              <a:rPr lang="en-GB" dirty="0"/>
              <a:t>The basics of web coding</a:t>
            </a:r>
          </a:p>
          <a:p>
            <a:r>
              <a:rPr lang="en-GB" dirty="0"/>
              <a:t>Setting up </a:t>
            </a:r>
            <a:r>
              <a:rPr lang="en-GB" dirty="0" err="1"/>
              <a:t>JSPsych</a:t>
            </a:r>
            <a:endParaRPr lang="en-GB" dirty="0"/>
          </a:p>
          <a:p>
            <a:r>
              <a:rPr lang="en-GB" dirty="0"/>
              <a:t>Programming a simple study in </a:t>
            </a:r>
            <a:r>
              <a:rPr lang="en-GB" dirty="0" err="1"/>
              <a:t>JSPsych</a:t>
            </a:r>
            <a:endParaRPr lang="en-GB" dirty="0"/>
          </a:p>
          <a:p>
            <a:r>
              <a:rPr lang="en-GB" dirty="0"/>
              <a:t>Useful resources</a:t>
            </a:r>
          </a:p>
          <a:p>
            <a:r>
              <a:rPr lang="en-GB" dirty="0"/>
              <a:t>Questions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7177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A5EDA-3A44-4577-BA62-D2509E6B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3D915-5CBE-4CE2-B474-FA97F492F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HTML, CSS, JavaScript, PHP – Documentation and tutorials</a:t>
            </a:r>
            <a:endParaRPr lang="en-GB" dirty="0">
              <a:hlinkClick r:id="rId2"/>
            </a:endParaRP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https://www.w3schools.com/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US" dirty="0"/>
              <a:t>Coding Learning Mobile App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https://www.sololearn.com/home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StackOverflow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https://stackoverflow.com/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>
              <a:hlinkClick r:id="rId6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4971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A5EDA-3A44-4577-BA62-D2509E6B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Flanker task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3D915-5CBE-4CE2-B474-FA97F492F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https://github.com/saramoralesizq/JSPsych_workshop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have any questions, feel free to contact at: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Sara.morales-izquierdo.1@warwick.ac.uk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71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AD99C-EC75-4FC3-8E5B-D0567A5B9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dirty="0"/>
              <a:t>Thank you very much!</a:t>
            </a:r>
          </a:p>
          <a:p>
            <a:pPr marL="0" indent="0" algn="ctr">
              <a:buNone/>
            </a:pPr>
            <a:endParaRPr lang="en-GB" sz="4000" dirty="0"/>
          </a:p>
          <a:p>
            <a:pPr marL="0" indent="0" algn="ctr">
              <a:buNone/>
            </a:pPr>
            <a:r>
              <a:rPr lang="en-GB" sz="40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076893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E772-BDAE-4D0D-A88E-3787820D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Online web-based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1A7E4-151B-45E8-9D63-637A7373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Remote</a:t>
            </a:r>
          </a:p>
          <a:p>
            <a:r>
              <a:rPr lang="en-GB" dirty="0"/>
              <a:t>No need to have programs installed (</a:t>
            </a:r>
            <a:r>
              <a:rPr lang="en-GB" dirty="0" err="1"/>
              <a:t>Matlab</a:t>
            </a:r>
            <a:r>
              <a:rPr lang="en-GB" dirty="0"/>
              <a:t>, </a:t>
            </a:r>
            <a:r>
              <a:rPr lang="en-GB" dirty="0" err="1"/>
              <a:t>PsychoPy</a:t>
            </a:r>
            <a:r>
              <a:rPr lang="en-GB" dirty="0"/>
              <a:t>)</a:t>
            </a:r>
          </a:p>
          <a:p>
            <a:r>
              <a:rPr lang="en-GB" dirty="0"/>
              <a:t>Multi-device</a:t>
            </a:r>
          </a:p>
          <a:p>
            <a:endParaRPr lang="en-GB" dirty="0"/>
          </a:p>
          <a:p>
            <a:r>
              <a:rPr lang="en-GB" dirty="0"/>
              <a:t>Less control</a:t>
            </a:r>
          </a:p>
          <a:p>
            <a:r>
              <a:rPr lang="en-GB" dirty="0"/>
              <a:t>Dependent on internet connection</a:t>
            </a:r>
          </a:p>
          <a:p>
            <a:r>
              <a:rPr lang="en-GB" dirty="0"/>
              <a:t>Browser incompatibilities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062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E772-BDAE-4D0D-A88E-3787820D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178"/>
            <a:ext cx="10515600" cy="1325563"/>
          </a:xfrm>
        </p:spPr>
        <p:txBody>
          <a:bodyPr/>
          <a:lstStyle/>
          <a:p>
            <a:r>
              <a:rPr lang="en-GB" b="1" dirty="0"/>
              <a:t>What do we need to run an online study?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E6078A-EC8F-433A-ABF9-AF55D8E7C5D5}"/>
              </a:ext>
            </a:extLst>
          </p:cNvPr>
          <p:cNvSpPr txBox="1"/>
          <p:nvPr/>
        </p:nvSpPr>
        <p:spPr>
          <a:xfrm>
            <a:off x="5411093" y="1093806"/>
            <a:ext cx="4726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Where we upload the code</a:t>
            </a:r>
          </a:p>
          <a:p>
            <a:r>
              <a:rPr lang="en-GB" dirty="0"/>
              <a:t>Hosting page</a:t>
            </a:r>
          </a:p>
          <a:p>
            <a:r>
              <a:rPr lang="en-GB" dirty="0"/>
              <a:t>PHP / Python</a:t>
            </a:r>
          </a:p>
          <a:p>
            <a:r>
              <a:rPr lang="en-GB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BDBE1F-E977-498B-A904-A01A55DD0A15}"/>
              </a:ext>
            </a:extLst>
          </p:cNvPr>
          <p:cNvSpPr txBox="1"/>
          <p:nvPr/>
        </p:nvSpPr>
        <p:spPr>
          <a:xfrm>
            <a:off x="5411093" y="2590611"/>
            <a:ext cx="4726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Where the data from our participants is stored</a:t>
            </a:r>
          </a:p>
          <a:p>
            <a:r>
              <a:rPr lang="en-GB" dirty="0"/>
              <a:t>MySQL / MariaDB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5BE498-DB0A-4FD9-B43F-FFC12DCEA77E}"/>
              </a:ext>
            </a:extLst>
          </p:cNvPr>
          <p:cNvSpPr txBox="1"/>
          <p:nvPr/>
        </p:nvSpPr>
        <p:spPr>
          <a:xfrm>
            <a:off x="5441913" y="5697551"/>
            <a:ext cx="4726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tool to run the code</a:t>
            </a:r>
          </a:p>
          <a:p>
            <a:r>
              <a:rPr lang="en-GB" dirty="0"/>
              <a:t>Chrome / Firefox / Safari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2EEAF13-35F9-4DA6-B519-548C50EB4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581" y="3938538"/>
            <a:ext cx="1304657" cy="13046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3A37CE-F1F0-430D-8CBD-7B23FF953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581" y="989478"/>
            <a:ext cx="1304657" cy="13046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0052CB-2136-46B7-B729-27BDF190A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581" y="2402786"/>
            <a:ext cx="1304657" cy="13046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71D9A1-D4E0-41AD-A681-52D5B82AC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581" y="5436722"/>
            <a:ext cx="1298561" cy="12985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2D6113-BBDF-40F5-AF50-6327293C7711}"/>
              </a:ext>
            </a:extLst>
          </p:cNvPr>
          <p:cNvSpPr txBox="1"/>
          <p:nvPr/>
        </p:nvSpPr>
        <p:spPr>
          <a:xfrm>
            <a:off x="5441913" y="4267369"/>
            <a:ext cx="47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HTML / CSS/ JavaScript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7522AB-8054-4669-8987-190D37681654}"/>
              </a:ext>
            </a:extLst>
          </p:cNvPr>
          <p:cNvGrpSpPr/>
          <p:nvPr/>
        </p:nvGrpSpPr>
        <p:grpSpPr>
          <a:xfrm>
            <a:off x="2369052" y="1328644"/>
            <a:ext cx="2889450" cy="720000"/>
            <a:chOff x="440913" y="386335"/>
            <a:chExt cx="2889450" cy="720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670A198-0B55-4AF8-BDCF-AB50EB07BFAC}"/>
                </a:ext>
              </a:extLst>
            </p:cNvPr>
            <p:cNvSpPr/>
            <p:nvPr/>
          </p:nvSpPr>
          <p:spPr>
            <a:xfrm>
              <a:off x="440913" y="386335"/>
              <a:ext cx="28894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5E7A80-40AD-402E-994C-53E7956FC8F5}"/>
                </a:ext>
              </a:extLst>
            </p:cNvPr>
            <p:cNvSpPr txBox="1"/>
            <p:nvPr/>
          </p:nvSpPr>
          <p:spPr>
            <a:xfrm>
              <a:off x="440913" y="386335"/>
              <a:ext cx="28894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600" kern="1200" dirty="0"/>
                <a:t>Server</a:t>
              </a:r>
              <a:endParaRPr lang="en-US" sz="3600" kern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8247E9-EF9E-452B-A29A-0F75B8CCD5A9}"/>
              </a:ext>
            </a:extLst>
          </p:cNvPr>
          <p:cNvGrpSpPr/>
          <p:nvPr/>
        </p:nvGrpSpPr>
        <p:grpSpPr>
          <a:xfrm>
            <a:off x="2529615" y="2799601"/>
            <a:ext cx="2889450" cy="720000"/>
            <a:chOff x="1532692" y="1388201"/>
            <a:chExt cx="2889450" cy="720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EAA4D4D-73F3-47BF-891F-3F550015AAAB}"/>
                </a:ext>
              </a:extLst>
            </p:cNvPr>
            <p:cNvSpPr/>
            <p:nvPr/>
          </p:nvSpPr>
          <p:spPr>
            <a:xfrm>
              <a:off x="1532692" y="1388201"/>
              <a:ext cx="28894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4836C5B-93D2-4586-A566-80F1A3BBA2F7}"/>
                </a:ext>
              </a:extLst>
            </p:cNvPr>
            <p:cNvSpPr txBox="1"/>
            <p:nvPr/>
          </p:nvSpPr>
          <p:spPr>
            <a:xfrm>
              <a:off x="1532692" y="1388201"/>
              <a:ext cx="28894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600" kern="1200" dirty="0"/>
                <a:t>Database</a:t>
              </a:r>
              <a:endParaRPr lang="en-US" sz="36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FDCAA58-5028-41DE-B89B-433EAF7997FA}"/>
              </a:ext>
            </a:extLst>
          </p:cNvPr>
          <p:cNvGrpSpPr/>
          <p:nvPr/>
        </p:nvGrpSpPr>
        <p:grpSpPr>
          <a:xfrm>
            <a:off x="2558744" y="4357648"/>
            <a:ext cx="2910509" cy="2200706"/>
            <a:chOff x="630605" y="3415339"/>
            <a:chExt cx="2910509" cy="220070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04FDCED-76E9-4243-8C9F-8CFF8E3A767F}"/>
                </a:ext>
              </a:extLst>
            </p:cNvPr>
            <p:cNvSpPr/>
            <p:nvPr/>
          </p:nvSpPr>
          <p:spPr>
            <a:xfrm>
              <a:off x="630605" y="3415339"/>
              <a:ext cx="28894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0DEEA8-07B4-4F1F-A0ED-74C1536E35D5}"/>
                </a:ext>
              </a:extLst>
            </p:cNvPr>
            <p:cNvSpPr txBox="1"/>
            <p:nvPr/>
          </p:nvSpPr>
          <p:spPr>
            <a:xfrm>
              <a:off x="651664" y="4896045"/>
              <a:ext cx="28894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600" kern="1200" dirty="0"/>
                <a:t>Browser</a:t>
              </a:r>
              <a:endParaRPr lang="en-US" sz="3600" kern="120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F5F9C4E-0E93-4431-BFF4-B17017466E9B}"/>
              </a:ext>
            </a:extLst>
          </p:cNvPr>
          <p:cNvSpPr txBox="1"/>
          <p:nvPr/>
        </p:nvSpPr>
        <p:spPr>
          <a:xfrm>
            <a:off x="2607142" y="4245969"/>
            <a:ext cx="2889450" cy="7200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3600" kern="1200" dirty="0"/>
              <a:t>Code</a:t>
            </a:r>
            <a:endParaRPr lang="en-US" sz="3600" kern="1200" dirty="0"/>
          </a:p>
        </p:txBody>
      </p:sp>
    </p:spTree>
    <p:extLst>
      <p:ext uri="{BB962C8B-B14F-4D97-AF65-F5344CB8AC3E}">
        <p14:creationId xmlns:p14="http://schemas.microsoft.com/office/powerpoint/2010/main" val="28843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E772-BDAE-4D0D-A88E-3787820D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178"/>
            <a:ext cx="10515600" cy="1325563"/>
          </a:xfrm>
        </p:spPr>
        <p:txBody>
          <a:bodyPr/>
          <a:lstStyle/>
          <a:p>
            <a:r>
              <a:rPr lang="es-ES" b="1" dirty="0"/>
              <a:t>N</a:t>
            </a:r>
            <a:r>
              <a:rPr lang="en-GB" b="1" dirty="0" err="1"/>
              <a:t>etwork</a:t>
            </a:r>
            <a:endParaRPr lang="en-GB" b="1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2EEAF13-35F9-4DA6-B519-548C50EB4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1872" y="2710248"/>
            <a:ext cx="1304657" cy="13046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3A37CE-F1F0-430D-8CBD-7B23FF953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03" y="2236452"/>
            <a:ext cx="1304657" cy="13046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0052CB-2136-46B7-B729-27BDF190A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828" y="2866140"/>
            <a:ext cx="1093906" cy="10939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71D9A1-D4E0-41AD-A681-52D5B82AC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193" y="2684839"/>
            <a:ext cx="1298561" cy="129856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D7522AB-8054-4669-8987-190D37681654}"/>
              </a:ext>
            </a:extLst>
          </p:cNvPr>
          <p:cNvGrpSpPr/>
          <p:nvPr/>
        </p:nvGrpSpPr>
        <p:grpSpPr>
          <a:xfrm>
            <a:off x="-519879" y="1330133"/>
            <a:ext cx="5788165" cy="2818867"/>
            <a:chOff x="-2457802" y="386335"/>
            <a:chExt cx="5788165" cy="281886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670A198-0B55-4AF8-BDCF-AB50EB07BFAC}"/>
                </a:ext>
              </a:extLst>
            </p:cNvPr>
            <p:cNvSpPr/>
            <p:nvPr/>
          </p:nvSpPr>
          <p:spPr>
            <a:xfrm>
              <a:off x="440913" y="386335"/>
              <a:ext cx="28894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5E7A80-40AD-402E-994C-53E7956FC8F5}"/>
                </a:ext>
              </a:extLst>
            </p:cNvPr>
            <p:cNvSpPr txBox="1"/>
            <p:nvPr/>
          </p:nvSpPr>
          <p:spPr>
            <a:xfrm>
              <a:off x="-2457802" y="2485202"/>
              <a:ext cx="28894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600" kern="1200" dirty="0"/>
                <a:t>Server</a:t>
              </a:r>
              <a:endParaRPr lang="en-US" sz="3600" kern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8247E9-EF9E-452B-A29A-0F75B8CCD5A9}"/>
              </a:ext>
            </a:extLst>
          </p:cNvPr>
          <p:cNvGrpSpPr/>
          <p:nvPr/>
        </p:nvGrpSpPr>
        <p:grpSpPr>
          <a:xfrm>
            <a:off x="741912" y="3714001"/>
            <a:ext cx="4738798" cy="1186465"/>
            <a:chOff x="-316656" y="1388201"/>
            <a:chExt cx="4738798" cy="118646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EAA4D4D-73F3-47BF-891F-3F550015AAAB}"/>
                </a:ext>
              </a:extLst>
            </p:cNvPr>
            <p:cNvSpPr/>
            <p:nvPr/>
          </p:nvSpPr>
          <p:spPr>
            <a:xfrm>
              <a:off x="1532692" y="1388201"/>
              <a:ext cx="28894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4836C5B-93D2-4586-A566-80F1A3BBA2F7}"/>
                </a:ext>
              </a:extLst>
            </p:cNvPr>
            <p:cNvSpPr txBox="1"/>
            <p:nvPr/>
          </p:nvSpPr>
          <p:spPr>
            <a:xfrm>
              <a:off x="-316656" y="1854666"/>
              <a:ext cx="28894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600" kern="1200" dirty="0"/>
                <a:t>Database</a:t>
              </a:r>
              <a:endParaRPr lang="en-US" sz="3600" kern="12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70DEEA8-07B4-4F1F-A0ED-74C1536E35D5}"/>
              </a:ext>
            </a:extLst>
          </p:cNvPr>
          <p:cNvSpPr txBox="1"/>
          <p:nvPr/>
        </p:nvSpPr>
        <p:spPr>
          <a:xfrm>
            <a:off x="7084916" y="3960046"/>
            <a:ext cx="2889450" cy="33665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3600" kern="1200" dirty="0"/>
              <a:t>Browser</a:t>
            </a:r>
            <a:endParaRPr lang="en-US" sz="3600" kern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5F9C4E-0E93-4431-BFF4-B17017466E9B}"/>
              </a:ext>
            </a:extLst>
          </p:cNvPr>
          <p:cNvSpPr txBox="1"/>
          <p:nvPr/>
        </p:nvSpPr>
        <p:spPr>
          <a:xfrm>
            <a:off x="3659016" y="3983400"/>
            <a:ext cx="2889450" cy="7200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3600" kern="1200" dirty="0"/>
              <a:t>Code</a:t>
            </a:r>
            <a:endParaRPr lang="en-US" sz="3600" kern="1200" dirty="0"/>
          </a:p>
        </p:txBody>
      </p:sp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C1172F14-9B17-44E9-ACA7-2322EA78A2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54240" y="2661486"/>
            <a:ext cx="1298560" cy="12985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CE35836-3112-4E13-AD24-2FBB3130E457}"/>
              </a:ext>
            </a:extLst>
          </p:cNvPr>
          <p:cNvSpPr txBox="1"/>
          <p:nvPr/>
        </p:nvSpPr>
        <p:spPr>
          <a:xfrm>
            <a:off x="9475391" y="3960045"/>
            <a:ext cx="2889450" cy="33665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3600" dirty="0"/>
              <a:t>Client</a:t>
            </a:r>
            <a:endParaRPr lang="en-US" sz="3600" kern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C9EAB4-8426-405A-8AF4-F658F6667F2B}"/>
              </a:ext>
            </a:extLst>
          </p:cNvPr>
          <p:cNvCxnSpPr/>
          <p:nvPr/>
        </p:nvCxnSpPr>
        <p:spPr>
          <a:xfrm flipH="1">
            <a:off x="6182987" y="3429000"/>
            <a:ext cx="1118335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FA31BC6-5AD3-4A26-9521-DDC6B2D02CE9}"/>
              </a:ext>
            </a:extLst>
          </p:cNvPr>
          <p:cNvCxnSpPr/>
          <p:nvPr/>
        </p:nvCxnSpPr>
        <p:spPr>
          <a:xfrm flipH="1">
            <a:off x="2917650" y="3429000"/>
            <a:ext cx="1118335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78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E772-BDAE-4D0D-A88E-3787820D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178"/>
            <a:ext cx="10515600" cy="1325563"/>
          </a:xfrm>
        </p:spPr>
        <p:txBody>
          <a:bodyPr/>
          <a:lstStyle/>
          <a:p>
            <a:r>
              <a:rPr lang="es-ES" b="1" dirty="0"/>
              <a:t>N</a:t>
            </a:r>
            <a:r>
              <a:rPr lang="en-GB" b="1" dirty="0" err="1"/>
              <a:t>etwork</a:t>
            </a:r>
            <a:endParaRPr lang="en-GB" b="1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2EEAF13-35F9-4DA6-B519-548C50EB4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1872" y="2710248"/>
            <a:ext cx="1304657" cy="13046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3A37CE-F1F0-430D-8CBD-7B23FF953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03" y="2236452"/>
            <a:ext cx="1304657" cy="13046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0052CB-2136-46B7-B729-27BDF190A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828" y="2866140"/>
            <a:ext cx="1093906" cy="10939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71D9A1-D4E0-41AD-A681-52D5B82AC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193" y="2684839"/>
            <a:ext cx="1298561" cy="129856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D7522AB-8054-4669-8987-190D37681654}"/>
              </a:ext>
            </a:extLst>
          </p:cNvPr>
          <p:cNvGrpSpPr/>
          <p:nvPr/>
        </p:nvGrpSpPr>
        <p:grpSpPr>
          <a:xfrm>
            <a:off x="-519879" y="1330133"/>
            <a:ext cx="5788165" cy="2818867"/>
            <a:chOff x="-2457802" y="386335"/>
            <a:chExt cx="5788165" cy="281886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670A198-0B55-4AF8-BDCF-AB50EB07BFAC}"/>
                </a:ext>
              </a:extLst>
            </p:cNvPr>
            <p:cNvSpPr/>
            <p:nvPr/>
          </p:nvSpPr>
          <p:spPr>
            <a:xfrm>
              <a:off x="440913" y="386335"/>
              <a:ext cx="28894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5E7A80-40AD-402E-994C-53E7956FC8F5}"/>
                </a:ext>
              </a:extLst>
            </p:cNvPr>
            <p:cNvSpPr txBox="1"/>
            <p:nvPr/>
          </p:nvSpPr>
          <p:spPr>
            <a:xfrm>
              <a:off x="-2457802" y="2485202"/>
              <a:ext cx="28894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600" kern="1200" dirty="0"/>
                <a:t>Server</a:t>
              </a:r>
              <a:endParaRPr lang="en-US" sz="3600" kern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8247E9-EF9E-452B-A29A-0F75B8CCD5A9}"/>
              </a:ext>
            </a:extLst>
          </p:cNvPr>
          <p:cNvGrpSpPr/>
          <p:nvPr/>
        </p:nvGrpSpPr>
        <p:grpSpPr>
          <a:xfrm>
            <a:off x="741912" y="3714001"/>
            <a:ext cx="4738798" cy="1186465"/>
            <a:chOff x="-316656" y="1388201"/>
            <a:chExt cx="4738798" cy="118646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EAA4D4D-73F3-47BF-891F-3F550015AAAB}"/>
                </a:ext>
              </a:extLst>
            </p:cNvPr>
            <p:cNvSpPr/>
            <p:nvPr/>
          </p:nvSpPr>
          <p:spPr>
            <a:xfrm>
              <a:off x="1532692" y="1388201"/>
              <a:ext cx="28894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4836C5B-93D2-4586-A566-80F1A3BBA2F7}"/>
                </a:ext>
              </a:extLst>
            </p:cNvPr>
            <p:cNvSpPr txBox="1"/>
            <p:nvPr/>
          </p:nvSpPr>
          <p:spPr>
            <a:xfrm>
              <a:off x="-316656" y="1854666"/>
              <a:ext cx="28894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600" kern="1200" dirty="0"/>
                <a:t>Database</a:t>
              </a:r>
              <a:endParaRPr lang="en-US" sz="3600" kern="12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70DEEA8-07B4-4F1F-A0ED-74C1536E35D5}"/>
              </a:ext>
            </a:extLst>
          </p:cNvPr>
          <p:cNvSpPr txBox="1"/>
          <p:nvPr/>
        </p:nvSpPr>
        <p:spPr>
          <a:xfrm>
            <a:off x="7084916" y="3960046"/>
            <a:ext cx="2889450" cy="33665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3600" kern="1200" dirty="0"/>
              <a:t>Browser</a:t>
            </a:r>
            <a:endParaRPr lang="en-US" sz="3600" kern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5F9C4E-0E93-4431-BFF4-B17017466E9B}"/>
              </a:ext>
            </a:extLst>
          </p:cNvPr>
          <p:cNvSpPr txBox="1"/>
          <p:nvPr/>
        </p:nvSpPr>
        <p:spPr>
          <a:xfrm>
            <a:off x="3659016" y="3983400"/>
            <a:ext cx="2889450" cy="7200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3600" kern="1200" dirty="0"/>
              <a:t>Code</a:t>
            </a:r>
            <a:endParaRPr lang="en-US" sz="3600" kern="1200" dirty="0"/>
          </a:p>
        </p:txBody>
      </p:sp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C1172F14-9B17-44E9-ACA7-2322EA78A2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25086" y="3112593"/>
            <a:ext cx="1298560" cy="12985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CE35836-3112-4E13-AD24-2FBB3130E457}"/>
              </a:ext>
            </a:extLst>
          </p:cNvPr>
          <p:cNvSpPr txBox="1"/>
          <p:nvPr/>
        </p:nvSpPr>
        <p:spPr>
          <a:xfrm>
            <a:off x="8546237" y="4411152"/>
            <a:ext cx="2889450" cy="33665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3600" dirty="0"/>
              <a:t>Client</a:t>
            </a:r>
            <a:endParaRPr lang="en-US" sz="3600" kern="1200" dirty="0"/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E397D431-FF24-4CC0-9C95-06A933E22EE1}"/>
              </a:ext>
            </a:extLst>
          </p:cNvPr>
          <p:cNvSpPr/>
          <p:nvPr/>
        </p:nvSpPr>
        <p:spPr>
          <a:xfrm>
            <a:off x="4623371" y="1431783"/>
            <a:ext cx="5189793" cy="12239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5C13C402-630F-4DA3-A328-C3658D37F53A}"/>
              </a:ext>
            </a:extLst>
          </p:cNvPr>
          <p:cNvSpPr/>
          <p:nvPr/>
        </p:nvSpPr>
        <p:spPr>
          <a:xfrm>
            <a:off x="1414410" y="1522115"/>
            <a:ext cx="3216690" cy="83747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BC6DE2-B2F1-4D97-957D-18CC1A34B67D}"/>
              </a:ext>
            </a:extLst>
          </p:cNvPr>
          <p:cNvSpPr txBox="1"/>
          <p:nvPr/>
        </p:nvSpPr>
        <p:spPr>
          <a:xfrm>
            <a:off x="636998" y="5131153"/>
            <a:ext cx="107449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1. ARRIVING TO THE WEBPAGE </a:t>
            </a:r>
          </a:p>
          <a:p>
            <a:r>
              <a:rPr lang="en-GB" sz="2800" dirty="0"/>
              <a:t>Participant </a:t>
            </a:r>
            <a:r>
              <a:rPr lang="en-GB" sz="2800" b="1" dirty="0"/>
              <a:t>accesses the code </a:t>
            </a:r>
            <a:r>
              <a:rPr lang="en-GB" sz="2800" dirty="0"/>
              <a:t>through the browser, which is stored in the server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5100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E772-BDAE-4D0D-A88E-3787820D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178"/>
            <a:ext cx="10515600" cy="1325563"/>
          </a:xfrm>
        </p:spPr>
        <p:txBody>
          <a:bodyPr/>
          <a:lstStyle/>
          <a:p>
            <a:r>
              <a:rPr lang="es-ES" b="1" dirty="0"/>
              <a:t>N</a:t>
            </a:r>
            <a:r>
              <a:rPr lang="en-GB" b="1" dirty="0" err="1"/>
              <a:t>etwork</a:t>
            </a:r>
            <a:endParaRPr lang="en-GB" b="1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2EEAF13-35F9-4DA6-B519-548C50EB4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1872" y="2710248"/>
            <a:ext cx="1304657" cy="13046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3A37CE-F1F0-430D-8CBD-7B23FF953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03" y="2236452"/>
            <a:ext cx="1304657" cy="13046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0052CB-2136-46B7-B729-27BDF190A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828" y="2866140"/>
            <a:ext cx="1093906" cy="10939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71D9A1-D4E0-41AD-A681-52D5B82AC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193" y="2684839"/>
            <a:ext cx="1298561" cy="129856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D7522AB-8054-4669-8987-190D37681654}"/>
              </a:ext>
            </a:extLst>
          </p:cNvPr>
          <p:cNvGrpSpPr/>
          <p:nvPr/>
        </p:nvGrpSpPr>
        <p:grpSpPr>
          <a:xfrm>
            <a:off x="-519879" y="1330133"/>
            <a:ext cx="5788165" cy="2818867"/>
            <a:chOff x="-2457802" y="386335"/>
            <a:chExt cx="5788165" cy="281886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670A198-0B55-4AF8-BDCF-AB50EB07BFAC}"/>
                </a:ext>
              </a:extLst>
            </p:cNvPr>
            <p:cNvSpPr/>
            <p:nvPr/>
          </p:nvSpPr>
          <p:spPr>
            <a:xfrm>
              <a:off x="440913" y="386335"/>
              <a:ext cx="28894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5E7A80-40AD-402E-994C-53E7956FC8F5}"/>
                </a:ext>
              </a:extLst>
            </p:cNvPr>
            <p:cNvSpPr txBox="1"/>
            <p:nvPr/>
          </p:nvSpPr>
          <p:spPr>
            <a:xfrm>
              <a:off x="-2457802" y="2485202"/>
              <a:ext cx="28894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600" kern="1200" dirty="0"/>
                <a:t>Server</a:t>
              </a:r>
              <a:endParaRPr lang="en-US" sz="3600" kern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8247E9-EF9E-452B-A29A-0F75B8CCD5A9}"/>
              </a:ext>
            </a:extLst>
          </p:cNvPr>
          <p:cNvGrpSpPr/>
          <p:nvPr/>
        </p:nvGrpSpPr>
        <p:grpSpPr>
          <a:xfrm>
            <a:off x="741912" y="3714001"/>
            <a:ext cx="4738798" cy="1186465"/>
            <a:chOff x="-316656" y="1388201"/>
            <a:chExt cx="4738798" cy="118646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EAA4D4D-73F3-47BF-891F-3F550015AAAB}"/>
                </a:ext>
              </a:extLst>
            </p:cNvPr>
            <p:cNvSpPr/>
            <p:nvPr/>
          </p:nvSpPr>
          <p:spPr>
            <a:xfrm>
              <a:off x="1532692" y="1388201"/>
              <a:ext cx="28894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4836C5B-93D2-4586-A566-80F1A3BBA2F7}"/>
                </a:ext>
              </a:extLst>
            </p:cNvPr>
            <p:cNvSpPr txBox="1"/>
            <p:nvPr/>
          </p:nvSpPr>
          <p:spPr>
            <a:xfrm>
              <a:off x="-316656" y="1854666"/>
              <a:ext cx="28894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600" kern="1200" dirty="0"/>
                <a:t>Database</a:t>
              </a:r>
              <a:endParaRPr lang="en-US" sz="3600" kern="12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70DEEA8-07B4-4F1F-A0ED-74C1536E35D5}"/>
              </a:ext>
            </a:extLst>
          </p:cNvPr>
          <p:cNvSpPr txBox="1"/>
          <p:nvPr/>
        </p:nvSpPr>
        <p:spPr>
          <a:xfrm>
            <a:off x="7084916" y="3960046"/>
            <a:ext cx="2889450" cy="33665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3600" kern="1200" dirty="0"/>
              <a:t>Browser</a:t>
            </a:r>
            <a:endParaRPr lang="en-US" sz="3600" kern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5F9C4E-0E93-4431-BFF4-B17017466E9B}"/>
              </a:ext>
            </a:extLst>
          </p:cNvPr>
          <p:cNvSpPr txBox="1"/>
          <p:nvPr/>
        </p:nvSpPr>
        <p:spPr>
          <a:xfrm>
            <a:off x="3659016" y="3983400"/>
            <a:ext cx="2889450" cy="7200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3600" kern="1200" dirty="0"/>
              <a:t>Code</a:t>
            </a:r>
            <a:endParaRPr lang="en-US" sz="3600" kern="1200" dirty="0"/>
          </a:p>
        </p:txBody>
      </p:sp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C1172F14-9B17-44E9-ACA7-2322EA78A2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25086" y="3112593"/>
            <a:ext cx="1298560" cy="12985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CE35836-3112-4E13-AD24-2FBB3130E457}"/>
              </a:ext>
            </a:extLst>
          </p:cNvPr>
          <p:cNvSpPr txBox="1"/>
          <p:nvPr/>
        </p:nvSpPr>
        <p:spPr>
          <a:xfrm>
            <a:off x="8546237" y="4411152"/>
            <a:ext cx="2889450" cy="33665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3600" dirty="0"/>
              <a:t>Client</a:t>
            </a:r>
            <a:endParaRPr lang="en-US" sz="3600" kern="1200" dirty="0"/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E397D431-FF24-4CC0-9C95-06A933E22EE1}"/>
              </a:ext>
            </a:extLst>
          </p:cNvPr>
          <p:cNvSpPr/>
          <p:nvPr/>
        </p:nvSpPr>
        <p:spPr>
          <a:xfrm>
            <a:off x="4411871" y="1797978"/>
            <a:ext cx="4541177" cy="8382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2944E8-486E-4BA3-9A7B-BB25A7C2DD90}"/>
              </a:ext>
            </a:extLst>
          </p:cNvPr>
          <p:cNvSpPr txBox="1"/>
          <p:nvPr/>
        </p:nvSpPr>
        <p:spPr>
          <a:xfrm>
            <a:off x="641810" y="5192791"/>
            <a:ext cx="93325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2. COMPLETING THE STUDY</a:t>
            </a:r>
          </a:p>
          <a:p>
            <a:r>
              <a:rPr lang="en-GB" sz="2800" dirty="0"/>
              <a:t>Participant </a:t>
            </a:r>
            <a:r>
              <a:rPr lang="en-GB" sz="2800" b="1" dirty="0"/>
              <a:t>interacts with the code </a:t>
            </a:r>
            <a:r>
              <a:rPr lang="en-GB" sz="2800" dirty="0"/>
              <a:t>through the browser. Data is being stored locally.</a:t>
            </a:r>
            <a:endParaRPr lang="en-GB" sz="2400" dirty="0"/>
          </a:p>
        </p:txBody>
      </p:sp>
      <p:sp>
        <p:nvSpPr>
          <p:cNvPr id="31" name="Arrow: Curved Down 30">
            <a:extLst>
              <a:ext uri="{FF2B5EF4-FFF2-40B4-BE49-F238E27FC236}">
                <a16:creationId xmlns:a16="http://schemas.microsoft.com/office/drawing/2014/main" id="{B34643E8-2E49-4D1F-874E-60E4DD514C94}"/>
              </a:ext>
            </a:extLst>
          </p:cNvPr>
          <p:cNvSpPr/>
          <p:nvPr/>
        </p:nvSpPr>
        <p:spPr>
          <a:xfrm rot="10800000">
            <a:off x="4411871" y="4504296"/>
            <a:ext cx="4541177" cy="63985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78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E772-BDAE-4D0D-A88E-3787820D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178"/>
            <a:ext cx="10515600" cy="1325563"/>
          </a:xfrm>
        </p:spPr>
        <p:txBody>
          <a:bodyPr/>
          <a:lstStyle/>
          <a:p>
            <a:r>
              <a:rPr lang="es-ES" b="1" dirty="0"/>
              <a:t>N</a:t>
            </a:r>
            <a:r>
              <a:rPr lang="en-GB" b="1" dirty="0" err="1"/>
              <a:t>etwork</a:t>
            </a:r>
            <a:endParaRPr lang="en-GB" b="1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2EEAF13-35F9-4DA6-B519-548C50EB4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11872" y="2710248"/>
            <a:ext cx="1304657" cy="13046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3A37CE-F1F0-430D-8CBD-7B23FF953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03" y="2236452"/>
            <a:ext cx="1304657" cy="13046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0052CB-2136-46B7-B729-27BDF190A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2828" y="2866140"/>
            <a:ext cx="1093906" cy="10939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71D9A1-D4E0-41AD-A681-52D5B82AC1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7193" y="2684839"/>
            <a:ext cx="1298561" cy="129856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D7522AB-8054-4669-8987-190D37681654}"/>
              </a:ext>
            </a:extLst>
          </p:cNvPr>
          <p:cNvGrpSpPr/>
          <p:nvPr/>
        </p:nvGrpSpPr>
        <p:grpSpPr>
          <a:xfrm>
            <a:off x="-519879" y="1330133"/>
            <a:ext cx="5788165" cy="2818867"/>
            <a:chOff x="-2457802" y="386335"/>
            <a:chExt cx="5788165" cy="281886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670A198-0B55-4AF8-BDCF-AB50EB07BFAC}"/>
                </a:ext>
              </a:extLst>
            </p:cNvPr>
            <p:cNvSpPr/>
            <p:nvPr/>
          </p:nvSpPr>
          <p:spPr>
            <a:xfrm>
              <a:off x="440913" y="386335"/>
              <a:ext cx="28894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5E7A80-40AD-402E-994C-53E7956FC8F5}"/>
                </a:ext>
              </a:extLst>
            </p:cNvPr>
            <p:cNvSpPr txBox="1"/>
            <p:nvPr/>
          </p:nvSpPr>
          <p:spPr>
            <a:xfrm>
              <a:off x="-2457802" y="2485202"/>
              <a:ext cx="28894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600" kern="1200" dirty="0"/>
                <a:t>Server</a:t>
              </a:r>
              <a:endParaRPr lang="en-US" sz="3600" kern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8247E9-EF9E-452B-A29A-0F75B8CCD5A9}"/>
              </a:ext>
            </a:extLst>
          </p:cNvPr>
          <p:cNvGrpSpPr/>
          <p:nvPr/>
        </p:nvGrpSpPr>
        <p:grpSpPr>
          <a:xfrm>
            <a:off x="741912" y="3714001"/>
            <a:ext cx="4738798" cy="1186465"/>
            <a:chOff x="-316656" y="1388201"/>
            <a:chExt cx="4738798" cy="118646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EAA4D4D-73F3-47BF-891F-3F550015AAAB}"/>
                </a:ext>
              </a:extLst>
            </p:cNvPr>
            <p:cNvSpPr/>
            <p:nvPr/>
          </p:nvSpPr>
          <p:spPr>
            <a:xfrm>
              <a:off x="1532692" y="1388201"/>
              <a:ext cx="28894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4836C5B-93D2-4586-A566-80F1A3BBA2F7}"/>
                </a:ext>
              </a:extLst>
            </p:cNvPr>
            <p:cNvSpPr txBox="1"/>
            <p:nvPr/>
          </p:nvSpPr>
          <p:spPr>
            <a:xfrm>
              <a:off x="-316656" y="1854666"/>
              <a:ext cx="28894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600" kern="1200" dirty="0"/>
                <a:t>Database</a:t>
              </a:r>
              <a:endParaRPr lang="en-US" sz="3600" kern="12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70DEEA8-07B4-4F1F-A0ED-74C1536E35D5}"/>
              </a:ext>
            </a:extLst>
          </p:cNvPr>
          <p:cNvSpPr txBox="1"/>
          <p:nvPr/>
        </p:nvSpPr>
        <p:spPr>
          <a:xfrm>
            <a:off x="7084916" y="3960046"/>
            <a:ext cx="2889450" cy="33665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3600" kern="1200" dirty="0"/>
              <a:t>Browser</a:t>
            </a:r>
            <a:endParaRPr lang="en-US" sz="3600" kern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5F9C4E-0E93-4431-BFF4-B17017466E9B}"/>
              </a:ext>
            </a:extLst>
          </p:cNvPr>
          <p:cNvSpPr txBox="1"/>
          <p:nvPr/>
        </p:nvSpPr>
        <p:spPr>
          <a:xfrm>
            <a:off x="3659016" y="3983400"/>
            <a:ext cx="2889450" cy="7200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3600" kern="1200" dirty="0"/>
              <a:t>Code</a:t>
            </a:r>
            <a:endParaRPr lang="en-US" sz="3600" kern="1200" dirty="0"/>
          </a:p>
        </p:txBody>
      </p:sp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C1172F14-9B17-44E9-ACA7-2322EA78A2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25086" y="3112593"/>
            <a:ext cx="1298560" cy="12985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CE35836-3112-4E13-AD24-2FBB3130E457}"/>
              </a:ext>
            </a:extLst>
          </p:cNvPr>
          <p:cNvSpPr txBox="1"/>
          <p:nvPr/>
        </p:nvSpPr>
        <p:spPr>
          <a:xfrm>
            <a:off x="8546237" y="4411152"/>
            <a:ext cx="2889450" cy="33665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3600" dirty="0"/>
              <a:t>Client</a:t>
            </a:r>
            <a:endParaRPr lang="en-US" sz="3600" kern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2944E8-486E-4BA3-9A7B-BB25A7C2DD90}"/>
              </a:ext>
            </a:extLst>
          </p:cNvPr>
          <p:cNvSpPr txBox="1"/>
          <p:nvPr/>
        </p:nvSpPr>
        <p:spPr>
          <a:xfrm>
            <a:off x="658406" y="5407764"/>
            <a:ext cx="93325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3. STORING THE DATA</a:t>
            </a:r>
          </a:p>
          <a:p>
            <a:r>
              <a:rPr lang="en-GB" sz="2800" dirty="0"/>
              <a:t>Locally stored data gets sent to the server / server database.</a:t>
            </a:r>
          </a:p>
          <a:p>
            <a:endParaRPr lang="en-GB" sz="2400" dirty="0"/>
          </a:p>
        </p:txBody>
      </p:sp>
      <p:sp>
        <p:nvSpPr>
          <p:cNvPr id="31" name="Arrow: Curved Down 30">
            <a:extLst>
              <a:ext uri="{FF2B5EF4-FFF2-40B4-BE49-F238E27FC236}">
                <a16:creationId xmlns:a16="http://schemas.microsoft.com/office/drawing/2014/main" id="{B34643E8-2E49-4D1F-874E-60E4DD514C94}"/>
              </a:ext>
            </a:extLst>
          </p:cNvPr>
          <p:cNvSpPr/>
          <p:nvPr/>
        </p:nvSpPr>
        <p:spPr>
          <a:xfrm rot="10800000">
            <a:off x="2385976" y="4656554"/>
            <a:ext cx="6486313" cy="63985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649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E772-BDAE-4D0D-A88E-3787820D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Tools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8A4F9379-E5C9-4AE0-A40D-3DF11BD15C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478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5F685F15-0613-4BFA-8764-0CDEFFF200C5}"/>
              </a:ext>
            </a:extLst>
          </p:cNvPr>
          <p:cNvSpPr/>
          <p:nvPr/>
        </p:nvSpPr>
        <p:spPr>
          <a:xfrm>
            <a:off x="4777481" y="1690688"/>
            <a:ext cx="287677" cy="44862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BF3B72-D161-4E96-8804-3C4FEA7584A7}"/>
              </a:ext>
            </a:extLst>
          </p:cNvPr>
          <p:cNvSpPr txBox="1"/>
          <p:nvPr/>
        </p:nvSpPr>
        <p:spPr>
          <a:xfrm>
            <a:off x="5619393" y="2908913"/>
            <a:ext cx="634942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Tools that do </a:t>
            </a:r>
            <a:r>
              <a:rPr lang="en-GB" sz="2400" b="1" dirty="0"/>
              <a:t>all of it: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Qualtrics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Microsoft Forms/Google Forms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SurveyMonkey</a:t>
            </a:r>
          </a:p>
          <a:p>
            <a:pPr marL="342900" indent="-342900">
              <a:buFontTx/>
              <a:buChar char="-"/>
            </a:pPr>
            <a:r>
              <a:rPr lang="en-GB" sz="2400" dirty="0" err="1"/>
              <a:t>Pavlovia</a:t>
            </a:r>
            <a:r>
              <a:rPr lang="en-GB" sz="2400" dirty="0"/>
              <a:t> + </a:t>
            </a:r>
            <a:r>
              <a:rPr lang="en-GB" sz="2400" dirty="0" err="1"/>
              <a:t>PsychoJS</a:t>
            </a: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873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763</Words>
  <Application>Microsoft Office PowerPoint</Application>
  <PresentationFormat>Widescreen</PresentationFormat>
  <Paragraphs>202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Neue Plak</vt:lpstr>
      <vt:lpstr>Office Theme</vt:lpstr>
      <vt:lpstr>Introduction to JSPsych for Online Studies</vt:lpstr>
      <vt:lpstr>Outline of the workshop</vt:lpstr>
      <vt:lpstr>Online web-based research</vt:lpstr>
      <vt:lpstr>What do we need to run an online study?</vt:lpstr>
      <vt:lpstr>Network</vt:lpstr>
      <vt:lpstr>Network</vt:lpstr>
      <vt:lpstr>Network</vt:lpstr>
      <vt:lpstr>Network</vt:lpstr>
      <vt:lpstr>Tools</vt:lpstr>
      <vt:lpstr>Tools</vt:lpstr>
      <vt:lpstr>What is JSPsych?</vt:lpstr>
      <vt:lpstr>Comparison between tools</vt:lpstr>
      <vt:lpstr>Comparison between tools</vt:lpstr>
      <vt:lpstr>Coding a webpage</vt:lpstr>
      <vt:lpstr>General tips</vt:lpstr>
      <vt:lpstr>Trial and timeline structure</vt:lpstr>
      <vt:lpstr>Integration</vt:lpstr>
      <vt:lpstr>Getting help</vt:lpstr>
      <vt:lpstr>Getting help</vt:lpstr>
      <vt:lpstr>Getting help</vt:lpstr>
      <vt:lpstr>Flanker task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JRP Seminar Series: Introduction to JSPsych for Online Studies</dc:title>
  <dc:creator>Sara Morales Izquierdo</dc:creator>
  <cp:lastModifiedBy>Morales Izquierdo, Sara</cp:lastModifiedBy>
  <cp:revision>17</cp:revision>
  <dcterms:created xsi:type="dcterms:W3CDTF">2021-05-28T09:44:37Z</dcterms:created>
  <dcterms:modified xsi:type="dcterms:W3CDTF">2023-10-31T11:11:41Z</dcterms:modified>
</cp:coreProperties>
</file>