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Impact of Adding New Users on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Analyzing dataset size after adding 40, 80, and 120 new users.</a:t>
            </a:r>
          </a:p>
          <a:p>
            <a:r>
              <a:t>Each user rates movies from their favorite decade.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1: Adding 40 New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Users 944 to 948 rate movies from 1920 (2 movies each).</a:t>
            </a:r>
          </a:p>
          <a:p>
            <a:r>
              <a:t>✅ Users 949 to 953 rate movies from 1930 (29 movies each).</a:t>
            </a:r>
          </a:p>
          <a:p>
            <a:r>
              <a:t>✅ Users continue rating movies based on their favorite decade.</a:t>
            </a:r>
          </a:p>
          <a:p>
            <a:r>
              <a:t>✅ Total New Ratings = 8,405</a:t>
            </a:r>
          </a:p>
          <a:p>
            <a:r>
              <a:t>🔹 New Dataset Size: 108,405 rows.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2: Adding 80 New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10 users per decade, rating movies from their favorite decade.</a:t>
            </a:r>
          </a:p>
          <a:p>
            <a:r>
              <a:t>✅ Total New Ratings = 16,810</a:t>
            </a:r>
          </a:p>
          <a:p>
            <a:r>
              <a:t>🔹 New Dataset Size: 116,810 rows.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3: Adding 120 New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15 users per decade, rating movies from their favorite decade.</a:t>
            </a:r>
          </a:p>
          <a:p>
            <a:r>
              <a:t>✅ Total New Ratings = 25,215</a:t>
            </a:r>
          </a:p>
          <a:p>
            <a:r>
              <a:t>🔹 New Dataset Size: 125,215 rows.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🔹 40 Users: 8,405 new ratings → 108,405 rows</a:t>
            </a:r>
          </a:p>
          <a:p>
            <a:r>
              <a:t>🔹 80 Users: 16,810 new ratings → 116,810 rows</a:t>
            </a:r>
          </a:p>
          <a:p>
            <a:r>
              <a:t>🔹 120 Users: 25,215 new ratings → 125,215 rows</a:t>
            </a:r>
          </a:p>
          <a:p>
            <a:r>
              <a:t>✅ Adding more users increases the dataset size significantly.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