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1pPr>
    <a:lvl2pPr marL="1974783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2pPr>
    <a:lvl3pPr marL="3949565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3pPr>
    <a:lvl4pPr marL="5924351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4pPr>
    <a:lvl5pPr marL="7899134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5pPr>
    <a:lvl6pPr marL="9873916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6pPr>
    <a:lvl7pPr marL="11848700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7pPr>
    <a:lvl8pPr marL="13823483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8pPr>
    <a:lvl9pPr marL="15798266" algn="l" defTabSz="1974783" rtl="0" eaLnBrk="1" latinLnBrk="0" hangingPunct="1">
      <a:defRPr sz="777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9" autoAdjust="0"/>
    <p:restoredTop sz="94660"/>
  </p:normalViewPr>
  <p:slideViewPr>
    <p:cSldViewPr snapToGrid="0" snapToObjects="1">
      <p:cViewPr varScale="1">
        <p:scale>
          <a:sx n="22" d="100"/>
          <a:sy n="22" d="100"/>
        </p:scale>
        <p:origin x="630" y="72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5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4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85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2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7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1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25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29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34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8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8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1"/>
            <a:ext cx="37307520" cy="6537960"/>
          </a:xfrm>
        </p:spPr>
        <p:txBody>
          <a:bodyPr anchor="t"/>
          <a:lstStyle>
            <a:lvl1pPr algn="l">
              <a:defRPr sz="2015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32"/>
            <a:ext cx="37307520" cy="7200899"/>
          </a:xfrm>
        </p:spPr>
        <p:txBody>
          <a:bodyPr anchor="b"/>
          <a:lstStyle>
            <a:lvl1pPr marL="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1pPr>
            <a:lvl2pPr marL="2304266" indent="0">
              <a:buNone/>
              <a:defRPr sz="9072">
                <a:solidFill>
                  <a:schemeClr val="tx1">
                    <a:tint val="75000"/>
                  </a:schemeClr>
                </a:solidFill>
              </a:defRPr>
            </a:lvl2pPr>
            <a:lvl3pPr marL="4608527" indent="0">
              <a:buNone/>
              <a:defRPr sz="8064">
                <a:solidFill>
                  <a:schemeClr val="tx1">
                    <a:tint val="75000"/>
                  </a:schemeClr>
                </a:solidFill>
              </a:defRPr>
            </a:lvl3pPr>
            <a:lvl4pPr marL="6912794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4pPr>
            <a:lvl5pPr marL="9217062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5pPr>
            <a:lvl6pPr marL="11521323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6pPr>
            <a:lvl7pPr marL="13825589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7pPr>
            <a:lvl8pPr marL="16129853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8pPr>
            <a:lvl9pPr marL="18434115" indent="0">
              <a:buNone/>
              <a:defRPr sz="70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70"/>
            <a:ext cx="19385280" cy="21724621"/>
          </a:xfrm>
        </p:spPr>
        <p:txBody>
          <a:bodyPr/>
          <a:lstStyle>
            <a:lvl1pPr>
              <a:defRPr sz="14112"/>
            </a:lvl1pPr>
            <a:lvl2pPr>
              <a:defRPr sz="12096"/>
            </a:lvl2pPr>
            <a:lvl3pPr>
              <a:defRPr sz="10080"/>
            </a:lvl3pPr>
            <a:lvl4pPr>
              <a:defRPr sz="9072"/>
            </a:lvl4pPr>
            <a:lvl5pPr>
              <a:defRPr sz="9072"/>
            </a:lvl5pPr>
            <a:lvl6pPr>
              <a:defRPr sz="9072"/>
            </a:lvl6pPr>
            <a:lvl7pPr>
              <a:defRPr sz="9072"/>
            </a:lvl7pPr>
            <a:lvl8pPr>
              <a:defRPr sz="9072"/>
            </a:lvl8pPr>
            <a:lvl9pPr>
              <a:defRPr sz="907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70"/>
            <a:ext cx="19385280" cy="21724621"/>
          </a:xfrm>
        </p:spPr>
        <p:txBody>
          <a:bodyPr/>
          <a:lstStyle>
            <a:lvl1pPr>
              <a:defRPr sz="14112"/>
            </a:lvl1pPr>
            <a:lvl2pPr>
              <a:defRPr sz="12096"/>
            </a:lvl2pPr>
            <a:lvl3pPr>
              <a:defRPr sz="10080"/>
            </a:lvl3pPr>
            <a:lvl4pPr>
              <a:defRPr sz="9072"/>
            </a:lvl4pPr>
            <a:lvl5pPr>
              <a:defRPr sz="9072"/>
            </a:lvl5pPr>
            <a:lvl6pPr>
              <a:defRPr sz="9072"/>
            </a:lvl6pPr>
            <a:lvl7pPr>
              <a:defRPr sz="9072"/>
            </a:lvl7pPr>
            <a:lvl8pPr>
              <a:defRPr sz="9072"/>
            </a:lvl8pPr>
            <a:lvl9pPr>
              <a:defRPr sz="907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6" y="7368546"/>
            <a:ext cx="19392903" cy="3070857"/>
          </a:xfrm>
        </p:spPr>
        <p:txBody>
          <a:bodyPr anchor="b"/>
          <a:lstStyle>
            <a:lvl1pPr marL="0" indent="0">
              <a:buNone/>
              <a:defRPr sz="12096" b="1"/>
            </a:lvl1pPr>
            <a:lvl2pPr marL="2304266" indent="0">
              <a:buNone/>
              <a:defRPr sz="10080" b="1"/>
            </a:lvl2pPr>
            <a:lvl3pPr marL="4608527" indent="0">
              <a:buNone/>
              <a:defRPr sz="9072" b="1"/>
            </a:lvl3pPr>
            <a:lvl4pPr marL="6912794" indent="0">
              <a:buNone/>
              <a:defRPr sz="8064" b="1"/>
            </a:lvl4pPr>
            <a:lvl5pPr marL="9217062" indent="0">
              <a:buNone/>
              <a:defRPr sz="8064" b="1"/>
            </a:lvl5pPr>
            <a:lvl6pPr marL="11521323" indent="0">
              <a:buNone/>
              <a:defRPr sz="8064" b="1"/>
            </a:lvl6pPr>
            <a:lvl7pPr marL="13825589" indent="0">
              <a:buNone/>
              <a:defRPr sz="8064" b="1"/>
            </a:lvl7pPr>
            <a:lvl8pPr marL="16129853" indent="0">
              <a:buNone/>
              <a:defRPr sz="8064" b="1"/>
            </a:lvl8pPr>
            <a:lvl9pPr marL="18434115" indent="0">
              <a:buNone/>
              <a:defRPr sz="80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6" y="10439403"/>
            <a:ext cx="19392903" cy="18966183"/>
          </a:xfrm>
        </p:spPr>
        <p:txBody>
          <a:bodyPr/>
          <a:lstStyle>
            <a:lvl1pPr>
              <a:defRPr sz="12096"/>
            </a:lvl1pPr>
            <a:lvl2pPr>
              <a:defRPr sz="10080"/>
            </a:lvl2pPr>
            <a:lvl3pPr>
              <a:defRPr sz="9072"/>
            </a:lvl3pPr>
            <a:lvl4pPr>
              <a:defRPr sz="8064"/>
            </a:lvl4pPr>
            <a:lvl5pPr>
              <a:defRPr sz="8064"/>
            </a:lvl5pPr>
            <a:lvl6pPr>
              <a:defRPr sz="8064"/>
            </a:lvl6pPr>
            <a:lvl7pPr>
              <a:defRPr sz="8064"/>
            </a:lvl7pPr>
            <a:lvl8pPr>
              <a:defRPr sz="8064"/>
            </a:lvl8pPr>
            <a:lvl9pPr>
              <a:defRPr sz="80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4" y="7368546"/>
            <a:ext cx="19400520" cy="3070857"/>
          </a:xfrm>
        </p:spPr>
        <p:txBody>
          <a:bodyPr anchor="b"/>
          <a:lstStyle>
            <a:lvl1pPr marL="0" indent="0">
              <a:buNone/>
              <a:defRPr sz="12096" b="1"/>
            </a:lvl1pPr>
            <a:lvl2pPr marL="2304266" indent="0">
              <a:buNone/>
              <a:defRPr sz="10080" b="1"/>
            </a:lvl2pPr>
            <a:lvl3pPr marL="4608527" indent="0">
              <a:buNone/>
              <a:defRPr sz="9072" b="1"/>
            </a:lvl3pPr>
            <a:lvl4pPr marL="6912794" indent="0">
              <a:buNone/>
              <a:defRPr sz="8064" b="1"/>
            </a:lvl4pPr>
            <a:lvl5pPr marL="9217062" indent="0">
              <a:buNone/>
              <a:defRPr sz="8064" b="1"/>
            </a:lvl5pPr>
            <a:lvl6pPr marL="11521323" indent="0">
              <a:buNone/>
              <a:defRPr sz="8064" b="1"/>
            </a:lvl6pPr>
            <a:lvl7pPr marL="13825589" indent="0">
              <a:buNone/>
              <a:defRPr sz="8064" b="1"/>
            </a:lvl7pPr>
            <a:lvl8pPr marL="16129853" indent="0">
              <a:buNone/>
              <a:defRPr sz="8064" b="1"/>
            </a:lvl8pPr>
            <a:lvl9pPr marL="18434115" indent="0">
              <a:buNone/>
              <a:defRPr sz="80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4" y="10439403"/>
            <a:ext cx="19400520" cy="18966183"/>
          </a:xfrm>
        </p:spPr>
        <p:txBody>
          <a:bodyPr/>
          <a:lstStyle>
            <a:lvl1pPr>
              <a:defRPr sz="12096"/>
            </a:lvl1pPr>
            <a:lvl2pPr>
              <a:defRPr sz="10080"/>
            </a:lvl2pPr>
            <a:lvl3pPr>
              <a:defRPr sz="9072"/>
            </a:lvl3pPr>
            <a:lvl4pPr>
              <a:defRPr sz="8064"/>
            </a:lvl4pPr>
            <a:lvl5pPr>
              <a:defRPr sz="8064"/>
            </a:lvl5pPr>
            <a:lvl6pPr>
              <a:defRPr sz="8064"/>
            </a:lvl6pPr>
            <a:lvl7pPr>
              <a:defRPr sz="8064"/>
            </a:lvl7pPr>
            <a:lvl8pPr>
              <a:defRPr sz="8064"/>
            </a:lvl8pPr>
            <a:lvl9pPr>
              <a:defRPr sz="806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1310640"/>
            <a:ext cx="14439903" cy="5577840"/>
          </a:xfrm>
        </p:spPr>
        <p:txBody>
          <a:bodyPr anchor="b"/>
          <a:lstStyle>
            <a:lvl1pPr algn="l">
              <a:defRPr sz="100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51"/>
            <a:ext cx="24536400" cy="28094941"/>
          </a:xfrm>
        </p:spPr>
        <p:txBody>
          <a:bodyPr/>
          <a:lstStyle>
            <a:lvl1pPr>
              <a:defRPr sz="16128"/>
            </a:lvl1pPr>
            <a:lvl2pPr>
              <a:defRPr sz="14112"/>
            </a:lvl2pPr>
            <a:lvl3pPr>
              <a:defRPr sz="12096"/>
            </a:lvl3pPr>
            <a:lvl4pPr>
              <a:defRPr sz="10080"/>
            </a:lvl4pPr>
            <a:lvl5pPr>
              <a:defRPr sz="10080"/>
            </a:lvl5pPr>
            <a:lvl6pPr>
              <a:defRPr sz="10080"/>
            </a:lvl6pPr>
            <a:lvl7pPr>
              <a:defRPr sz="10080"/>
            </a:lvl7pPr>
            <a:lvl8pPr>
              <a:defRPr sz="10080"/>
            </a:lvl8pPr>
            <a:lvl9pPr>
              <a:defRPr sz="100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6888491"/>
            <a:ext cx="14439903" cy="22517101"/>
          </a:xfrm>
        </p:spPr>
        <p:txBody>
          <a:bodyPr/>
          <a:lstStyle>
            <a:lvl1pPr marL="0" indent="0">
              <a:buNone/>
              <a:defRPr sz="7056"/>
            </a:lvl1pPr>
            <a:lvl2pPr marL="2304266" indent="0">
              <a:buNone/>
              <a:defRPr sz="6048"/>
            </a:lvl2pPr>
            <a:lvl3pPr marL="4608527" indent="0">
              <a:buNone/>
              <a:defRPr sz="5040"/>
            </a:lvl3pPr>
            <a:lvl4pPr marL="6912794" indent="0">
              <a:buNone/>
              <a:defRPr sz="4537"/>
            </a:lvl4pPr>
            <a:lvl5pPr marL="9217062" indent="0">
              <a:buNone/>
              <a:defRPr sz="4537"/>
            </a:lvl5pPr>
            <a:lvl6pPr marL="11521323" indent="0">
              <a:buNone/>
              <a:defRPr sz="4537"/>
            </a:lvl6pPr>
            <a:lvl7pPr marL="13825589" indent="0">
              <a:buNone/>
              <a:defRPr sz="4537"/>
            </a:lvl7pPr>
            <a:lvl8pPr marL="16129853" indent="0">
              <a:buNone/>
              <a:defRPr sz="4537"/>
            </a:lvl8pPr>
            <a:lvl9pPr marL="18434115" indent="0">
              <a:buNone/>
              <a:defRPr sz="45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9"/>
            <a:ext cx="26334720" cy="2720341"/>
          </a:xfrm>
        </p:spPr>
        <p:txBody>
          <a:bodyPr anchor="b"/>
          <a:lstStyle>
            <a:lvl1pPr algn="l">
              <a:defRPr sz="100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6128"/>
            </a:lvl1pPr>
            <a:lvl2pPr marL="2304266" indent="0">
              <a:buNone/>
              <a:defRPr sz="14112"/>
            </a:lvl2pPr>
            <a:lvl3pPr marL="4608527" indent="0">
              <a:buNone/>
              <a:defRPr sz="12096"/>
            </a:lvl3pPr>
            <a:lvl4pPr marL="6912794" indent="0">
              <a:buNone/>
              <a:defRPr sz="10080"/>
            </a:lvl4pPr>
            <a:lvl5pPr marL="9217062" indent="0">
              <a:buNone/>
              <a:defRPr sz="10080"/>
            </a:lvl5pPr>
            <a:lvl6pPr marL="11521323" indent="0">
              <a:buNone/>
              <a:defRPr sz="10080"/>
            </a:lvl6pPr>
            <a:lvl7pPr marL="13825589" indent="0">
              <a:buNone/>
              <a:defRPr sz="10080"/>
            </a:lvl7pPr>
            <a:lvl8pPr marL="16129853" indent="0">
              <a:buNone/>
              <a:defRPr sz="10080"/>
            </a:lvl8pPr>
            <a:lvl9pPr marL="18434115" indent="0">
              <a:buNone/>
              <a:defRPr sz="1008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30"/>
            <a:ext cx="26334720" cy="3863339"/>
          </a:xfrm>
        </p:spPr>
        <p:txBody>
          <a:bodyPr/>
          <a:lstStyle>
            <a:lvl1pPr marL="0" indent="0">
              <a:buNone/>
              <a:defRPr sz="7056"/>
            </a:lvl1pPr>
            <a:lvl2pPr marL="2304266" indent="0">
              <a:buNone/>
              <a:defRPr sz="6048"/>
            </a:lvl2pPr>
            <a:lvl3pPr marL="4608527" indent="0">
              <a:buNone/>
              <a:defRPr sz="5040"/>
            </a:lvl3pPr>
            <a:lvl4pPr marL="6912794" indent="0">
              <a:buNone/>
              <a:defRPr sz="4537"/>
            </a:lvl4pPr>
            <a:lvl5pPr marL="9217062" indent="0">
              <a:buNone/>
              <a:defRPr sz="4537"/>
            </a:lvl5pPr>
            <a:lvl6pPr marL="11521323" indent="0">
              <a:buNone/>
              <a:defRPr sz="4537"/>
            </a:lvl6pPr>
            <a:lvl7pPr marL="13825589" indent="0">
              <a:buNone/>
              <a:defRPr sz="4537"/>
            </a:lvl7pPr>
            <a:lvl8pPr marL="16129853" indent="0">
              <a:buNone/>
              <a:defRPr sz="4537"/>
            </a:lvl8pPr>
            <a:lvl9pPr marL="18434115" indent="0">
              <a:buNone/>
              <a:defRPr sz="453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6804670"/>
            <a:ext cx="39502080" cy="4106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13167365"/>
            <a:ext cx="39502080" cy="1626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7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7"/>
            <a:ext cx="138988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7"/>
            <a:ext cx="10241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2304266" rtl="0" eaLnBrk="1" latinLnBrk="0" hangingPunct="1">
        <a:spcBef>
          <a:spcPct val="0"/>
        </a:spcBef>
        <a:buNone/>
        <a:defRPr sz="221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8199" indent="-1728199" algn="l" defTabSz="2304266" rtl="0" eaLnBrk="1" latinLnBrk="0" hangingPunct="1">
        <a:spcBef>
          <a:spcPct val="20000"/>
        </a:spcBef>
        <a:buFont typeface="Arial"/>
        <a:buChar char="•"/>
        <a:defRPr sz="16128" kern="1200">
          <a:solidFill>
            <a:schemeClr val="tx1"/>
          </a:solidFill>
          <a:latin typeface="+mn-lt"/>
          <a:ea typeface="+mn-ea"/>
          <a:cs typeface="+mn-cs"/>
        </a:defRPr>
      </a:lvl1pPr>
      <a:lvl2pPr marL="3744428" indent="-1440165" algn="l" defTabSz="2304266" rtl="0" eaLnBrk="1" latinLnBrk="0" hangingPunct="1">
        <a:spcBef>
          <a:spcPct val="20000"/>
        </a:spcBef>
        <a:buFont typeface="Arial"/>
        <a:buChar char="–"/>
        <a:defRPr sz="14112" kern="1200">
          <a:solidFill>
            <a:schemeClr val="tx1"/>
          </a:solidFill>
          <a:latin typeface="+mn-lt"/>
          <a:ea typeface="+mn-ea"/>
          <a:cs typeface="+mn-cs"/>
        </a:defRPr>
      </a:lvl2pPr>
      <a:lvl3pPr marL="5760661" indent="-1152131" algn="l" defTabSz="2304266" rtl="0" eaLnBrk="1" latinLnBrk="0" hangingPunct="1">
        <a:spcBef>
          <a:spcPct val="20000"/>
        </a:spcBef>
        <a:buFont typeface="Arial"/>
        <a:buChar char="•"/>
        <a:defRPr sz="12096" kern="1200">
          <a:solidFill>
            <a:schemeClr val="tx1"/>
          </a:solidFill>
          <a:latin typeface="+mn-lt"/>
          <a:ea typeface="+mn-ea"/>
          <a:cs typeface="+mn-cs"/>
        </a:defRPr>
      </a:lvl3pPr>
      <a:lvl4pPr marL="8064925" indent="-1152131" algn="l" defTabSz="2304266" rtl="0" eaLnBrk="1" latinLnBrk="0" hangingPunct="1">
        <a:spcBef>
          <a:spcPct val="20000"/>
        </a:spcBef>
        <a:buFont typeface="Arial"/>
        <a:buChar char="–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369191" indent="-1152131" algn="l" defTabSz="2304266" rtl="0" eaLnBrk="1" latinLnBrk="0" hangingPunct="1">
        <a:spcBef>
          <a:spcPct val="20000"/>
        </a:spcBef>
        <a:buFont typeface="Arial"/>
        <a:buChar char="»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673456" indent="-1152131" algn="l" defTabSz="2304266" rtl="0" eaLnBrk="1" latinLnBrk="0" hangingPunct="1">
        <a:spcBef>
          <a:spcPct val="200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4977719" indent="-1152131" algn="l" defTabSz="2304266" rtl="0" eaLnBrk="1" latinLnBrk="0" hangingPunct="1">
        <a:spcBef>
          <a:spcPct val="200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281985" indent="-1152131" algn="l" defTabSz="2304266" rtl="0" eaLnBrk="1" latinLnBrk="0" hangingPunct="1">
        <a:spcBef>
          <a:spcPct val="200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19586249" indent="-1152131" algn="l" defTabSz="2304266" rtl="0" eaLnBrk="1" latinLnBrk="0" hangingPunct="1">
        <a:spcBef>
          <a:spcPct val="20000"/>
        </a:spcBef>
        <a:buFont typeface="Arial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1pPr>
      <a:lvl2pPr marL="2304266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2pPr>
      <a:lvl3pPr marL="4608527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3pPr>
      <a:lvl4pPr marL="6912794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4pPr>
      <a:lvl5pPr marL="9217062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5pPr>
      <a:lvl6pPr marL="11521323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6pPr>
      <a:lvl7pPr marL="13825589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7pPr>
      <a:lvl8pPr marL="16129853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8pPr>
      <a:lvl9pPr marL="18434115" algn="l" defTabSz="2304266" rtl="0" eaLnBrk="1" latinLnBrk="0" hangingPunct="1">
        <a:defRPr sz="90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25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1759n-templates-ppt-4-3_1" id="{8AE71A4A-7217-467A-9E41-A7C547E36D2D}" vid="{7B036B5F-71CB-41EB-9B86-B2673DD15FD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0BCE22D124514EA16F7FF4A6722C4A" ma:contentTypeVersion="14" ma:contentTypeDescription="Create a new document." ma:contentTypeScope="" ma:versionID="8a3af88c3f04c232fca951de8f955c1c">
  <xsd:schema xmlns:xsd="http://www.w3.org/2001/XMLSchema" xmlns:xs="http://www.w3.org/2001/XMLSchema" xmlns:p="http://schemas.microsoft.com/office/2006/metadata/properties" xmlns:ns1="http://schemas.microsoft.com/sharepoint/v3" xmlns:ns2="9e4cdec9-3555-43d3-98a8-10ee79d78592" xmlns:ns3="32eac585-ae01-413c-a339-0b8e9ca83fab" targetNamespace="http://schemas.microsoft.com/office/2006/metadata/properties" ma:root="true" ma:fieldsID="d28eca2f0901b350e917b9ea1d9b372c" ns1:_="" ns2:_="" ns3:_="">
    <xsd:import namespace="http://schemas.microsoft.com/sharepoint/v3"/>
    <xsd:import namespace="9e4cdec9-3555-43d3-98a8-10ee79d78592"/>
    <xsd:import namespace="32eac585-ae01-413c-a339-0b8e9ca83f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cdec9-3555-43d3-98a8-10ee79d785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ac585-ae01-413c-a339-0b8e9ca83fa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490D5-F24A-47F7-9496-0340BF65C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4cdec9-3555-43d3-98a8-10ee79d78592"/>
    <ds:schemaRef ds:uri="32eac585-ae01-413c-a339-0b8e9ca83f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2eac585-ae01-413c-a339-0b8e9ca83fab"/>
    <ds:schemaRef ds:uri="http://purl.org/dc/elements/1.1/"/>
    <ds:schemaRef ds:uri="http://schemas.microsoft.com/office/2006/metadata/properties"/>
    <ds:schemaRef ds:uri="9e4cdec9-3555-43d3-98a8-10ee79d7859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18x24-red</Template>
  <TotalTime>4461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>Universit of Cincinnati Libraries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Foran-Mulcahy, Katie (foranmkn)</dc:creator>
  <cp:lastModifiedBy>Harper, Evan (harperen)</cp:lastModifiedBy>
  <cp:revision>10</cp:revision>
  <dcterms:created xsi:type="dcterms:W3CDTF">2021-05-25T15:09:28Z</dcterms:created>
  <dcterms:modified xsi:type="dcterms:W3CDTF">2023-04-24T19:23:05Z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0x010100110BCE22D124514EA16F7FF4A6722C4A</vt:lpwstr>
  </property>
</Properties>
</file>