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200900" cy="252031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93" y="5213"/>
      </p:cViewPr>
      <p:guideLst>
        <p:guide orient="horz" pos="793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B47B1-43B2-4534-A6B9-D6E42DAA87AD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38463" y="685800"/>
            <a:ext cx="981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45B59-6F73-4AC6-8852-94A2F0E6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36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45B59-6F73-4AC6-8852-94A2F0E6325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8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68" y="7829314"/>
            <a:ext cx="6120765" cy="540234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80135" y="14281785"/>
            <a:ext cx="5040630" cy="64408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89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2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0652" y="1009297"/>
            <a:ext cx="1620203" cy="215043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045" y="1009297"/>
            <a:ext cx="4740593" cy="215043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71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38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8821" y="16195359"/>
            <a:ext cx="6120765" cy="50056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8821" y="10682172"/>
            <a:ext cx="6120765" cy="5513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57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45" y="5880737"/>
            <a:ext cx="3180398" cy="16632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60457" y="5880737"/>
            <a:ext cx="3180398" cy="16632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5" y="5641540"/>
            <a:ext cx="3181648" cy="2351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0045" y="7992666"/>
            <a:ext cx="3181648" cy="145209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657957" y="5641540"/>
            <a:ext cx="3182898" cy="2351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657957" y="7992666"/>
            <a:ext cx="3182898" cy="145209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4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3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2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46" y="1003459"/>
            <a:ext cx="2369046" cy="4270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5352" y="1003461"/>
            <a:ext cx="4025503" cy="21510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60046" y="5273994"/>
            <a:ext cx="2369046" cy="172396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0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1427" y="17642205"/>
            <a:ext cx="4320540" cy="208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11427" y="2251948"/>
            <a:ext cx="4320540" cy="151218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11427" y="19724967"/>
            <a:ext cx="4320540" cy="29578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6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45" y="1009295"/>
            <a:ext cx="6480810" cy="4200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5" y="5880737"/>
            <a:ext cx="6480810" cy="1663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45" y="23359588"/>
            <a:ext cx="1680210" cy="1341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19E38-429B-49EB-9405-7BBE2CD704C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0308" y="23359588"/>
            <a:ext cx="2280285" cy="1341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0645" y="23359588"/>
            <a:ext cx="1680210" cy="1341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277A-C93F-4931-976D-A84549874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59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>
            <a:stCxn id="12" idx="4"/>
            <a:endCxn id="10" idx="0"/>
          </p:cNvCxnSpPr>
          <p:nvPr/>
        </p:nvCxnSpPr>
        <p:spPr>
          <a:xfrm flipH="1">
            <a:off x="3595598" y="1909754"/>
            <a:ext cx="2" cy="335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Abgerundetes Rechteck 4"/>
          <p:cNvSpPr/>
          <p:nvPr/>
        </p:nvSpPr>
        <p:spPr>
          <a:xfrm rot="10800000" flipV="1">
            <a:off x="2730363" y="3349283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Start Game</a:t>
            </a:r>
            <a:endParaRPr lang="de-DE" sz="800" dirty="0"/>
          </a:p>
        </p:txBody>
      </p:sp>
      <p:sp>
        <p:nvSpPr>
          <p:cNvPr id="6" name="Abgerundetes Rechteck 5"/>
          <p:cNvSpPr/>
          <p:nvPr/>
        </p:nvSpPr>
        <p:spPr>
          <a:xfrm rot="10800000" flipV="1">
            <a:off x="2730364" y="3832725"/>
            <a:ext cx="1730469" cy="27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Move </a:t>
            </a:r>
            <a:r>
              <a:rPr lang="de-DE" sz="800" dirty="0" err="1" smtClean="0"/>
              <a:t>Snake</a:t>
            </a:r>
            <a:endParaRPr lang="de-DE" sz="800" dirty="0"/>
          </a:p>
        </p:txBody>
      </p:sp>
      <p:cxnSp>
        <p:nvCxnSpPr>
          <p:cNvPr id="7" name="Gerade Verbindung mit Pfeil 6"/>
          <p:cNvCxnSpPr>
            <a:stCxn id="5" idx="2"/>
            <a:endCxn id="6" idx="0"/>
          </p:cNvCxnSpPr>
          <p:nvPr/>
        </p:nvCxnSpPr>
        <p:spPr>
          <a:xfrm>
            <a:off x="3595597" y="3618944"/>
            <a:ext cx="1" cy="21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176" idx="2"/>
            <a:endCxn id="118" idx="0"/>
          </p:cNvCxnSpPr>
          <p:nvPr/>
        </p:nvCxnSpPr>
        <p:spPr>
          <a:xfrm flipH="1">
            <a:off x="3595885" y="4607396"/>
            <a:ext cx="3994" cy="363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 rot="10800000" flipV="1">
            <a:off x="2730364" y="2244989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Start Screen</a:t>
            </a:r>
            <a:endParaRPr lang="de-DE" sz="80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479590" y="1578546"/>
            <a:ext cx="1150314" cy="412932"/>
            <a:chOff x="3260376" y="100021"/>
            <a:chExt cx="1150314" cy="412932"/>
          </a:xfrm>
        </p:grpSpPr>
        <p:sp>
          <p:nvSpPr>
            <p:cNvPr id="12" name="Ellipse 11"/>
            <p:cNvSpPr/>
            <p:nvPr/>
          </p:nvSpPr>
          <p:spPr>
            <a:xfrm>
              <a:off x="3260376" y="200473"/>
              <a:ext cx="232020" cy="2307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48918" tIns="124459" rIns="248918" bIns="124459" spcCol="0" rtlCol="0" anchor="ctr"/>
            <a:lstStyle/>
            <a:p>
              <a:pPr algn="ctr"/>
              <a:endParaRPr lang="de-DE" sz="12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468238" y="100021"/>
              <a:ext cx="942452" cy="412932"/>
            </a:xfrm>
            <a:prstGeom prst="rect">
              <a:avLst/>
            </a:prstGeom>
            <a:noFill/>
          </p:spPr>
          <p:txBody>
            <a:bodyPr wrap="square" lIns="248918" tIns="124459" rIns="248918" bIns="124459" rtlCol="0" anchor="ctr">
              <a:spAutoFit/>
            </a:bodyPr>
            <a:lstStyle/>
            <a:p>
              <a:r>
                <a:rPr lang="de-DE" sz="1050" dirty="0" smtClean="0"/>
                <a:t>Start</a:t>
              </a:r>
              <a:endParaRPr lang="de-DE" sz="800" dirty="0"/>
            </a:p>
          </p:txBody>
        </p:sp>
      </p:grpSp>
      <p:cxnSp>
        <p:nvCxnSpPr>
          <p:cNvPr id="43" name="Gerade Verbindung mit Pfeil 42"/>
          <p:cNvCxnSpPr>
            <a:stCxn id="10" idx="2"/>
            <a:endCxn id="45" idx="0"/>
          </p:cNvCxnSpPr>
          <p:nvPr/>
        </p:nvCxnSpPr>
        <p:spPr>
          <a:xfrm>
            <a:off x="3595598" y="2514650"/>
            <a:ext cx="1" cy="29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5" idx="2"/>
            <a:endCxn id="5" idx="0"/>
          </p:cNvCxnSpPr>
          <p:nvPr/>
        </p:nvCxnSpPr>
        <p:spPr>
          <a:xfrm flipH="1">
            <a:off x="3595597" y="3078148"/>
            <a:ext cx="2" cy="27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 rot="10800000" flipV="1">
            <a:off x="2730365" y="2808487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Press Play</a:t>
            </a:r>
            <a:endParaRPr lang="de-DE" sz="800" dirty="0"/>
          </a:p>
        </p:txBody>
      </p:sp>
      <p:sp>
        <p:nvSpPr>
          <p:cNvPr id="49" name="Abgerundetes Rechteck 48"/>
          <p:cNvSpPr/>
          <p:nvPr/>
        </p:nvSpPr>
        <p:spPr>
          <a:xfrm rot="10800000" flipV="1">
            <a:off x="3858666" y="7709671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Loose a </a:t>
            </a:r>
            <a:r>
              <a:rPr lang="de-DE" sz="800" dirty="0" err="1" smtClean="0"/>
              <a:t>life</a:t>
            </a:r>
            <a:endParaRPr lang="de-DE" sz="800" dirty="0"/>
          </a:p>
        </p:txBody>
      </p:sp>
      <p:sp>
        <p:nvSpPr>
          <p:cNvPr id="62" name="Abgerundetes Rechteck 61"/>
          <p:cNvSpPr/>
          <p:nvPr/>
        </p:nvSpPr>
        <p:spPr>
          <a:xfrm rot="10800000" flipV="1">
            <a:off x="3094117" y="11099030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Game Over</a:t>
            </a:r>
            <a:endParaRPr lang="de-DE" sz="800" dirty="0"/>
          </a:p>
        </p:txBody>
      </p:sp>
      <p:cxnSp>
        <p:nvCxnSpPr>
          <p:cNvPr id="66" name="Gerade Verbindung mit Pfeil 65"/>
          <p:cNvCxnSpPr>
            <a:stCxn id="78" idx="2"/>
            <a:endCxn id="81" idx="0"/>
          </p:cNvCxnSpPr>
          <p:nvPr/>
        </p:nvCxnSpPr>
        <p:spPr>
          <a:xfrm>
            <a:off x="3600450" y="18614292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 rot="10800000" flipV="1">
            <a:off x="2735216" y="19445959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Waschmaschinentür öffnen</a:t>
            </a:r>
            <a:endParaRPr lang="de-DE" sz="800" dirty="0"/>
          </a:p>
        </p:txBody>
      </p:sp>
      <p:cxnSp>
        <p:nvCxnSpPr>
          <p:cNvPr id="75" name="Gerade Verbindung mit Pfeil 74"/>
          <p:cNvCxnSpPr>
            <a:endCxn id="76" idx="0"/>
          </p:cNvCxnSpPr>
          <p:nvPr/>
        </p:nvCxnSpPr>
        <p:spPr>
          <a:xfrm>
            <a:off x="3600450" y="17512964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 rot="10800000" flipV="1">
            <a:off x="2735216" y="17793967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Waschmaschine ausschalten</a:t>
            </a:r>
            <a:endParaRPr lang="de-DE" sz="800" dirty="0"/>
          </a:p>
        </p:txBody>
      </p:sp>
      <p:cxnSp>
        <p:nvCxnSpPr>
          <p:cNvPr id="77" name="Gerade Verbindung mit Pfeil 76"/>
          <p:cNvCxnSpPr>
            <a:stCxn id="76" idx="2"/>
            <a:endCxn id="78" idx="0"/>
          </p:cNvCxnSpPr>
          <p:nvPr/>
        </p:nvCxnSpPr>
        <p:spPr>
          <a:xfrm>
            <a:off x="3600450" y="18063628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 rot="10800000" flipV="1">
            <a:off x="2735216" y="18344631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Programmwähler auf Stopp drehen</a:t>
            </a:r>
            <a:endParaRPr lang="de-DE" sz="800" dirty="0"/>
          </a:p>
        </p:txBody>
      </p:sp>
      <p:cxnSp>
        <p:nvCxnSpPr>
          <p:cNvPr id="79" name="Gerade Verbindung mit Pfeil 78"/>
          <p:cNvCxnSpPr>
            <a:stCxn id="67" idx="2"/>
            <a:endCxn id="80" idx="0"/>
          </p:cNvCxnSpPr>
          <p:nvPr/>
        </p:nvCxnSpPr>
        <p:spPr>
          <a:xfrm>
            <a:off x="3600450" y="19715620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Abgerundetes Rechteck 79"/>
          <p:cNvSpPr/>
          <p:nvPr/>
        </p:nvSpPr>
        <p:spPr>
          <a:xfrm rot="10800000" flipV="1">
            <a:off x="2735216" y="19996623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Wäsche rausholen</a:t>
            </a:r>
            <a:endParaRPr lang="de-DE" sz="800" dirty="0"/>
          </a:p>
        </p:txBody>
      </p:sp>
      <p:sp>
        <p:nvSpPr>
          <p:cNvPr id="81" name="Abgerundetes Rechteck 80"/>
          <p:cNvSpPr/>
          <p:nvPr/>
        </p:nvSpPr>
        <p:spPr>
          <a:xfrm rot="10800000" flipV="1">
            <a:off x="2735216" y="18895295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Wäschekorb direkt vor die Waschmaschine stellen</a:t>
            </a:r>
            <a:endParaRPr lang="de-DE" sz="800" dirty="0"/>
          </a:p>
        </p:txBody>
      </p:sp>
      <p:cxnSp>
        <p:nvCxnSpPr>
          <p:cNvPr id="82" name="Gerade Verbindung mit Pfeil 81"/>
          <p:cNvCxnSpPr>
            <a:stCxn id="81" idx="2"/>
            <a:endCxn id="67" idx="0"/>
          </p:cNvCxnSpPr>
          <p:nvPr/>
        </p:nvCxnSpPr>
        <p:spPr>
          <a:xfrm>
            <a:off x="3600450" y="19164956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0" idx="2"/>
            <a:endCxn id="86" idx="0"/>
          </p:cNvCxnSpPr>
          <p:nvPr/>
        </p:nvCxnSpPr>
        <p:spPr>
          <a:xfrm>
            <a:off x="3600450" y="20266284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bgerundetes Rechteck 85"/>
          <p:cNvSpPr/>
          <p:nvPr/>
        </p:nvSpPr>
        <p:spPr>
          <a:xfrm rot="10800000" flipV="1">
            <a:off x="2735216" y="20547287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Wäsche in den Korb legen</a:t>
            </a:r>
            <a:endParaRPr lang="de-DE" sz="800" dirty="0"/>
          </a:p>
        </p:txBody>
      </p:sp>
      <p:cxnSp>
        <p:nvCxnSpPr>
          <p:cNvPr id="87" name="Gerade Verbindung mit Pfeil 86"/>
          <p:cNvCxnSpPr>
            <a:stCxn id="86" idx="2"/>
            <a:endCxn id="88" idx="0"/>
          </p:cNvCxnSpPr>
          <p:nvPr/>
        </p:nvCxnSpPr>
        <p:spPr>
          <a:xfrm>
            <a:off x="3600450" y="20816948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Abgerundetes Rechteck 87"/>
          <p:cNvSpPr/>
          <p:nvPr/>
        </p:nvSpPr>
        <p:spPr>
          <a:xfrm rot="10800000" flipV="1">
            <a:off x="2735216" y="21097951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Wäscheständer an gut belüftetem Ort aufstellen</a:t>
            </a:r>
            <a:endParaRPr lang="de-DE" sz="800" dirty="0"/>
          </a:p>
        </p:txBody>
      </p:sp>
      <p:cxnSp>
        <p:nvCxnSpPr>
          <p:cNvPr id="89" name="Gerade Verbindung mit Pfeil 88"/>
          <p:cNvCxnSpPr>
            <a:stCxn id="88" idx="2"/>
            <a:endCxn id="90" idx="0"/>
          </p:cNvCxnSpPr>
          <p:nvPr/>
        </p:nvCxnSpPr>
        <p:spPr>
          <a:xfrm>
            <a:off x="3600450" y="21367612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bgerundetes Rechteck 89"/>
          <p:cNvSpPr/>
          <p:nvPr/>
        </p:nvSpPr>
        <p:spPr>
          <a:xfrm rot="10800000" flipV="1">
            <a:off x="2735216" y="21648615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Wäschekorb zum Wäscheständer bringen</a:t>
            </a:r>
            <a:endParaRPr lang="de-DE" sz="800" dirty="0"/>
          </a:p>
        </p:txBody>
      </p:sp>
      <p:cxnSp>
        <p:nvCxnSpPr>
          <p:cNvPr id="91" name="Gerade Verbindung mit Pfeil 90"/>
          <p:cNvCxnSpPr>
            <a:stCxn id="90" idx="2"/>
            <a:endCxn id="92" idx="0"/>
          </p:cNvCxnSpPr>
          <p:nvPr/>
        </p:nvCxnSpPr>
        <p:spPr>
          <a:xfrm>
            <a:off x="3600450" y="21918276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 rot="10800000" flipV="1">
            <a:off x="2735216" y="22199279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Wäsche aus dem Korb holen</a:t>
            </a:r>
            <a:endParaRPr lang="de-DE" sz="800" dirty="0"/>
          </a:p>
        </p:txBody>
      </p:sp>
      <p:cxnSp>
        <p:nvCxnSpPr>
          <p:cNvPr id="93" name="Gerade Verbindung mit Pfeil 92"/>
          <p:cNvCxnSpPr>
            <a:stCxn id="92" idx="2"/>
            <a:endCxn id="94" idx="0"/>
          </p:cNvCxnSpPr>
          <p:nvPr/>
        </p:nvCxnSpPr>
        <p:spPr>
          <a:xfrm>
            <a:off x="3600450" y="22468940"/>
            <a:ext cx="0" cy="2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Abgerundetes Rechteck 93"/>
          <p:cNvSpPr/>
          <p:nvPr/>
        </p:nvSpPr>
        <p:spPr>
          <a:xfrm rot="10800000" flipV="1">
            <a:off x="2735216" y="22749943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Wäsche aufhängen</a:t>
            </a:r>
            <a:endParaRPr lang="de-DE" sz="800" dirty="0"/>
          </a:p>
        </p:txBody>
      </p:sp>
      <p:cxnSp>
        <p:nvCxnSpPr>
          <p:cNvPr id="95" name="Gerade Verbindung mit Pfeil 94"/>
          <p:cNvCxnSpPr>
            <a:stCxn id="94" idx="2"/>
            <a:endCxn id="96" idx="0"/>
          </p:cNvCxnSpPr>
          <p:nvPr/>
        </p:nvCxnSpPr>
        <p:spPr>
          <a:xfrm>
            <a:off x="3600450" y="23019604"/>
            <a:ext cx="0" cy="281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Abgerundetes Rechteck 95"/>
          <p:cNvSpPr/>
          <p:nvPr/>
        </p:nvSpPr>
        <p:spPr>
          <a:xfrm rot="10800000" flipV="1">
            <a:off x="2735216" y="23300611"/>
            <a:ext cx="1730469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Wäsche ist fertig</a:t>
            </a:r>
            <a:endParaRPr lang="de-DE" sz="800" dirty="0"/>
          </a:p>
        </p:txBody>
      </p:sp>
      <p:cxnSp>
        <p:nvCxnSpPr>
          <p:cNvPr id="97" name="Gerade Verbindung mit Pfeil 96"/>
          <p:cNvCxnSpPr>
            <a:stCxn id="96" idx="2"/>
            <a:endCxn id="101" idx="0"/>
          </p:cNvCxnSpPr>
          <p:nvPr/>
        </p:nvCxnSpPr>
        <p:spPr>
          <a:xfrm>
            <a:off x="3600450" y="23570272"/>
            <a:ext cx="1" cy="681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639688" y="24213979"/>
            <a:ext cx="942452" cy="412932"/>
          </a:xfrm>
          <a:prstGeom prst="rect">
            <a:avLst/>
          </a:prstGeom>
          <a:noFill/>
        </p:spPr>
        <p:txBody>
          <a:bodyPr wrap="square" lIns="248918" tIns="124459" rIns="248918" bIns="124459" rtlCol="0" anchor="ctr">
            <a:spAutoFit/>
          </a:bodyPr>
          <a:lstStyle/>
          <a:p>
            <a:r>
              <a:rPr lang="de-DE" sz="1050" dirty="0" smtClean="0"/>
              <a:t>Ende</a:t>
            </a:r>
            <a:endParaRPr lang="de-DE" sz="800" dirty="0"/>
          </a:p>
        </p:txBody>
      </p:sp>
      <p:grpSp>
        <p:nvGrpSpPr>
          <p:cNvPr id="152" name="Gruppieren 151"/>
          <p:cNvGrpSpPr/>
          <p:nvPr/>
        </p:nvGrpSpPr>
        <p:grpSpPr>
          <a:xfrm>
            <a:off x="3431143" y="24252060"/>
            <a:ext cx="338615" cy="336770"/>
            <a:chOff x="3498324" y="22889889"/>
            <a:chExt cx="338615" cy="336770"/>
          </a:xfrm>
        </p:grpSpPr>
        <p:sp>
          <p:nvSpPr>
            <p:cNvPr id="99" name="Ellipse 98"/>
            <p:cNvSpPr/>
            <p:nvPr/>
          </p:nvSpPr>
          <p:spPr>
            <a:xfrm>
              <a:off x="3551622" y="22942896"/>
              <a:ext cx="232020" cy="2307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48918" tIns="124459" rIns="248918" bIns="124459" spcCol="0" rtlCol="0" anchor="ctr"/>
            <a:lstStyle/>
            <a:p>
              <a:pPr algn="ctr"/>
              <a:endParaRPr lang="de-DE" sz="1200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3498324" y="22889889"/>
              <a:ext cx="338615" cy="3367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48918" tIns="124459" rIns="248918" bIns="124459" spcCol="0"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102" name="Textfeld 101"/>
          <p:cNvSpPr txBox="1"/>
          <p:nvPr/>
        </p:nvSpPr>
        <p:spPr>
          <a:xfrm>
            <a:off x="388097" y="575658"/>
            <a:ext cx="61926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 err="1" smtClean="0"/>
              <a:t>Snake</a:t>
            </a:r>
            <a:r>
              <a:rPr lang="de-DE" sz="2800" dirty="0" smtClean="0"/>
              <a:t> Game</a:t>
            </a:r>
            <a:endParaRPr lang="de-DE" sz="2800" dirty="0"/>
          </a:p>
        </p:txBody>
      </p:sp>
      <p:sp>
        <p:nvSpPr>
          <p:cNvPr id="118" name="Flussdiagramm: Verzweigung 117"/>
          <p:cNvSpPr/>
          <p:nvPr/>
        </p:nvSpPr>
        <p:spPr>
          <a:xfrm>
            <a:off x="3425109" y="4970429"/>
            <a:ext cx="341551" cy="35833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121" name="Gewinkelte Verbindung 120"/>
          <p:cNvCxnSpPr>
            <a:stCxn id="118" idx="2"/>
            <a:endCxn id="129" idx="0"/>
          </p:cNvCxnSpPr>
          <p:nvPr/>
        </p:nvCxnSpPr>
        <p:spPr>
          <a:xfrm rot="5400000">
            <a:off x="2932094" y="5313048"/>
            <a:ext cx="648072" cy="6795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winkelte Verbindung 123"/>
          <p:cNvCxnSpPr>
            <a:stCxn id="118" idx="2"/>
            <a:endCxn id="131" idx="0"/>
          </p:cNvCxnSpPr>
          <p:nvPr/>
        </p:nvCxnSpPr>
        <p:spPr>
          <a:xfrm rot="16200000" flipH="1">
            <a:off x="4554011" y="4370641"/>
            <a:ext cx="648072" cy="2564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winkelte Verbindung 126"/>
          <p:cNvCxnSpPr>
            <a:stCxn id="118" idx="2"/>
            <a:endCxn id="130" idx="0"/>
          </p:cNvCxnSpPr>
          <p:nvPr/>
        </p:nvCxnSpPr>
        <p:spPr>
          <a:xfrm rot="16200000" flipH="1">
            <a:off x="3829119" y="5095532"/>
            <a:ext cx="660892" cy="11273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Abgerundetes Rechteck 128"/>
          <p:cNvSpPr/>
          <p:nvPr/>
        </p:nvSpPr>
        <p:spPr>
          <a:xfrm rot="10800000" flipV="1">
            <a:off x="2376314" y="5976839"/>
            <a:ext cx="1080120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/>
              <a:t>Eat</a:t>
            </a:r>
            <a:r>
              <a:rPr lang="de-DE" sz="800" dirty="0"/>
              <a:t> </a:t>
            </a:r>
            <a:r>
              <a:rPr lang="de-DE" sz="800" dirty="0" err="1"/>
              <a:t>poison</a:t>
            </a:r>
            <a:endParaRPr lang="de-DE" sz="800" dirty="0"/>
          </a:p>
        </p:txBody>
      </p:sp>
      <p:sp>
        <p:nvSpPr>
          <p:cNvPr id="130" name="Abgerundetes Rechteck 129"/>
          <p:cNvSpPr/>
          <p:nvPr/>
        </p:nvSpPr>
        <p:spPr>
          <a:xfrm rot="10800000" flipV="1">
            <a:off x="4165011" y="5989659"/>
            <a:ext cx="1116471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Hit </a:t>
            </a:r>
            <a:r>
              <a:rPr lang="de-DE" sz="800" dirty="0" err="1" smtClean="0"/>
              <a:t>yourself</a:t>
            </a:r>
            <a:endParaRPr lang="de-DE" sz="800" dirty="0"/>
          </a:p>
        </p:txBody>
      </p:sp>
      <p:sp>
        <p:nvSpPr>
          <p:cNvPr id="131" name="Abgerundetes Rechteck 130"/>
          <p:cNvSpPr/>
          <p:nvPr/>
        </p:nvSpPr>
        <p:spPr>
          <a:xfrm rot="10800000" flipV="1">
            <a:off x="5704137" y="5976839"/>
            <a:ext cx="912144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Hit wall</a:t>
            </a:r>
            <a:endParaRPr lang="de-DE" sz="800" dirty="0"/>
          </a:p>
        </p:txBody>
      </p:sp>
      <p:cxnSp>
        <p:nvCxnSpPr>
          <p:cNvPr id="141" name="Gewinkelte Verbindung 140"/>
          <p:cNvCxnSpPr>
            <a:stCxn id="129" idx="2"/>
            <a:endCxn id="143" idx="1"/>
          </p:cNvCxnSpPr>
          <p:nvPr/>
        </p:nvCxnSpPr>
        <p:spPr>
          <a:xfrm rot="16200000" flipH="1">
            <a:off x="3433618" y="5729256"/>
            <a:ext cx="601609" cy="1636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Flussdiagramm: Verzweigung 142"/>
          <p:cNvSpPr/>
          <p:nvPr/>
        </p:nvSpPr>
        <p:spPr>
          <a:xfrm>
            <a:off x="4552470" y="6668940"/>
            <a:ext cx="341551" cy="35833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149" name="Gewinkelte Verbindung 148"/>
          <p:cNvCxnSpPr>
            <a:stCxn id="131" idx="2"/>
            <a:endCxn id="143" idx="3"/>
          </p:cNvCxnSpPr>
          <p:nvPr/>
        </p:nvCxnSpPr>
        <p:spPr>
          <a:xfrm rot="5400000">
            <a:off x="5226311" y="5914210"/>
            <a:ext cx="601609" cy="1266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stCxn id="143" idx="2"/>
            <a:endCxn id="49" idx="0"/>
          </p:cNvCxnSpPr>
          <p:nvPr/>
        </p:nvCxnSpPr>
        <p:spPr>
          <a:xfrm>
            <a:off x="4723246" y="7027278"/>
            <a:ext cx="654" cy="682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49" idx="2"/>
            <a:endCxn id="159" idx="0"/>
          </p:cNvCxnSpPr>
          <p:nvPr/>
        </p:nvCxnSpPr>
        <p:spPr>
          <a:xfrm>
            <a:off x="4723900" y="7979332"/>
            <a:ext cx="0" cy="73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Flussdiagramm: Verzweigung 158"/>
          <p:cNvSpPr/>
          <p:nvPr/>
        </p:nvSpPr>
        <p:spPr>
          <a:xfrm>
            <a:off x="4553124" y="8709852"/>
            <a:ext cx="341551" cy="35833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160" name="Gewinkelte Verbindung 159"/>
          <p:cNvCxnSpPr>
            <a:stCxn id="159" idx="1"/>
            <a:endCxn id="163" idx="0"/>
          </p:cNvCxnSpPr>
          <p:nvPr/>
        </p:nvCxnSpPr>
        <p:spPr>
          <a:xfrm rot="10800000" flipV="1">
            <a:off x="3934436" y="8889021"/>
            <a:ext cx="618688" cy="10482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winkelte Verbindung 161"/>
          <p:cNvCxnSpPr>
            <a:stCxn id="159" idx="3"/>
            <a:endCxn id="164" idx="0"/>
          </p:cNvCxnSpPr>
          <p:nvPr/>
        </p:nvCxnSpPr>
        <p:spPr>
          <a:xfrm>
            <a:off x="4894675" y="8889021"/>
            <a:ext cx="626342" cy="10758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Abgerundetes Rechteck 162"/>
          <p:cNvSpPr/>
          <p:nvPr/>
        </p:nvSpPr>
        <p:spPr>
          <a:xfrm rot="10800000" flipV="1">
            <a:off x="3312418" y="9937279"/>
            <a:ext cx="1244037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No</a:t>
            </a:r>
            <a:r>
              <a:rPr lang="de-DE" sz="800" dirty="0" smtClean="0"/>
              <a:t> </a:t>
            </a:r>
            <a:r>
              <a:rPr lang="de-DE" sz="800" dirty="0" err="1" smtClean="0"/>
              <a:t>lifes</a:t>
            </a:r>
            <a:r>
              <a:rPr lang="de-DE" sz="800" dirty="0" smtClean="0"/>
              <a:t> </a:t>
            </a:r>
            <a:r>
              <a:rPr lang="de-DE" sz="800" dirty="0" err="1" smtClean="0"/>
              <a:t>left</a:t>
            </a:r>
            <a:endParaRPr lang="de-DE" sz="800" dirty="0"/>
          </a:p>
        </p:txBody>
      </p:sp>
      <p:sp>
        <p:nvSpPr>
          <p:cNvPr id="164" name="Abgerundetes Rechteck 163"/>
          <p:cNvSpPr/>
          <p:nvPr/>
        </p:nvSpPr>
        <p:spPr>
          <a:xfrm rot="10800000" flipV="1">
            <a:off x="4794958" y="9964833"/>
            <a:ext cx="1452118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Enough</a:t>
            </a:r>
            <a:r>
              <a:rPr lang="de-DE" sz="800" dirty="0" smtClean="0"/>
              <a:t> </a:t>
            </a:r>
            <a:r>
              <a:rPr lang="de-DE" sz="800" dirty="0" err="1" smtClean="0"/>
              <a:t>lifes</a:t>
            </a:r>
            <a:r>
              <a:rPr lang="de-DE" sz="800" dirty="0" smtClean="0"/>
              <a:t> </a:t>
            </a:r>
            <a:r>
              <a:rPr lang="de-DE" sz="800" dirty="0" err="1" smtClean="0"/>
              <a:t>left</a:t>
            </a:r>
            <a:endParaRPr lang="de-DE" sz="800" dirty="0"/>
          </a:p>
        </p:txBody>
      </p:sp>
      <p:cxnSp>
        <p:nvCxnSpPr>
          <p:cNvPr id="168" name="Gewinkelte Verbindung 167"/>
          <p:cNvCxnSpPr>
            <a:stCxn id="164" idx="1"/>
            <a:endCxn id="6" idx="1"/>
          </p:cNvCxnSpPr>
          <p:nvPr/>
        </p:nvCxnSpPr>
        <p:spPr>
          <a:xfrm flipH="1" flipV="1">
            <a:off x="4460833" y="3968678"/>
            <a:ext cx="1786243" cy="6130986"/>
          </a:xfrm>
          <a:prstGeom prst="bentConnector3">
            <a:avLst>
              <a:gd name="adj1" fmla="val -2858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>
            <a:stCxn id="163" idx="2"/>
            <a:endCxn id="62" idx="0"/>
          </p:cNvCxnSpPr>
          <p:nvPr/>
        </p:nvCxnSpPr>
        <p:spPr>
          <a:xfrm>
            <a:off x="3934436" y="10206940"/>
            <a:ext cx="24915" cy="89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32098" y="1296319"/>
            <a:ext cx="206883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Snake</a:t>
            </a:r>
            <a:r>
              <a:rPr lang="de-DE" sz="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500" dirty="0" smtClean="0"/>
              <a:t>Arrow </a:t>
            </a:r>
            <a:r>
              <a:rPr lang="de-DE" sz="500" dirty="0" err="1" smtClean="0"/>
              <a:t>keys</a:t>
            </a:r>
            <a:r>
              <a:rPr lang="de-DE" sz="500" dirty="0" smtClean="0"/>
              <a:t> </a:t>
            </a:r>
            <a:r>
              <a:rPr lang="de-DE" sz="500" dirty="0" err="1" smtClean="0"/>
              <a:t>as</a:t>
            </a:r>
            <a:r>
              <a:rPr lang="de-DE" sz="500" dirty="0" smtClean="0"/>
              <a:t> </a:t>
            </a:r>
            <a:r>
              <a:rPr lang="de-DE" sz="500" dirty="0" err="1" smtClean="0"/>
              <a:t>controls</a:t>
            </a:r>
            <a:endParaRPr lang="de-DE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500" dirty="0" smtClean="0"/>
              <a:t>Food </a:t>
            </a:r>
            <a:r>
              <a:rPr lang="de-DE" sz="500" dirty="0" err="1" smtClean="0"/>
              <a:t>with</a:t>
            </a:r>
            <a:r>
              <a:rPr lang="de-DE" sz="500" dirty="0" smtClean="0"/>
              <a:t> </a:t>
            </a:r>
            <a:r>
              <a:rPr lang="de-DE" sz="500" dirty="0" err="1" smtClean="0"/>
              <a:t>random</a:t>
            </a:r>
            <a:r>
              <a:rPr lang="de-DE" sz="500" dirty="0" smtClean="0"/>
              <a:t> </a:t>
            </a:r>
            <a:r>
              <a:rPr lang="de-DE" sz="500" dirty="0" err="1" smtClean="0"/>
              <a:t>location</a:t>
            </a:r>
            <a:endParaRPr lang="de-DE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500" dirty="0" smtClean="0"/>
              <a:t>Array </a:t>
            </a:r>
            <a:r>
              <a:rPr lang="de-DE" sz="500" dirty="0" err="1" smtClean="0"/>
              <a:t>for</a:t>
            </a:r>
            <a:r>
              <a:rPr lang="de-DE" sz="500" dirty="0" smtClean="0"/>
              <a:t> </a:t>
            </a:r>
            <a:r>
              <a:rPr lang="de-DE" sz="500" dirty="0" err="1" smtClean="0"/>
              <a:t>chapters</a:t>
            </a:r>
            <a:r>
              <a:rPr lang="de-DE" sz="500" dirty="0" smtClean="0"/>
              <a:t>, </a:t>
            </a:r>
            <a:r>
              <a:rPr lang="de-DE" sz="500" dirty="0" err="1" smtClean="0"/>
              <a:t>that</a:t>
            </a:r>
            <a:r>
              <a:rPr lang="de-DE" sz="500" dirty="0" smtClean="0"/>
              <a:t> </a:t>
            </a:r>
            <a:r>
              <a:rPr lang="de-DE" sz="500" dirty="0" err="1" smtClean="0"/>
              <a:t>are</a:t>
            </a:r>
            <a:r>
              <a:rPr lang="de-DE" sz="500" dirty="0" smtClean="0"/>
              <a:t> </a:t>
            </a:r>
            <a:r>
              <a:rPr lang="de-DE" sz="500" dirty="0" err="1" smtClean="0"/>
              <a:t>to</a:t>
            </a:r>
            <a:r>
              <a:rPr lang="de-DE" sz="500" dirty="0" smtClean="0"/>
              <a:t> </a:t>
            </a:r>
            <a:r>
              <a:rPr lang="de-DE" sz="500" dirty="0" err="1" smtClean="0"/>
              <a:t>be</a:t>
            </a:r>
            <a:r>
              <a:rPr lang="de-DE" sz="500" dirty="0" smtClean="0"/>
              <a:t> </a:t>
            </a:r>
            <a:r>
              <a:rPr lang="de-DE" sz="500" dirty="0" err="1" smtClean="0"/>
              <a:t>eaten</a:t>
            </a:r>
            <a:r>
              <a:rPr lang="de-DE" sz="500" dirty="0" smtClean="0"/>
              <a:t> </a:t>
            </a:r>
            <a:r>
              <a:rPr lang="de-DE" sz="500" dirty="0" err="1" smtClean="0"/>
              <a:t>by</a:t>
            </a:r>
            <a:r>
              <a:rPr lang="de-DE" sz="500" dirty="0" smtClean="0"/>
              <a:t> </a:t>
            </a:r>
            <a:r>
              <a:rPr lang="de-DE" sz="500" dirty="0" err="1" smtClean="0"/>
              <a:t>the</a:t>
            </a:r>
            <a:r>
              <a:rPr lang="de-DE" sz="500" dirty="0" smtClean="0"/>
              <a:t> </a:t>
            </a:r>
            <a:r>
              <a:rPr lang="de-DE" sz="500" dirty="0" err="1" smtClean="0"/>
              <a:t>book</a:t>
            </a:r>
            <a:r>
              <a:rPr lang="de-DE" sz="500" dirty="0" smtClean="0"/>
              <a:t> </a:t>
            </a:r>
            <a:r>
              <a:rPr lang="de-DE" sz="500" dirty="0" err="1" smtClean="0"/>
              <a:t>worm</a:t>
            </a:r>
            <a:endParaRPr lang="de-DE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500" dirty="0" smtClean="0"/>
              <a:t>Food </a:t>
            </a:r>
            <a:r>
              <a:rPr lang="de-DE" sz="500" dirty="0" err="1" smtClean="0"/>
              <a:t>pieces</a:t>
            </a:r>
            <a:r>
              <a:rPr lang="de-DE" sz="500" dirty="0" smtClean="0"/>
              <a:t> </a:t>
            </a:r>
            <a:r>
              <a:rPr lang="de-DE" sz="500" dirty="0" err="1" smtClean="0"/>
              <a:t>add</a:t>
            </a:r>
            <a:r>
              <a:rPr lang="de-DE" sz="500" dirty="0" smtClean="0"/>
              <a:t> </a:t>
            </a:r>
            <a:r>
              <a:rPr lang="de-DE" sz="500" dirty="0" err="1" smtClean="0"/>
              <a:t>length</a:t>
            </a:r>
            <a:r>
              <a:rPr lang="de-DE" sz="500" dirty="0" smtClean="0"/>
              <a:t> </a:t>
            </a:r>
            <a:r>
              <a:rPr lang="de-DE" sz="500" dirty="0" err="1" smtClean="0"/>
              <a:t>to</a:t>
            </a:r>
            <a:r>
              <a:rPr lang="de-DE" sz="500" dirty="0" smtClean="0"/>
              <a:t> </a:t>
            </a:r>
            <a:r>
              <a:rPr lang="de-DE" sz="500" dirty="0" err="1" smtClean="0"/>
              <a:t>the</a:t>
            </a:r>
            <a:r>
              <a:rPr lang="de-DE" sz="500" dirty="0" smtClean="0"/>
              <a:t> </a:t>
            </a:r>
            <a:r>
              <a:rPr lang="de-DE" sz="500" dirty="0" err="1" smtClean="0"/>
              <a:t>snake</a:t>
            </a:r>
            <a:endParaRPr lang="de-DE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500" dirty="0" err="1" smtClean="0"/>
              <a:t>Wrong</a:t>
            </a:r>
            <a:r>
              <a:rPr lang="de-DE" sz="500" dirty="0" smtClean="0"/>
              <a:t> </a:t>
            </a:r>
            <a:r>
              <a:rPr lang="de-DE" sz="500" dirty="0" err="1" smtClean="0"/>
              <a:t>pieces</a:t>
            </a:r>
            <a:r>
              <a:rPr lang="de-DE" sz="500" dirty="0" smtClean="0"/>
              <a:t> </a:t>
            </a:r>
            <a:r>
              <a:rPr lang="de-DE" sz="500" dirty="0" err="1" smtClean="0"/>
              <a:t>to</a:t>
            </a:r>
            <a:r>
              <a:rPr lang="de-DE" sz="500" dirty="0" smtClean="0"/>
              <a:t> </a:t>
            </a:r>
            <a:r>
              <a:rPr lang="de-DE" sz="500" dirty="0" err="1" smtClean="0"/>
              <a:t>avoid</a:t>
            </a:r>
            <a:r>
              <a:rPr lang="de-DE" sz="500" dirty="0" smtClean="0"/>
              <a:t> </a:t>
            </a:r>
            <a:r>
              <a:rPr lang="de-DE" sz="500" dirty="0" err="1" smtClean="0"/>
              <a:t>with</a:t>
            </a:r>
            <a:r>
              <a:rPr lang="de-DE" sz="500" dirty="0" smtClean="0"/>
              <a:t> </a:t>
            </a:r>
            <a:r>
              <a:rPr lang="de-DE" sz="500" dirty="0" err="1" smtClean="0"/>
              <a:t>random</a:t>
            </a:r>
            <a:r>
              <a:rPr lang="de-DE" sz="500" dirty="0" smtClean="0"/>
              <a:t> </a:t>
            </a:r>
            <a:r>
              <a:rPr lang="de-DE" sz="500" dirty="0" err="1" smtClean="0"/>
              <a:t>location</a:t>
            </a:r>
            <a:r>
              <a:rPr lang="de-DE" sz="500" dirty="0" smtClean="0"/>
              <a:t>, </a:t>
            </a:r>
            <a:r>
              <a:rPr lang="de-DE" sz="500" dirty="0" err="1" smtClean="0"/>
              <a:t>makes</a:t>
            </a:r>
            <a:r>
              <a:rPr lang="de-DE" sz="500" dirty="0" smtClean="0"/>
              <a:t> </a:t>
            </a:r>
            <a:r>
              <a:rPr lang="de-DE" sz="500" dirty="0" err="1" smtClean="0"/>
              <a:t>you</a:t>
            </a:r>
            <a:r>
              <a:rPr lang="de-DE" sz="500" dirty="0" smtClean="0"/>
              <a:t> </a:t>
            </a:r>
            <a:r>
              <a:rPr lang="de-DE" sz="500" dirty="0" err="1" smtClean="0"/>
              <a:t>loose</a:t>
            </a:r>
            <a:r>
              <a:rPr lang="de-DE" sz="500" dirty="0" smtClean="0"/>
              <a:t> a </a:t>
            </a:r>
            <a:r>
              <a:rPr lang="de-DE" sz="500" dirty="0" err="1" smtClean="0"/>
              <a:t>life</a:t>
            </a:r>
            <a:endParaRPr lang="de-DE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</p:txBody>
      </p:sp>
      <p:cxnSp>
        <p:nvCxnSpPr>
          <p:cNvPr id="172" name="Gewinkelte Verbindung 171"/>
          <p:cNvCxnSpPr>
            <a:stCxn id="118" idx="2"/>
            <a:endCxn id="173" idx="0"/>
          </p:cNvCxnSpPr>
          <p:nvPr/>
        </p:nvCxnSpPr>
        <p:spPr>
          <a:xfrm rot="5400000">
            <a:off x="2139436" y="4520390"/>
            <a:ext cx="648072" cy="2264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bgerundetes Rechteck 172"/>
          <p:cNvSpPr/>
          <p:nvPr/>
        </p:nvSpPr>
        <p:spPr>
          <a:xfrm rot="10800000" flipV="1">
            <a:off x="717853" y="5976839"/>
            <a:ext cx="1226412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Eat</a:t>
            </a:r>
            <a:r>
              <a:rPr lang="de-DE" sz="800" dirty="0" smtClean="0"/>
              <a:t> </a:t>
            </a:r>
            <a:r>
              <a:rPr lang="de-DE" sz="800" dirty="0" err="1" smtClean="0"/>
              <a:t>chapter</a:t>
            </a:r>
            <a:endParaRPr lang="de-DE" sz="800" dirty="0"/>
          </a:p>
        </p:txBody>
      </p:sp>
      <p:sp>
        <p:nvSpPr>
          <p:cNvPr id="176" name="Abgerundetes Rechteck 175"/>
          <p:cNvSpPr/>
          <p:nvPr/>
        </p:nvSpPr>
        <p:spPr>
          <a:xfrm rot="10800000" flipV="1">
            <a:off x="2734645" y="4335491"/>
            <a:ext cx="1730469" cy="27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Collide</a:t>
            </a:r>
            <a:endParaRPr lang="de-DE" sz="800" dirty="0"/>
          </a:p>
        </p:txBody>
      </p:sp>
      <p:cxnSp>
        <p:nvCxnSpPr>
          <p:cNvPr id="180" name="Gerade Verbindung mit Pfeil 179"/>
          <p:cNvCxnSpPr>
            <a:stCxn id="6" idx="2"/>
            <a:endCxn id="176" idx="0"/>
          </p:cNvCxnSpPr>
          <p:nvPr/>
        </p:nvCxnSpPr>
        <p:spPr>
          <a:xfrm>
            <a:off x="3595598" y="4104630"/>
            <a:ext cx="4281" cy="230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Abgerundetes Rechteck 185"/>
          <p:cNvSpPr/>
          <p:nvPr/>
        </p:nvSpPr>
        <p:spPr>
          <a:xfrm rot="10800000" flipV="1">
            <a:off x="818784" y="6677695"/>
            <a:ext cx="1017753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Snake</a:t>
            </a:r>
            <a:r>
              <a:rPr lang="de-DE" sz="800" dirty="0" smtClean="0"/>
              <a:t> </a:t>
            </a:r>
            <a:r>
              <a:rPr lang="de-DE" sz="800" dirty="0" err="1" smtClean="0"/>
              <a:t>gets</a:t>
            </a:r>
            <a:r>
              <a:rPr lang="de-DE" sz="800" dirty="0" smtClean="0"/>
              <a:t> </a:t>
            </a:r>
            <a:r>
              <a:rPr lang="de-DE" sz="800" dirty="0" err="1" smtClean="0"/>
              <a:t>longer</a:t>
            </a:r>
            <a:endParaRPr lang="de-DE" sz="800" dirty="0"/>
          </a:p>
        </p:txBody>
      </p:sp>
      <p:sp>
        <p:nvSpPr>
          <p:cNvPr id="189" name="Textfeld 188"/>
          <p:cNvSpPr txBox="1"/>
          <p:nvPr/>
        </p:nvSpPr>
        <p:spPr>
          <a:xfrm>
            <a:off x="-2284322" y="912615"/>
            <a:ext cx="227460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Minimalanforderungen:</a:t>
            </a:r>
          </a:p>
          <a:p>
            <a:endParaRPr lang="de-DE" sz="500" dirty="0" smtClean="0"/>
          </a:p>
          <a:p>
            <a:r>
              <a:rPr lang="de-DE" sz="500" dirty="0"/>
              <a:t>Für alle Spiele gilt</a:t>
            </a:r>
            <a:br>
              <a:rPr lang="de-DE" sz="500" dirty="0"/>
            </a:br>
            <a:r>
              <a:rPr lang="de-DE" sz="500" dirty="0"/>
              <a:t>• Grafische Gestaltung ist auch Teil davon, aber nachrangig!</a:t>
            </a:r>
            <a:br>
              <a:rPr lang="de-DE" sz="500" dirty="0"/>
            </a:br>
            <a:r>
              <a:rPr lang="de-DE" sz="500" dirty="0"/>
              <a:t>• Erweiterungen des minimalen Spielprinzips sind sehr erwünscht</a:t>
            </a:r>
            <a:br>
              <a:rPr lang="de-DE" sz="500" dirty="0"/>
            </a:br>
            <a:r>
              <a:rPr lang="de-DE" sz="500" dirty="0"/>
              <a:t>• Es muss einen Startbildschirm geben, der das Spiel bzw. die Bedienung für außenstehende</a:t>
            </a:r>
            <a:br>
              <a:rPr lang="de-DE" sz="500" dirty="0"/>
            </a:br>
            <a:r>
              <a:rPr lang="de-DE" sz="500" dirty="0"/>
              <a:t>erklärt.</a:t>
            </a:r>
            <a:br>
              <a:rPr lang="de-DE" sz="500" dirty="0"/>
            </a:br>
            <a:r>
              <a:rPr lang="de-DE" sz="500" dirty="0"/>
              <a:t>• Es muss einen End-Bildschirm geben (z.B. eine Info </a:t>
            </a:r>
            <a:r>
              <a:rPr lang="de-DE" sz="500" dirty="0" err="1"/>
              <a:t>obman</a:t>
            </a:r>
            <a:r>
              <a:rPr lang="de-DE" sz="500" dirty="0"/>
              <a:t> verloren oder gewonnen hat)</a:t>
            </a:r>
            <a:br>
              <a:rPr lang="de-DE" sz="500" dirty="0"/>
            </a:br>
            <a:r>
              <a:rPr lang="de-DE" sz="500" dirty="0"/>
              <a:t>• Das Spiel muss ohne Klimmzüge mehrfach spielbar </a:t>
            </a:r>
            <a:r>
              <a:rPr lang="de-DE" sz="500" dirty="0" smtClean="0"/>
              <a:t>sei</a:t>
            </a:r>
          </a:p>
          <a:p>
            <a:endParaRPr lang="de-DE" sz="500" dirty="0"/>
          </a:p>
          <a:p>
            <a:r>
              <a:rPr lang="de-DE" sz="500" dirty="0" err="1"/>
              <a:t>Snake</a:t>
            </a:r>
            <a:r>
              <a:rPr lang="de-DE" sz="500" dirty="0"/>
              <a:t> (Minimal-Umfang)</a:t>
            </a:r>
            <a:br>
              <a:rPr lang="de-DE" sz="500" dirty="0"/>
            </a:br>
            <a:r>
              <a:rPr lang="de-DE" sz="500" dirty="0"/>
              <a:t>• Steuerbar mit (z.B.) Pfeiltasten</a:t>
            </a:r>
            <a:br>
              <a:rPr lang="de-DE" sz="500" dirty="0"/>
            </a:br>
            <a:r>
              <a:rPr lang="de-DE" sz="500" dirty="0"/>
              <a:t>• Punkte (o.ä.) müssen eingesammelt werden</a:t>
            </a:r>
            <a:br>
              <a:rPr lang="de-DE" sz="500" dirty="0"/>
            </a:br>
            <a:r>
              <a:rPr lang="de-DE" sz="500" dirty="0"/>
              <a:t>• Aktueller Punktestand muss angezeigt werden</a:t>
            </a:r>
            <a:br>
              <a:rPr lang="de-DE" sz="500" dirty="0"/>
            </a:br>
            <a:r>
              <a:rPr lang="de-DE" sz="500" dirty="0"/>
              <a:t>• Man verliert, wenn man die Wand berührt</a:t>
            </a:r>
            <a:br>
              <a:rPr lang="de-DE" sz="500" dirty="0"/>
            </a:br>
            <a:r>
              <a:rPr lang="de-DE" sz="500" dirty="0"/>
              <a:t>• Man verliert, wenn die “Schlange” sich selbst </a:t>
            </a:r>
            <a:r>
              <a:rPr lang="de-DE" sz="500" dirty="0" smtClean="0"/>
              <a:t>frisst</a:t>
            </a:r>
          </a:p>
          <a:p>
            <a:endParaRPr lang="de-DE" sz="500" dirty="0"/>
          </a:p>
          <a:p>
            <a:endParaRPr lang="de-DE" sz="500" dirty="0" smtClean="0"/>
          </a:p>
          <a:p>
            <a:r>
              <a:rPr lang="de-DE" sz="800" dirty="0" smtClean="0"/>
              <a:t>Extras:</a:t>
            </a:r>
          </a:p>
          <a:p>
            <a:endParaRPr lang="de-DE" sz="800" dirty="0" smtClean="0"/>
          </a:p>
          <a:p>
            <a:r>
              <a:rPr lang="de-DE" sz="500" dirty="0" smtClean="0"/>
              <a:t>Wenn genug Zeit ist,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500" dirty="0" smtClean="0"/>
              <a:t>verschiedene </a:t>
            </a:r>
            <a:r>
              <a:rPr lang="de-DE" sz="500" dirty="0" err="1" smtClean="0"/>
              <a:t>level</a:t>
            </a:r>
            <a:endParaRPr lang="de-DE" sz="5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500" dirty="0" err="1" smtClean="0"/>
              <a:t>Snake</a:t>
            </a:r>
            <a:r>
              <a:rPr lang="de-DE" sz="500" dirty="0" smtClean="0"/>
              <a:t> wird schneller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500" dirty="0" smtClean="0"/>
              <a:t>Graphische Ausgestaltung mit Bücherwurm, </a:t>
            </a:r>
            <a:r>
              <a:rPr lang="de-DE" sz="500" dirty="0" err="1" smtClean="0"/>
              <a:t>pop</a:t>
            </a:r>
            <a:r>
              <a:rPr lang="de-DE" sz="500" dirty="0" smtClean="0"/>
              <a:t> </a:t>
            </a:r>
            <a:r>
              <a:rPr lang="de-DE" sz="500" dirty="0" err="1" smtClean="0"/>
              <a:t>up</a:t>
            </a:r>
            <a:r>
              <a:rPr lang="de-DE" sz="500" dirty="0" smtClean="0"/>
              <a:t> </a:t>
            </a:r>
            <a:r>
              <a:rPr lang="de-DE" sz="500" dirty="0" err="1" smtClean="0"/>
              <a:t>messages</a:t>
            </a:r>
            <a:r>
              <a:rPr lang="de-DE" sz="500" dirty="0" smtClean="0"/>
              <a:t>, </a:t>
            </a:r>
            <a:r>
              <a:rPr lang="de-DE" sz="500" dirty="0" err="1" smtClean="0"/>
              <a:t>bücherei</a:t>
            </a:r>
            <a:endParaRPr lang="de-DE" sz="5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5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500" dirty="0" smtClean="0"/>
          </a:p>
          <a:p>
            <a:r>
              <a:rPr lang="de-DE" sz="500" dirty="0" smtClean="0"/>
              <a:t>Planungsdokumente…. Ich kann die scheiße nicht planen, weil ich nicht weiß was hier rein gehört, weil ich nicht weiß wie man sowas </a:t>
            </a:r>
            <a:r>
              <a:rPr lang="de-DE" sz="500" smtClean="0"/>
              <a:t>überhaupt macht.</a:t>
            </a:r>
            <a:endParaRPr lang="de-DE" sz="5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5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500" dirty="0"/>
          </a:p>
          <a:p>
            <a:endParaRPr lang="de-DE" sz="800" dirty="0"/>
          </a:p>
          <a:p>
            <a:endParaRPr lang="de-DE" sz="800" dirty="0" smtClean="0"/>
          </a:p>
          <a:p>
            <a:endParaRPr lang="de-DE" sz="800" dirty="0"/>
          </a:p>
          <a:p>
            <a:endParaRPr lang="de-DE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237746" y="2156110"/>
            <a:ext cx="206883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Snake</a:t>
            </a:r>
            <a:r>
              <a:rPr lang="de-DE" sz="9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600" dirty="0" smtClean="0"/>
              <a:t>Start Screen </a:t>
            </a:r>
            <a:r>
              <a:rPr lang="de-DE" sz="600" dirty="0" err="1" smtClean="0"/>
              <a:t>with</a:t>
            </a:r>
            <a:r>
              <a:rPr lang="de-DE" sz="600" dirty="0" smtClean="0"/>
              <a:t> </a:t>
            </a:r>
            <a:r>
              <a:rPr lang="de-DE" sz="600" dirty="0" err="1" smtClean="0"/>
              <a:t>explanation</a:t>
            </a:r>
            <a:endParaRPr lang="de-DE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600" dirty="0" smtClean="0"/>
              <a:t>[</a:t>
            </a:r>
            <a:r>
              <a:rPr lang="de-DE" sz="600" dirty="0" err="1" smtClean="0"/>
              <a:t>code</a:t>
            </a:r>
            <a:r>
              <a:rPr lang="de-DE" sz="600" dirty="0" smtClean="0"/>
              <a:t> </a:t>
            </a:r>
            <a:r>
              <a:rPr lang="de-DE" sz="600" dirty="0" err="1" smtClean="0"/>
              <a:t>for</a:t>
            </a:r>
            <a:r>
              <a:rPr lang="de-DE" sz="600" dirty="0" smtClean="0"/>
              <a:t> </a:t>
            </a:r>
            <a:r>
              <a:rPr lang="de-DE" sz="600" dirty="0" err="1" smtClean="0"/>
              <a:t>start</a:t>
            </a:r>
            <a:r>
              <a:rPr lang="de-DE" sz="600" dirty="0" smtClean="0"/>
              <a:t> </a:t>
            </a:r>
            <a:r>
              <a:rPr lang="de-DE" sz="600" dirty="0" err="1" smtClean="0"/>
              <a:t>screen</a:t>
            </a:r>
            <a:r>
              <a:rPr lang="de-DE" sz="600" dirty="0" smtClean="0"/>
              <a:t>] </a:t>
            </a:r>
            <a:r>
              <a:rPr lang="de-DE" sz="600" dirty="0" err="1" smtClean="0"/>
              <a:t>with</a:t>
            </a:r>
            <a:r>
              <a:rPr lang="de-DE" sz="600" dirty="0" smtClean="0"/>
              <a:t> </a:t>
            </a:r>
            <a:r>
              <a:rPr lang="de-DE" sz="600" dirty="0" err="1" smtClean="0"/>
              <a:t>start</a:t>
            </a:r>
            <a:r>
              <a:rPr lang="de-DE" sz="600" dirty="0" smtClean="0"/>
              <a:t> </a:t>
            </a:r>
            <a:r>
              <a:rPr lang="de-DE" sz="600" dirty="0" err="1" smtClean="0"/>
              <a:t>game</a:t>
            </a:r>
            <a:r>
              <a:rPr lang="de-DE" sz="600" dirty="0" smtClean="0"/>
              <a:t> </a:t>
            </a:r>
            <a:r>
              <a:rPr lang="de-DE" sz="600" dirty="0" err="1" smtClean="0"/>
              <a:t>button</a:t>
            </a:r>
            <a:r>
              <a:rPr lang="de-DE" sz="600" dirty="0" smtClean="0"/>
              <a:t> </a:t>
            </a:r>
            <a:r>
              <a:rPr lang="de-DE" sz="600" dirty="0" err="1" smtClean="0"/>
              <a:t>and</a:t>
            </a:r>
            <a:r>
              <a:rPr lang="de-DE" sz="600" dirty="0" smtClean="0"/>
              <a:t> </a:t>
            </a:r>
            <a:r>
              <a:rPr lang="de-DE" sz="600" dirty="0" err="1" smtClean="0"/>
              <a:t>leader</a:t>
            </a:r>
            <a:r>
              <a:rPr lang="de-DE" sz="600" dirty="0" smtClean="0"/>
              <a:t> </a:t>
            </a:r>
            <a:r>
              <a:rPr lang="de-DE" sz="600" dirty="0" err="1" smtClean="0"/>
              <a:t>board</a:t>
            </a:r>
            <a:r>
              <a:rPr lang="de-DE" sz="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600" dirty="0" smtClean="0"/>
              <a:t>Press </a:t>
            </a:r>
            <a:r>
              <a:rPr lang="de-DE" sz="600" dirty="0" err="1" smtClean="0"/>
              <a:t>start</a:t>
            </a:r>
            <a:r>
              <a:rPr lang="de-DE" sz="600" dirty="0" smtClean="0"/>
              <a:t> </a:t>
            </a:r>
            <a:r>
              <a:rPr lang="de-DE" sz="600" dirty="0" err="1" smtClean="0"/>
              <a:t>game</a:t>
            </a:r>
            <a:r>
              <a:rPr lang="de-DE" sz="600" dirty="0" smtClean="0"/>
              <a:t> </a:t>
            </a:r>
            <a:r>
              <a:rPr lang="de-DE" sz="600" dirty="0" err="1" smtClean="0"/>
              <a:t>button</a:t>
            </a:r>
            <a:endParaRPr lang="de-DE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600" dirty="0"/>
          </a:p>
        </p:txBody>
      </p:sp>
      <p:cxnSp>
        <p:nvCxnSpPr>
          <p:cNvPr id="175" name="Gewinkelte Verbindung 174"/>
          <p:cNvCxnSpPr>
            <a:stCxn id="178" idx="3"/>
            <a:endCxn id="6" idx="3"/>
          </p:cNvCxnSpPr>
          <p:nvPr/>
        </p:nvCxnSpPr>
        <p:spPr>
          <a:xfrm rot="10800000" flipH="1">
            <a:off x="91628" y="3968678"/>
            <a:ext cx="2638736" cy="4311624"/>
          </a:xfrm>
          <a:prstGeom prst="bentConnector3">
            <a:avLst>
              <a:gd name="adj1" fmla="val -866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Abgerundetes Rechteck 160"/>
          <p:cNvSpPr/>
          <p:nvPr/>
        </p:nvSpPr>
        <p:spPr>
          <a:xfrm rot="10800000" flipV="1">
            <a:off x="1495930" y="8085115"/>
            <a:ext cx="1492266" cy="390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Snake</a:t>
            </a:r>
            <a:r>
              <a:rPr lang="de-DE" sz="800" dirty="0" smtClean="0"/>
              <a:t>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long</a:t>
            </a:r>
            <a:r>
              <a:rPr lang="de-DE" sz="800" dirty="0" smtClean="0"/>
              <a:t> </a:t>
            </a:r>
            <a:r>
              <a:rPr lang="de-DE" sz="800" dirty="0" err="1" smtClean="0"/>
              <a:t>enough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next</a:t>
            </a:r>
            <a:r>
              <a:rPr lang="de-DE" sz="800" dirty="0" smtClean="0"/>
              <a:t> </a:t>
            </a:r>
            <a:r>
              <a:rPr lang="de-DE" sz="800" dirty="0" err="1" smtClean="0"/>
              <a:t>level</a:t>
            </a:r>
            <a:endParaRPr lang="de-DE" sz="800" dirty="0"/>
          </a:p>
        </p:txBody>
      </p:sp>
      <p:sp>
        <p:nvSpPr>
          <p:cNvPr id="165" name="Flussdiagramm: Verzweigung 164"/>
          <p:cNvSpPr/>
          <p:nvPr/>
        </p:nvSpPr>
        <p:spPr>
          <a:xfrm>
            <a:off x="1160283" y="7319004"/>
            <a:ext cx="341551" cy="35833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169" name="Gerade Verbindung mit Pfeil 168"/>
          <p:cNvCxnSpPr>
            <a:stCxn id="186" idx="2"/>
            <a:endCxn id="165" idx="0"/>
          </p:cNvCxnSpPr>
          <p:nvPr/>
        </p:nvCxnSpPr>
        <p:spPr>
          <a:xfrm>
            <a:off x="1327660" y="6947356"/>
            <a:ext cx="3399" cy="371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173" idx="2"/>
            <a:endCxn id="186" idx="0"/>
          </p:cNvCxnSpPr>
          <p:nvPr/>
        </p:nvCxnSpPr>
        <p:spPr>
          <a:xfrm flipH="1">
            <a:off x="1327660" y="6246500"/>
            <a:ext cx="3399" cy="431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Abgerundetes Rechteck 177"/>
          <p:cNvSpPr/>
          <p:nvPr/>
        </p:nvSpPr>
        <p:spPr>
          <a:xfrm rot="10800000" flipV="1">
            <a:off x="91628" y="8085115"/>
            <a:ext cx="1172030" cy="390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Snake</a:t>
            </a:r>
            <a:r>
              <a:rPr lang="de-DE" sz="800" dirty="0" smtClean="0"/>
              <a:t> </a:t>
            </a:r>
            <a:r>
              <a:rPr lang="de-DE" sz="800" dirty="0" err="1" smtClean="0"/>
              <a:t>is</a:t>
            </a:r>
            <a:r>
              <a:rPr lang="de-DE" sz="800" dirty="0" smtClean="0"/>
              <a:t> s not </a:t>
            </a:r>
            <a:r>
              <a:rPr lang="de-DE" sz="800" dirty="0" err="1" smtClean="0"/>
              <a:t>long</a:t>
            </a:r>
            <a:r>
              <a:rPr lang="de-DE" sz="800" dirty="0" smtClean="0"/>
              <a:t> </a:t>
            </a:r>
            <a:r>
              <a:rPr lang="de-DE" sz="800" dirty="0" err="1" smtClean="0"/>
              <a:t>enough</a:t>
            </a:r>
            <a:r>
              <a:rPr lang="de-DE" sz="800" dirty="0" smtClean="0"/>
              <a:t> </a:t>
            </a:r>
            <a:endParaRPr lang="de-DE" sz="800" dirty="0"/>
          </a:p>
        </p:txBody>
      </p:sp>
      <p:cxnSp>
        <p:nvCxnSpPr>
          <p:cNvPr id="179" name="Gewinkelte Verbindung 178"/>
          <p:cNvCxnSpPr>
            <a:stCxn id="165" idx="2"/>
            <a:endCxn id="178" idx="0"/>
          </p:cNvCxnSpPr>
          <p:nvPr/>
        </p:nvCxnSpPr>
        <p:spPr>
          <a:xfrm rot="5400000">
            <a:off x="800465" y="7554520"/>
            <a:ext cx="407773" cy="6534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winkelte Verbindung 180"/>
          <p:cNvCxnSpPr>
            <a:stCxn id="165" idx="2"/>
            <a:endCxn id="161" idx="0"/>
          </p:cNvCxnSpPr>
          <p:nvPr/>
        </p:nvCxnSpPr>
        <p:spPr>
          <a:xfrm rot="16200000" flipH="1">
            <a:off x="1582675" y="7425726"/>
            <a:ext cx="407773" cy="911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/>
          <p:cNvCxnSpPr>
            <a:stCxn id="161" idx="2"/>
            <a:endCxn id="183" idx="0"/>
          </p:cNvCxnSpPr>
          <p:nvPr/>
        </p:nvCxnSpPr>
        <p:spPr>
          <a:xfrm>
            <a:off x="2242063" y="8475489"/>
            <a:ext cx="0" cy="46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Abgerundetes Rechteck 182"/>
          <p:cNvSpPr/>
          <p:nvPr/>
        </p:nvSpPr>
        <p:spPr>
          <a:xfrm rot="10800000" flipV="1">
            <a:off x="1495930" y="8944216"/>
            <a:ext cx="1492266" cy="390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Snake</a:t>
            </a:r>
            <a:r>
              <a:rPr lang="de-DE" sz="800" dirty="0" smtClean="0"/>
              <a:t> </a:t>
            </a:r>
            <a:r>
              <a:rPr lang="de-DE" sz="800" dirty="0" err="1" smtClean="0"/>
              <a:t>ascends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next</a:t>
            </a:r>
            <a:r>
              <a:rPr lang="de-DE" sz="800" dirty="0" smtClean="0"/>
              <a:t> </a:t>
            </a:r>
            <a:r>
              <a:rPr lang="de-DE" sz="800" dirty="0" err="1" smtClean="0"/>
              <a:t>level</a:t>
            </a:r>
            <a:endParaRPr lang="de-DE" sz="800" dirty="0"/>
          </a:p>
        </p:txBody>
      </p:sp>
      <p:cxnSp>
        <p:nvCxnSpPr>
          <p:cNvPr id="185" name="Gerade Verbindung mit Pfeil 184"/>
          <p:cNvCxnSpPr>
            <a:stCxn id="183" idx="2"/>
            <a:endCxn id="187" idx="0"/>
          </p:cNvCxnSpPr>
          <p:nvPr/>
        </p:nvCxnSpPr>
        <p:spPr>
          <a:xfrm>
            <a:off x="2242063" y="9334590"/>
            <a:ext cx="2983" cy="38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Flussdiagramm: Verzweigung 186"/>
          <p:cNvSpPr/>
          <p:nvPr/>
        </p:nvSpPr>
        <p:spPr>
          <a:xfrm>
            <a:off x="2074270" y="9721255"/>
            <a:ext cx="341551" cy="35833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190" name="Gewinkelte Verbindung 189"/>
          <p:cNvCxnSpPr>
            <a:stCxn id="187" idx="1"/>
            <a:endCxn id="192" idx="0"/>
          </p:cNvCxnSpPr>
          <p:nvPr/>
        </p:nvCxnSpPr>
        <p:spPr>
          <a:xfrm rot="10800000" flipV="1">
            <a:off x="784352" y="9900424"/>
            <a:ext cx="1289918" cy="4258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Gewinkelte Verbindung 190"/>
          <p:cNvCxnSpPr>
            <a:stCxn id="187" idx="3"/>
            <a:endCxn id="193" idx="0"/>
          </p:cNvCxnSpPr>
          <p:nvPr/>
        </p:nvCxnSpPr>
        <p:spPr>
          <a:xfrm>
            <a:off x="2415821" y="9900424"/>
            <a:ext cx="98529" cy="4183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Abgerundetes Rechteck 191"/>
          <p:cNvSpPr/>
          <p:nvPr/>
        </p:nvSpPr>
        <p:spPr>
          <a:xfrm rot="10800000" flipV="1">
            <a:off x="72776" y="10326288"/>
            <a:ext cx="1423153" cy="297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Snake</a:t>
            </a:r>
            <a:r>
              <a:rPr lang="de-DE" sz="800" dirty="0" smtClean="0"/>
              <a:t> </a:t>
            </a:r>
            <a:r>
              <a:rPr lang="de-DE" sz="800" dirty="0" err="1" smtClean="0"/>
              <a:t>hasn‘t</a:t>
            </a:r>
            <a:r>
              <a:rPr lang="de-DE" sz="800" dirty="0" smtClean="0"/>
              <a:t> </a:t>
            </a:r>
            <a:r>
              <a:rPr lang="de-DE" sz="800" dirty="0" err="1" smtClean="0"/>
              <a:t>reached</a:t>
            </a:r>
            <a:r>
              <a:rPr lang="de-DE" sz="800" dirty="0" smtClean="0"/>
              <a:t> final </a:t>
            </a:r>
            <a:r>
              <a:rPr lang="de-DE" sz="800" dirty="0" err="1" smtClean="0"/>
              <a:t>level</a:t>
            </a:r>
            <a:endParaRPr lang="de-DE" sz="800" dirty="0"/>
          </a:p>
        </p:txBody>
      </p:sp>
      <p:sp>
        <p:nvSpPr>
          <p:cNvPr id="193" name="Abgerundetes Rechteck 192"/>
          <p:cNvSpPr/>
          <p:nvPr/>
        </p:nvSpPr>
        <p:spPr>
          <a:xfrm rot="10800000" flipV="1">
            <a:off x="1788291" y="10318730"/>
            <a:ext cx="1452118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err="1" smtClean="0"/>
              <a:t>Snake</a:t>
            </a:r>
            <a:r>
              <a:rPr lang="de-DE" sz="800" dirty="0" smtClean="0"/>
              <a:t> </a:t>
            </a:r>
            <a:r>
              <a:rPr lang="de-DE" sz="800" dirty="0" err="1" smtClean="0"/>
              <a:t>reached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final </a:t>
            </a:r>
            <a:r>
              <a:rPr lang="de-DE" sz="800" dirty="0" err="1" smtClean="0"/>
              <a:t>level</a:t>
            </a:r>
            <a:endParaRPr lang="de-DE" sz="800" dirty="0"/>
          </a:p>
        </p:txBody>
      </p:sp>
      <p:cxnSp>
        <p:nvCxnSpPr>
          <p:cNvPr id="194" name="Gerade Verbindung mit Pfeil 193"/>
          <p:cNvCxnSpPr>
            <a:stCxn id="193" idx="2"/>
            <a:endCxn id="195" idx="0"/>
          </p:cNvCxnSpPr>
          <p:nvPr/>
        </p:nvCxnSpPr>
        <p:spPr>
          <a:xfrm flipH="1">
            <a:off x="2514349" y="10588391"/>
            <a:ext cx="1" cy="517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Abgerundetes Rechteck 194"/>
          <p:cNvSpPr/>
          <p:nvPr/>
        </p:nvSpPr>
        <p:spPr>
          <a:xfrm rot="10800000" flipV="1">
            <a:off x="1963241" y="11105668"/>
            <a:ext cx="1102217" cy="269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48918" tIns="124459" rIns="248918" bIns="124459" spcCol="0" rtlCol="0" anchor="ctr"/>
          <a:lstStyle/>
          <a:p>
            <a:pPr algn="ctr"/>
            <a:r>
              <a:rPr lang="de-DE" sz="800" dirty="0" smtClean="0"/>
              <a:t>Game Won</a:t>
            </a:r>
            <a:endParaRPr lang="de-DE" sz="800" dirty="0"/>
          </a:p>
        </p:txBody>
      </p:sp>
      <p:cxnSp>
        <p:nvCxnSpPr>
          <p:cNvPr id="199" name="Gewinkelte Verbindung 198"/>
          <p:cNvCxnSpPr>
            <a:stCxn id="192" idx="3"/>
            <a:endCxn id="6" idx="3"/>
          </p:cNvCxnSpPr>
          <p:nvPr/>
        </p:nvCxnSpPr>
        <p:spPr>
          <a:xfrm rot="10800000" flipH="1">
            <a:off x="72776" y="3968678"/>
            <a:ext cx="2657588" cy="6506218"/>
          </a:xfrm>
          <a:prstGeom prst="bentConnector3">
            <a:avLst>
              <a:gd name="adj1" fmla="val -86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Gruppieren 204"/>
          <p:cNvGrpSpPr/>
          <p:nvPr/>
        </p:nvGrpSpPr>
        <p:grpSpPr>
          <a:xfrm>
            <a:off x="3159265" y="12398952"/>
            <a:ext cx="1150314" cy="412932"/>
            <a:chOff x="3260376" y="100021"/>
            <a:chExt cx="1150314" cy="412932"/>
          </a:xfrm>
        </p:grpSpPr>
        <p:sp>
          <p:nvSpPr>
            <p:cNvPr id="206" name="Ellipse 205"/>
            <p:cNvSpPr/>
            <p:nvPr/>
          </p:nvSpPr>
          <p:spPr>
            <a:xfrm>
              <a:off x="3260376" y="200473"/>
              <a:ext cx="232020" cy="2307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48918" tIns="124459" rIns="248918" bIns="124459" spcCol="0" rtlCol="0" anchor="ctr"/>
            <a:lstStyle/>
            <a:p>
              <a:pPr algn="ctr"/>
              <a:endParaRPr lang="de-DE" sz="1200"/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3468238" y="100021"/>
              <a:ext cx="942452" cy="412932"/>
            </a:xfrm>
            <a:prstGeom prst="rect">
              <a:avLst/>
            </a:prstGeom>
            <a:noFill/>
          </p:spPr>
          <p:txBody>
            <a:bodyPr wrap="square" lIns="248918" tIns="124459" rIns="248918" bIns="124459" rtlCol="0" anchor="ctr">
              <a:spAutoFit/>
            </a:bodyPr>
            <a:lstStyle/>
            <a:p>
              <a:r>
                <a:rPr lang="de-DE" sz="1050" dirty="0" smtClean="0"/>
                <a:t>Ende</a:t>
              </a:r>
              <a:endParaRPr lang="de-DE" sz="800" dirty="0"/>
            </a:p>
          </p:txBody>
        </p:sp>
      </p:grpSp>
      <p:cxnSp>
        <p:nvCxnSpPr>
          <p:cNvPr id="211" name="Gewinkelte Verbindung 210"/>
          <p:cNvCxnSpPr>
            <a:stCxn id="62" idx="2"/>
            <a:endCxn id="206" idx="0"/>
          </p:cNvCxnSpPr>
          <p:nvPr/>
        </p:nvCxnSpPr>
        <p:spPr>
          <a:xfrm rot="5400000">
            <a:off x="3051957" y="11592009"/>
            <a:ext cx="1130713" cy="6840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Gewinkelte Verbindung 213"/>
          <p:cNvCxnSpPr>
            <a:stCxn id="195" idx="2"/>
            <a:endCxn id="206" idx="0"/>
          </p:cNvCxnSpPr>
          <p:nvPr/>
        </p:nvCxnSpPr>
        <p:spPr>
          <a:xfrm rot="16200000" flipH="1">
            <a:off x="2332775" y="11556903"/>
            <a:ext cx="1124075" cy="7609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130" idx="2"/>
            <a:endCxn id="143" idx="0"/>
          </p:cNvCxnSpPr>
          <p:nvPr/>
        </p:nvCxnSpPr>
        <p:spPr>
          <a:xfrm>
            <a:off x="4723246" y="6259320"/>
            <a:ext cx="0" cy="40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Benutzerdefiniert</PresentationFormat>
  <Paragraphs>68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</dc:creator>
  <cp:lastModifiedBy>Sara</cp:lastModifiedBy>
  <cp:revision>29</cp:revision>
  <dcterms:created xsi:type="dcterms:W3CDTF">2021-11-25T08:50:13Z</dcterms:created>
  <dcterms:modified xsi:type="dcterms:W3CDTF">2022-02-16T22:41:10Z</dcterms:modified>
</cp:coreProperties>
</file>