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6858000" cy="9906000" type="A4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-2650" y="-58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14350" y="3077283"/>
            <a:ext cx="5829300" cy="2123369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ADB2C-CF19-487E-A8A7-28EDC9F3294D}" type="datetimeFigureOut">
              <a:rPr lang="de-DE" smtClean="0"/>
              <a:t>18.11.2021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25CF8-37B8-473D-99A6-A42358FD49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8656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ADB2C-CF19-487E-A8A7-28EDC9F3294D}" type="datetimeFigureOut">
              <a:rPr lang="de-DE" smtClean="0"/>
              <a:t>18.11.2021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25CF8-37B8-473D-99A6-A42358FD49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0690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3729037" y="529697"/>
            <a:ext cx="1157288" cy="1126807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57176" y="529697"/>
            <a:ext cx="3357563" cy="1126807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ADB2C-CF19-487E-A8A7-28EDC9F3294D}" type="datetimeFigureOut">
              <a:rPr lang="de-DE" smtClean="0"/>
              <a:t>18.11.2021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25CF8-37B8-473D-99A6-A42358FD49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942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ADB2C-CF19-487E-A8A7-28EDC9F3294D}" type="datetimeFigureOut">
              <a:rPr lang="de-DE" smtClean="0"/>
              <a:t>18.11.2021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25CF8-37B8-473D-99A6-A42358FD49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7594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1735" y="6365522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41735" y="4198587"/>
            <a:ext cx="5829300" cy="216693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ADB2C-CF19-487E-A8A7-28EDC9F3294D}" type="datetimeFigureOut">
              <a:rPr lang="de-DE" smtClean="0"/>
              <a:t>18.11.2021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25CF8-37B8-473D-99A6-A42358FD49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724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7176" y="3081867"/>
            <a:ext cx="2257425" cy="871590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628901" y="3081867"/>
            <a:ext cx="2257425" cy="871590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ADB2C-CF19-487E-A8A7-28EDC9F3294D}" type="datetimeFigureOut">
              <a:rPr lang="de-DE" smtClean="0"/>
              <a:t>18.11.2021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25CF8-37B8-473D-99A6-A42358FD49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6428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3483770" y="2217385"/>
            <a:ext cx="303133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3483770" y="3141486"/>
            <a:ext cx="303133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ADB2C-CF19-487E-A8A7-28EDC9F3294D}" type="datetimeFigureOut">
              <a:rPr lang="de-DE" smtClean="0"/>
              <a:t>18.11.2021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25CF8-37B8-473D-99A6-A42358FD49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4980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ADB2C-CF19-487E-A8A7-28EDC9F3294D}" type="datetimeFigureOut">
              <a:rPr lang="de-DE" smtClean="0"/>
              <a:t>18.11.2021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25CF8-37B8-473D-99A6-A42358FD49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2465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ADB2C-CF19-487E-A8A7-28EDC9F3294D}" type="datetimeFigureOut">
              <a:rPr lang="de-DE" smtClean="0"/>
              <a:t>18.11.2021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25CF8-37B8-473D-99A6-A42358FD49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0715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2901" y="394406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681288" y="394406"/>
            <a:ext cx="3833813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42901" y="2072923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ADB2C-CF19-487E-A8A7-28EDC9F3294D}" type="datetimeFigureOut">
              <a:rPr lang="de-DE" smtClean="0"/>
              <a:t>18.11.2021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25CF8-37B8-473D-99A6-A42358FD49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1796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44216" y="6934201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344216" y="7752823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ADB2C-CF19-487E-A8A7-28EDC9F3294D}" type="datetimeFigureOut">
              <a:rPr lang="de-DE" smtClean="0"/>
              <a:t>18.11.2021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25CF8-37B8-473D-99A6-A42358FD49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3425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42900" y="2311402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342900" y="9181396"/>
            <a:ext cx="1600200" cy="5274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ADB2C-CF19-487E-A8A7-28EDC9F3294D}" type="datetimeFigureOut">
              <a:rPr lang="de-DE" smtClean="0"/>
              <a:t>18.11.2021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343150" y="9181396"/>
            <a:ext cx="2171700" cy="5274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914900" y="9181396"/>
            <a:ext cx="1600200" cy="5274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A25CF8-37B8-473D-99A6-A42358FD49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212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342900" y="396699"/>
            <a:ext cx="3806180" cy="379837"/>
          </a:xfrm>
        </p:spPr>
        <p:txBody>
          <a:bodyPr>
            <a:normAutofit fontScale="90000"/>
          </a:bodyPr>
          <a:lstStyle/>
          <a:p>
            <a:pPr algn="l"/>
            <a:r>
              <a:rPr lang="de-DE" sz="2800" dirty="0" smtClean="0"/>
              <a:t>Lunar </a:t>
            </a:r>
            <a:r>
              <a:rPr lang="de-DE" sz="2800" dirty="0" err="1" smtClean="0"/>
              <a:t>Lander</a:t>
            </a:r>
            <a:r>
              <a:rPr lang="de-DE" sz="2800" dirty="0" smtClean="0"/>
              <a:t> Game</a:t>
            </a:r>
            <a:endParaRPr lang="de-DE" sz="2800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342900" y="992560"/>
            <a:ext cx="6172200" cy="7856344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u="sng" dirty="0" smtClean="0"/>
              <a:t>conditions</a:t>
            </a:r>
            <a:r>
              <a:rPr lang="en-US" dirty="0" smtClean="0"/>
              <a:t>:</a:t>
            </a:r>
          </a:p>
          <a:p>
            <a:r>
              <a:rPr lang="en-US" dirty="0" smtClean="0"/>
              <a:t>Object has to have the ability to fly</a:t>
            </a:r>
          </a:p>
          <a:p>
            <a:r>
              <a:rPr lang="en-US" dirty="0" smtClean="0"/>
              <a:t>Object reacts to gravity</a:t>
            </a:r>
          </a:p>
          <a:p>
            <a:r>
              <a:rPr lang="en-US" dirty="0" smtClean="0"/>
              <a:t>Intro screen with explanation 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u="sng" dirty="0" smtClean="0"/>
              <a:t>Screens, I need:</a:t>
            </a:r>
          </a:p>
          <a:p>
            <a:r>
              <a:rPr lang="en-US" dirty="0" smtClean="0"/>
              <a:t>Intro Screen</a:t>
            </a:r>
          </a:p>
          <a:p>
            <a:r>
              <a:rPr lang="en-US" dirty="0" smtClean="0"/>
              <a:t>Game Screen</a:t>
            </a:r>
          </a:p>
          <a:p>
            <a:r>
              <a:rPr lang="en-US" dirty="0" smtClean="0"/>
              <a:t>Game over  Screen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mtClean="0"/>
              <a:t>Start Screen </a:t>
            </a:r>
            <a:r>
              <a:rPr lang="en-US" dirty="0" smtClean="0"/>
              <a:t>with explanation of the game</a:t>
            </a:r>
          </a:p>
          <a:p>
            <a:pPr lvl="1"/>
            <a:r>
              <a:rPr lang="en-US" dirty="0" smtClean="0"/>
              <a:t>"PRESS SPACE TO START AND KEEP THE OBJECT IN THE AIR."</a:t>
            </a:r>
          </a:p>
          <a:p>
            <a:pPr lvl="1"/>
            <a:r>
              <a:rPr lang="en-US" dirty="0" smtClean="0"/>
              <a:t>if space was pressed, the game starts</a:t>
            </a:r>
          </a:p>
          <a:p>
            <a:r>
              <a:rPr lang="en-US" dirty="0" smtClean="0"/>
              <a:t>Object starts on an elevated platform (start screen)</a:t>
            </a:r>
          </a:p>
          <a:p>
            <a:pPr lvl="1"/>
            <a:r>
              <a:rPr lang="en-US" dirty="0" smtClean="0"/>
              <a:t>elevated platform and </a:t>
            </a:r>
            <a:r>
              <a:rPr lang="en-US" dirty="0" err="1" smtClean="0"/>
              <a:t>startscreen</a:t>
            </a:r>
            <a:r>
              <a:rPr lang="en-US" dirty="0" smtClean="0"/>
              <a:t> fade away, once the game starts</a:t>
            </a:r>
          </a:p>
          <a:p>
            <a:pPr lvl="1"/>
            <a:r>
              <a:rPr lang="en-US" dirty="0" smtClean="0"/>
              <a:t>the object starts falling</a:t>
            </a:r>
          </a:p>
          <a:p>
            <a:r>
              <a:rPr lang="en-US" dirty="0" smtClean="0"/>
              <a:t>Object is moving down the whole time, constantly falling</a:t>
            </a:r>
          </a:p>
          <a:p>
            <a:pPr lvl="1"/>
            <a:r>
              <a:rPr lang="en-US" dirty="0" smtClean="0"/>
              <a:t>y-coordinates of the object-position constantly increase </a:t>
            </a:r>
          </a:p>
          <a:p>
            <a:r>
              <a:rPr lang="en-US" dirty="0" smtClean="0"/>
              <a:t>Game is lost, once the object collides with the water  (box at the bottom of the screen)</a:t>
            </a:r>
          </a:p>
          <a:p>
            <a:r>
              <a:rPr lang="en-US" dirty="0" smtClean="0"/>
              <a:t>if the coordinates of the object fall over y-something, </a:t>
            </a:r>
            <a:r>
              <a:rPr lang="en-US" dirty="0" err="1" smtClean="0"/>
              <a:t>whereever</a:t>
            </a:r>
            <a:r>
              <a:rPr lang="en-US" dirty="0" smtClean="0"/>
              <a:t> the sea level will be, the game stops (game over screen)</a:t>
            </a:r>
          </a:p>
          <a:p>
            <a:r>
              <a:rPr lang="en-US" dirty="0" smtClean="0"/>
              <a:t>if the space bar is pressed the object will move upwards</a:t>
            </a:r>
          </a:p>
          <a:p>
            <a:pPr lvl="1"/>
            <a:r>
              <a:rPr lang="en-US" dirty="0" smtClean="0"/>
              <a:t>The coordinates of the y-position of the object will  </a:t>
            </a:r>
            <a:r>
              <a:rPr lang="en-US" dirty="0" err="1" smtClean="0"/>
              <a:t>descrease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The longer space is pressed, the more the object   accelerates upwards</a:t>
            </a:r>
          </a:p>
          <a:p>
            <a:pPr lvl="1"/>
            <a:r>
              <a:rPr lang="en-US" dirty="0" smtClean="0"/>
              <a:t>if the y-coordinate of the object-position is too small (too high in the clouds), it will show a warning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94925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Sara\Documents\Study\IMD WiSe 2021\CC1\codenotizen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9828" y="6753200"/>
            <a:ext cx="6995843" cy="288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Sara\Documents\Study\IMD WiSe 2021\CC1\photo1637249844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647" y="-15552"/>
            <a:ext cx="6883563" cy="6614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3126046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201</Words>
  <Application>Microsoft Office PowerPoint</Application>
  <PresentationFormat>A4-Papier (210x297 mm)</PresentationFormat>
  <Paragraphs>26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Larissa</vt:lpstr>
      <vt:lpstr>Lunar Lander Game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Lunar Lander Game</dc:title>
  <dc:creator>Sara</dc:creator>
  <cp:lastModifiedBy>Sara</cp:lastModifiedBy>
  <cp:revision>2</cp:revision>
  <dcterms:created xsi:type="dcterms:W3CDTF">2021-11-18T15:26:09Z</dcterms:created>
  <dcterms:modified xsi:type="dcterms:W3CDTF">2021-11-18T15:42:37Z</dcterms:modified>
</cp:coreProperties>
</file>