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STUDENT NAME</a:t>
            </a:r>
            <a:r>
              <a:rPr lang="en-IN" sz="2400" i="1" u="sng" dirty="0">
                <a:solidFill>
                  <a:schemeClr val="dk1"/>
                </a:solidFill>
                <a:latin typeface="Calibri"/>
                <a:ea typeface="Calibri"/>
                <a:cs typeface="Calibri"/>
                <a:sym typeface="Calibri"/>
              </a:rPr>
              <a:t> :</a:t>
            </a:r>
            <a:r>
              <a:rPr lang="zh-CN" altLang="en-US" sz="2400" i="1" u="sng" dirty="0">
                <a:solidFill>
                  <a:schemeClr val="dk1"/>
                </a:solidFill>
                <a:latin typeface="Calibri"/>
                <a:ea typeface="Calibri"/>
                <a:cs typeface="Calibri"/>
                <a:sym typeface="Calibri"/>
              </a:rPr>
              <a:t> </a:t>
            </a:r>
            <a:r>
              <a:rPr lang="en-US" altLang="zh-CN" sz="2400" i="1" u="sng" dirty="0">
                <a:solidFill>
                  <a:schemeClr val="dk1"/>
                </a:solidFill>
                <a:latin typeface="Calibri"/>
                <a:ea typeface="Calibri"/>
                <a:cs typeface="Calibri"/>
                <a:sym typeface="Calibri"/>
              </a:rPr>
              <a:t>M.SARAN</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REGISTER NO      : </a:t>
            </a:r>
            <a:r>
              <a:rPr lang="en-IN" sz="2400" i="1" u="sng" dirty="0">
                <a:solidFill>
                  <a:schemeClr val="dk1"/>
                </a:solidFill>
                <a:latin typeface="Calibri"/>
                <a:ea typeface="Calibri"/>
                <a:cs typeface="Calibri"/>
                <a:sym typeface="Calibri"/>
              </a:rPr>
              <a:t>3122139</a:t>
            </a:r>
            <a:r>
              <a:rPr lang="en-US" sz="2400" i="1" u="sng" dirty="0">
                <a:solidFill>
                  <a:schemeClr val="dk1"/>
                </a:solidFill>
                <a:latin typeface="Calibri"/>
                <a:ea typeface="Calibri"/>
                <a:cs typeface="Calibri"/>
                <a:sym typeface="Calibri"/>
              </a:rPr>
              <a:t>58</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DEPARTMENT     : </a:t>
            </a:r>
            <a:r>
              <a:rPr lang="en-US" sz="2400" i="1" u="sng" dirty="0" err="1">
                <a:solidFill>
                  <a:schemeClr val="dk1"/>
                </a:solidFill>
                <a:latin typeface="Calibri"/>
                <a:ea typeface="Calibri"/>
                <a:cs typeface="Calibri"/>
                <a:sym typeface="Calibri"/>
              </a:rPr>
              <a:t>B.com</a:t>
            </a:r>
            <a:r>
              <a:rPr lang="en-US" sz="2400" i="1" u="sng" dirty="0">
                <a:solidFill>
                  <a:schemeClr val="dk1"/>
                </a:solidFill>
                <a:latin typeface="Calibri"/>
                <a:ea typeface="Calibri"/>
                <a:cs typeface="Calibri"/>
                <a:sym typeface="Calibri"/>
              </a:rPr>
              <a:t> (</a:t>
            </a:r>
            <a:r>
              <a:rPr lang="en-GB" sz="2400" i="1" u="sng" dirty="0">
                <a:solidFill>
                  <a:schemeClr val="dk1"/>
                </a:solidFill>
                <a:latin typeface="Calibri"/>
                <a:ea typeface="Calibri"/>
                <a:cs typeface="Calibri"/>
                <a:sym typeface="Calibri"/>
              </a:rPr>
              <a:t>bank management) 3</a:t>
            </a:r>
            <a:r>
              <a:rPr lang="en-GB" sz="2400" i="1" u="sng" baseline="30000" dirty="0">
                <a:solidFill>
                  <a:schemeClr val="dk1"/>
                </a:solidFill>
                <a:latin typeface="Calibri"/>
                <a:ea typeface="Calibri"/>
                <a:cs typeface="Calibri"/>
                <a:sym typeface="Calibri"/>
              </a:rPr>
              <a:t>rd</a:t>
            </a:r>
            <a:r>
              <a:rPr lang="en-GB" sz="2400" i="1" u="sng" dirty="0">
                <a:solidFill>
                  <a:schemeClr val="dk1"/>
                </a:solidFill>
                <a:latin typeface="Calibri"/>
                <a:ea typeface="Calibri"/>
                <a:cs typeface="Calibri"/>
                <a:sym typeface="Calibri"/>
              </a:rPr>
              <a:t> year</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COLLEGE              : </a:t>
            </a:r>
            <a:r>
              <a:rPr lang="en-GB" sz="2400" i="1" u="sng" dirty="0">
                <a:solidFill>
                  <a:schemeClr val="dk1"/>
                </a:solidFill>
                <a:latin typeface="Calibri"/>
                <a:ea typeface="Calibri"/>
                <a:cs typeface="Calibri"/>
                <a:sym typeface="Calibri"/>
              </a:rPr>
              <a:t>ST THOMAS COLLEGE OF ARTS AND SCIENCE</a:t>
            </a:r>
            <a:endParaRPr sz="2400" i="1" u="sng"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i="1" u="sng" dirty="0">
                <a:solidFill>
                  <a:schemeClr val="dk1"/>
                </a:solidFill>
                <a:latin typeface="Calibri"/>
                <a:ea typeface="Calibri"/>
                <a:cs typeface="Calibri"/>
                <a:sym typeface="Calibri"/>
              </a:rPr>
              <a:t>           </a:t>
            </a:r>
            <a:endParaRPr sz="2400" i="1" u="sng"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saran02062005@gmail.com</cp:lastModifiedBy>
  <cp:revision>6</cp:revision>
  <dcterms:modified xsi:type="dcterms:W3CDTF">2024-09-30T06:53:06Z</dcterms:modified>
</cp:coreProperties>
</file>