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6972300" cy="3930650"/>
  <p:notesSz cx="69723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58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43160" y="3018186"/>
            <a:ext cx="1124585" cy="896619"/>
          </a:xfrm>
          <a:custGeom>
            <a:avLst/>
            <a:gdLst/>
            <a:ahLst/>
            <a:cxnLst/>
            <a:rect l="l" t="t" r="r" b="b"/>
            <a:pathLst>
              <a:path w="1124584" h="896620">
                <a:moveTo>
                  <a:pt x="1124525" y="0"/>
                </a:moveTo>
                <a:lnTo>
                  <a:pt x="1063736" y="15082"/>
                </a:lnTo>
                <a:lnTo>
                  <a:pt x="1016419" y="30374"/>
                </a:lnTo>
                <a:lnTo>
                  <a:pt x="971103" y="47978"/>
                </a:lnTo>
                <a:lnTo>
                  <a:pt x="927665" y="67750"/>
                </a:lnTo>
                <a:lnTo>
                  <a:pt x="885978" y="89545"/>
                </a:lnTo>
                <a:lnTo>
                  <a:pt x="845918" y="113218"/>
                </a:lnTo>
                <a:lnTo>
                  <a:pt x="807359" y="138625"/>
                </a:lnTo>
                <a:lnTo>
                  <a:pt x="770177" y="165621"/>
                </a:lnTo>
                <a:lnTo>
                  <a:pt x="734245" y="194063"/>
                </a:lnTo>
                <a:lnTo>
                  <a:pt x="699440" y="223805"/>
                </a:lnTo>
                <a:lnTo>
                  <a:pt x="665636" y="254703"/>
                </a:lnTo>
                <a:lnTo>
                  <a:pt x="632708" y="286612"/>
                </a:lnTo>
                <a:lnTo>
                  <a:pt x="600531" y="319388"/>
                </a:lnTo>
                <a:lnTo>
                  <a:pt x="568979" y="352887"/>
                </a:lnTo>
                <a:lnTo>
                  <a:pt x="537927" y="386964"/>
                </a:lnTo>
                <a:lnTo>
                  <a:pt x="507251" y="421474"/>
                </a:lnTo>
                <a:lnTo>
                  <a:pt x="476826" y="456274"/>
                </a:lnTo>
                <a:lnTo>
                  <a:pt x="446525" y="491217"/>
                </a:lnTo>
                <a:lnTo>
                  <a:pt x="416224" y="526161"/>
                </a:lnTo>
                <a:lnTo>
                  <a:pt x="385799" y="560960"/>
                </a:lnTo>
                <a:lnTo>
                  <a:pt x="355123" y="595471"/>
                </a:lnTo>
                <a:lnTo>
                  <a:pt x="324071" y="629547"/>
                </a:lnTo>
                <a:lnTo>
                  <a:pt x="292520" y="663046"/>
                </a:lnTo>
                <a:lnTo>
                  <a:pt x="260342" y="695823"/>
                </a:lnTo>
                <a:lnTo>
                  <a:pt x="227414" y="727732"/>
                </a:lnTo>
                <a:lnTo>
                  <a:pt x="193610" y="758630"/>
                </a:lnTo>
                <a:lnTo>
                  <a:pt x="158805" y="788372"/>
                </a:lnTo>
                <a:lnTo>
                  <a:pt x="122874" y="816813"/>
                </a:lnTo>
                <a:lnTo>
                  <a:pt x="85691" y="843810"/>
                </a:lnTo>
                <a:lnTo>
                  <a:pt x="47133" y="869217"/>
                </a:lnTo>
                <a:lnTo>
                  <a:pt x="7073" y="892890"/>
                </a:lnTo>
                <a:lnTo>
                  <a:pt x="0" y="896588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2"/>
            <a:ext cx="1036319" cy="876935"/>
          </a:xfrm>
          <a:custGeom>
            <a:avLst/>
            <a:gdLst/>
            <a:ahLst/>
            <a:cxnLst/>
            <a:rect l="l" t="t" r="r" b="b"/>
            <a:pathLst>
              <a:path w="1036319" h="876935">
                <a:moveTo>
                  <a:pt x="1036215" y="0"/>
                </a:moveTo>
                <a:lnTo>
                  <a:pt x="967427" y="38692"/>
                </a:lnTo>
                <a:lnTo>
                  <a:pt x="928869" y="64099"/>
                </a:lnTo>
                <a:lnTo>
                  <a:pt x="891686" y="91095"/>
                </a:lnTo>
                <a:lnTo>
                  <a:pt x="855755" y="119537"/>
                </a:lnTo>
                <a:lnTo>
                  <a:pt x="820950" y="149279"/>
                </a:lnTo>
                <a:lnTo>
                  <a:pt x="787146" y="180177"/>
                </a:lnTo>
                <a:lnTo>
                  <a:pt x="754218" y="212086"/>
                </a:lnTo>
                <a:lnTo>
                  <a:pt x="722040" y="244862"/>
                </a:lnTo>
                <a:lnTo>
                  <a:pt x="690489" y="278361"/>
                </a:lnTo>
                <a:lnTo>
                  <a:pt x="659437" y="312438"/>
                </a:lnTo>
                <a:lnTo>
                  <a:pt x="628761" y="346948"/>
                </a:lnTo>
                <a:lnTo>
                  <a:pt x="598335" y="381747"/>
                </a:lnTo>
                <a:lnTo>
                  <a:pt x="568035" y="416691"/>
                </a:lnTo>
                <a:lnTo>
                  <a:pt x="537734" y="451635"/>
                </a:lnTo>
                <a:lnTo>
                  <a:pt x="507308" y="486434"/>
                </a:lnTo>
                <a:lnTo>
                  <a:pt x="476633" y="520945"/>
                </a:lnTo>
                <a:lnTo>
                  <a:pt x="445581" y="555021"/>
                </a:lnTo>
                <a:lnTo>
                  <a:pt x="414029" y="588520"/>
                </a:lnTo>
                <a:lnTo>
                  <a:pt x="381852" y="621296"/>
                </a:lnTo>
                <a:lnTo>
                  <a:pt x="348924" y="653206"/>
                </a:lnTo>
                <a:lnTo>
                  <a:pt x="315120" y="684104"/>
                </a:lnTo>
                <a:lnTo>
                  <a:pt x="280315" y="713846"/>
                </a:lnTo>
                <a:lnTo>
                  <a:pt x="244383" y="742287"/>
                </a:lnTo>
                <a:lnTo>
                  <a:pt x="207201" y="769284"/>
                </a:lnTo>
                <a:lnTo>
                  <a:pt x="168642" y="794691"/>
                </a:lnTo>
                <a:lnTo>
                  <a:pt x="128582" y="818364"/>
                </a:lnTo>
                <a:lnTo>
                  <a:pt x="86895" y="840159"/>
                </a:lnTo>
                <a:lnTo>
                  <a:pt x="43457" y="859930"/>
                </a:lnTo>
                <a:lnTo>
                  <a:pt x="0" y="876813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4190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714013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8140" y="978524"/>
            <a:ext cx="1322368" cy="471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1"/>
            <a:ext cx="6967855" cy="3911600"/>
          </a:xfrm>
          <a:custGeom>
            <a:avLst/>
            <a:gdLst/>
            <a:ahLst/>
            <a:cxnLst/>
            <a:rect l="l" t="t" r="r" b="b"/>
            <a:pathLst>
              <a:path w="6967855" h="3911600">
                <a:moveTo>
                  <a:pt x="6967686" y="3911202"/>
                </a:moveTo>
                <a:lnTo>
                  <a:pt x="0" y="3911202"/>
                </a:lnTo>
                <a:lnTo>
                  <a:pt x="0" y="0"/>
                </a:lnTo>
                <a:lnTo>
                  <a:pt x="6967686" y="0"/>
                </a:lnTo>
                <a:lnTo>
                  <a:pt x="6967686" y="3911202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426" y="1212987"/>
            <a:ext cx="5725796" cy="119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38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2543" y="1313181"/>
            <a:ext cx="5113563" cy="995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35" marR="5080" indent="-635" algn="ctr">
              <a:lnSpc>
                <a:spcPct val="100499"/>
              </a:lnSpc>
              <a:spcBef>
                <a:spcPts val="80"/>
              </a:spcBef>
            </a:pPr>
            <a:r>
              <a:rPr spc="15" dirty="0"/>
              <a:t>Fo</a:t>
            </a:r>
            <a:r>
              <a:rPr spc="15" dirty="0">
                <a:solidFill>
                  <a:srgbClr val="332B2B"/>
                </a:solidFill>
              </a:rPr>
              <a:t>r</a:t>
            </a:r>
            <a:r>
              <a:rPr spc="15" dirty="0"/>
              <a:t>e</a:t>
            </a:r>
            <a:r>
              <a:rPr spc="15" dirty="0">
                <a:solidFill>
                  <a:srgbClr val="332B2B"/>
                </a:solidFill>
              </a:rPr>
              <a:t>ca</a:t>
            </a:r>
            <a:r>
              <a:rPr spc="15" dirty="0"/>
              <a:t>sti</a:t>
            </a:r>
            <a:r>
              <a:rPr spc="15" dirty="0">
                <a:solidFill>
                  <a:srgbClr val="332B2B"/>
                </a:solidFill>
              </a:rPr>
              <a:t>n</a:t>
            </a:r>
            <a:r>
              <a:rPr spc="15" dirty="0"/>
              <a:t>g</a:t>
            </a:r>
            <a:r>
              <a:rPr dirty="0"/>
              <a:t> </a:t>
            </a:r>
            <a:r>
              <a:rPr spc="20" dirty="0">
                <a:solidFill>
                  <a:srgbClr val="332B2B"/>
                </a:solidFill>
              </a:rPr>
              <a:t>E</a:t>
            </a:r>
            <a:r>
              <a:rPr spc="20" dirty="0"/>
              <a:t>l</a:t>
            </a:r>
            <a:r>
              <a:rPr spc="20" dirty="0">
                <a:solidFill>
                  <a:srgbClr val="332B2B"/>
                </a:solidFill>
              </a:rPr>
              <a:t>ec</a:t>
            </a:r>
            <a:r>
              <a:rPr spc="20" dirty="0"/>
              <a:t>t</a:t>
            </a:r>
            <a:r>
              <a:rPr spc="20" dirty="0">
                <a:solidFill>
                  <a:srgbClr val="332B2B"/>
                </a:solidFill>
              </a:rPr>
              <a:t>ricity</a:t>
            </a:r>
            <a:r>
              <a:rPr spc="5" dirty="0">
                <a:solidFill>
                  <a:srgbClr val="332B2B"/>
                </a:solidFill>
              </a:rPr>
              <a:t> </a:t>
            </a:r>
            <a:r>
              <a:rPr spc="15" dirty="0">
                <a:solidFill>
                  <a:srgbClr val="332B2B"/>
                </a:solidFill>
              </a:rPr>
              <a:t>P</a:t>
            </a:r>
            <a:r>
              <a:rPr spc="15" dirty="0"/>
              <a:t>r</a:t>
            </a:r>
            <a:r>
              <a:rPr spc="15" dirty="0">
                <a:solidFill>
                  <a:srgbClr val="332B2B"/>
                </a:solidFill>
              </a:rPr>
              <a:t>i</a:t>
            </a:r>
            <a:r>
              <a:rPr spc="15" dirty="0"/>
              <a:t>ce</a:t>
            </a:r>
            <a:r>
              <a:rPr spc="15" dirty="0">
                <a:solidFill>
                  <a:srgbClr val="332B2B"/>
                </a:solidFill>
              </a:rPr>
              <a:t>s</a:t>
            </a:r>
            <a:r>
              <a:rPr spc="15" dirty="0"/>
              <a:t>:</a:t>
            </a:r>
            <a:r>
              <a:rPr spc="5" dirty="0"/>
              <a:t> </a:t>
            </a:r>
            <a:r>
              <a:rPr spc="-50" dirty="0"/>
              <a:t>A</a:t>
            </a:r>
            <a:r>
              <a:rPr spc="5" dirty="0"/>
              <a:t> </a:t>
            </a:r>
            <a:r>
              <a:rPr spc="45" dirty="0"/>
              <a:t>Dat</a:t>
            </a:r>
            <a:r>
              <a:rPr spc="45" dirty="0">
                <a:solidFill>
                  <a:srgbClr val="332B2B"/>
                </a:solidFill>
              </a:rPr>
              <a:t>a- </a:t>
            </a:r>
            <a:r>
              <a:rPr spc="50" dirty="0">
                <a:solidFill>
                  <a:srgbClr val="332B2B"/>
                </a:solidFill>
              </a:rPr>
              <a:t> </a:t>
            </a:r>
            <a:r>
              <a:rPr spc="-5" dirty="0"/>
              <a:t>Dri</a:t>
            </a:r>
            <a:r>
              <a:rPr spc="-5" dirty="0">
                <a:solidFill>
                  <a:srgbClr val="332B2B"/>
                </a:solidFill>
              </a:rPr>
              <a:t>v</a:t>
            </a:r>
            <a:r>
              <a:rPr spc="-5" dirty="0"/>
              <a:t>en</a:t>
            </a:r>
            <a:r>
              <a:rPr spc="15" dirty="0"/>
              <a:t> </a:t>
            </a:r>
            <a:r>
              <a:rPr spc="-15" dirty="0"/>
              <a:t>Appr</a:t>
            </a:r>
            <a:r>
              <a:rPr spc="-15" dirty="0">
                <a:solidFill>
                  <a:srgbClr val="332B2B"/>
                </a:solidFill>
              </a:rPr>
              <a:t>oach</a:t>
            </a:r>
            <a:r>
              <a:rPr spc="20" dirty="0">
                <a:solidFill>
                  <a:srgbClr val="332B2B"/>
                </a:solidFill>
              </a:rPr>
              <a:t> </a:t>
            </a:r>
            <a:r>
              <a:rPr spc="15" dirty="0">
                <a:solidFill>
                  <a:srgbClr val="332B2B"/>
                </a:solidFill>
              </a:rPr>
              <a:t>f</a:t>
            </a:r>
            <a:r>
              <a:rPr spc="15" dirty="0"/>
              <a:t>or</a:t>
            </a:r>
            <a:r>
              <a:rPr spc="20" dirty="0"/>
              <a:t> </a:t>
            </a:r>
            <a:r>
              <a:rPr spc="5" dirty="0">
                <a:solidFill>
                  <a:srgbClr val="332B2B"/>
                </a:solidFill>
              </a:rPr>
              <a:t>Enhan</a:t>
            </a:r>
            <a:r>
              <a:rPr spc="5" dirty="0"/>
              <a:t>ce</a:t>
            </a:r>
            <a:r>
              <a:rPr spc="5" dirty="0">
                <a:solidFill>
                  <a:srgbClr val="332B2B"/>
                </a:solidFill>
              </a:rPr>
              <a:t>d</a:t>
            </a:r>
            <a:r>
              <a:rPr spc="20" dirty="0">
                <a:solidFill>
                  <a:srgbClr val="332B2B"/>
                </a:solidFill>
              </a:rPr>
              <a:t> </a:t>
            </a:r>
            <a:r>
              <a:rPr spc="25" dirty="0"/>
              <a:t>De</a:t>
            </a:r>
            <a:r>
              <a:rPr spc="25" dirty="0">
                <a:solidFill>
                  <a:srgbClr val="332B2B"/>
                </a:solidFill>
              </a:rPr>
              <a:t>c</a:t>
            </a:r>
            <a:r>
              <a:rPr spc="25" dirty="0"/>
              <a:t>ision- </a:t>
            </a:r>
            <a:r>
              <a:rPr spc="-545" dirty="0"/>
              <a:t> </a:t>
            </a:r>
            <a:r>
              <a:rPr spc="25" dirty="0"/>
              <a:t>m</a:t>
            </a:r>
            <a:r>
              <a:rPr spc="25" dirty="0">
                <a:solidFill>
                  <a:srgbClr val="332B2B"/>
                </a:solidFill>
              </a:rPr>
              <a:t>ak</a:t>
            </a:r>
            <a:r>
              <a:rPr spc="25" dirty="0"/>
              <a:t>in</a:t>
            </a:r>
            <a:r>
              <a:rPr spc="25" dirty="0">
                <a:solidFill>
                  <a:srgbClr val="332B2B"/>
                </a:solidFill>
              </a:rPr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81"/>
            <a:ext cx="6967855" cy="966469"/>
          </a:xfrm>
          <a:custGeom>
            <a:avLst/>
            <a:gdLst/>
            <a:ahLst/>
            <a:cxnLst/>
            <a:rect l="l" t="t" r="r" b="b"/>
            <a:pathLst>
              <a:path w="6967855" h="966469">
                <a:moveTo>
                  <a:pt x="6967677" y="197015"/>
                </a:moveTo>
                <a:lnTo>
                  <a:pt x="1286751" y="197015"/>
                </a:lnTo>
                <a:lnTo>
                  <a:pt x="1321269" y="171704"/>
                </a:lnTo>
                <a:lnTo>
                  <a:pt x="1362913" y="143929"/>
                </a:lnTo>
                <a:lnTo>
                  <a:pt x="1405877" y="118414"/>
                </a:lnTo>
                <a:lnTo>
                  <a:pt x="1445348" y="97586"/>
                </a:lnTo>
                <a:lnTo>
                  <a:pt x="1486319" y="78320"/>
                </a:lnTo>
                <a:lnTo>
                  <a:pt x="1528902" y="60540"/>
                </a:lnTo>
                <a:lnTo>
                  <a:pt x="1573110" y="44272"/>
                </a:lnTo>
                <a:lnTo>
                  <a:pt x="1619046" y="29464"/>
                </a:lnTo>
                <a:lnTo>
                  <a:pt x="1666786" y="16103"/>
                </a:lnTo>
                <a:lnTo>
                  <a:pt x="1716392" y="4152"/>
                </a:lnTo>
                <a:lnTo>
                  <a:pt x="1736648" y="0"/>
                </a:lnTo>
                <a:lnTo>
                  <a:pt x="1644484" y="0"/>
                </a:lnTo>
                <a:lnTo>
                  <a:pt x="1565935" y="23990"/>
                </a:lnTo>
                <a:lnTo>
                  <a:pt x="1520939" y="40563"/>
                </a:lnTo>
                <a:lnTo>
                  <a:pt x="1477594" y="58661"/>
                </a:lnTo>
                <a:lnTo>
                  <a:pt x="1435862" y="78308"/>
                </a:lnTo>
                <a:lnTo>
                  <a:pt x="1395577" y="99555"/>
                </a:lnTo>
                <a:lnTo>
                  <a:pt x="1351851" y="125577"/>
                </a:lnTo>
                <a:lnTo>
                  <a:pt x="1309535" y="153809"/>
                </a:lnTo>
                <a:lnTo>
                  <a:pt x="1268488" y="183883"/>
                </a:lnTo>
                <a:lnTo>
                  <a:pt x="1251864" y="197015"/>
                </a:lnTo>
                <a:lnTo>
                  <a:pt x="0" y="197015"/>
                </a:lnTo>
                <a:lnTo>
                  <a:pt x="0" y="216052"/>
                </a:lnTo>
                <a:lnTo>
                  <a:pt x="1227823" y="216052"/>
                </a:lnTo>
                <a:lnTo>
                  <a:pt x="1189545" y="248170"/>
                </a:lnTo>
                <a:lnTo>
                  <a:pt x="1151331" y="281660"/>
                </a:lnTo>
                <a:lnTo>
                  <a:pt x="1113739" y="315569"/>
                </a:lnTo>
                <a:lnTo>
                  <a:pt x="1043038" y="380339"/>
                </a:lnTo>
                <a:lnTo>
                  <a:pt x="1008900" y="411264"/>
                </a:lnTo>
                <a:lnTo>
                  <a:pt x="973759" y="442620"/>
                </a:lnTo>
                <a:lnTo>
                  <a:pt x="937628" y="474256"/>
                </a:lnTo>
                <a:lnTo>
                  <a:pt x="900506" y="506044"/>
                </a:lnTo>
                <a:lnTo>
                  <a:pt x="862406" y="537819"/>
                </a:lnTo>
                <a:lnTo>
                  <a:pt x="823328" y="569442"/>
                </a:lnTo>
                <a:lnTo>
                  <a:pt x="783297" y="600773"/>
                </a:lnTo>
                <a:lnTo>
                  <a:pt x="742302" y="631659"/>
                </a:lnTo>
                <a:lnTo>
                  <a:pt x="700366" y="661974"/>
                </a:lnTo>
                <a:lnTo>
                  <a:pt x="657504" y="691553"/>
                </a:lnTo>
                <a:lnTo>
                  <a:pt x="613689" y="720255"/>
                </a:lnTo>
                <a:lnTo>
                  <a:pt x="568960" y="747953"/>
                </a:lnTo>
                <a:lnTo>
                  <a:pt x="523328" y="774471"/>
                </a:lnTo>
                <a:lnTo>
                  <a:pt x="476770" y="799706"/>
                </a:lnTo>
                <a:lnTo>
                  <a:pt x="430377" y="822947"/>
                </a:lnTo>
                <a:lnTo>
                  <a:pt x="383908" y="844334"/>
                </a:lnTo>
                <a:lnTo>
                  <a:pt x="337375" y="863841"/>
                </a:lnTo>
                <a:lnTo>
                  <a:pt x="290830" y="881468"/>
                </a:lnTo>
                <a:lnTo>
                  <a:pt x="244297" y="897204"/>
                </a:lnTo>
                <a:lnTo>
                  <a:pt x="197815" y="911047"/>
                </a:lnTo>
                <a:lnTo>
                  <a:pt x="151409" y="922997"/>
                </a:lnTo>
                <a:lnTo>
                  <a:pt x="105105" y="933056"/>
                </a:lnTo>
                <a:lnTo>
                  <a:pt x="58953" y="941197"/>
                </a:lnTo>
                <a:lnTo>
                  <a:pt x="10693" y="944829"/>
                </a:lnTo>
                <a:lnTo>
                  <a:pt x="0" y="943991"/>
                </a:lnTo>
                <a:lnTo>
                  <a:pt x="0" y="966152"/>
                </a:lnTo>
                <a:lnTo>
                  <a:pt x="49428" y="964184"/>
                </a:lnTo>
                <a:lnTo>
                  <a:pt x="108966" y="954278"/>
                </a:lnTo>
                <a:lnTo>
                  <a:pt x="152666" y="944829"/>
                </a:lnTo>
                <a:lnTo>
                  <a:pt x="156032" y="944105"/>
                </a:lnTo>
                <a:lnTo>
                  <a:pt x="203200" y="931976"/>
                </a:lnTo>
                <a:lnTo>
                  <a:pt x="250444" y="917905"/>
                </a:lnTo>
                <a:lnTo>
                  <a:pt x="297713" y="901903"/>
                </a:lnTo>
                <a:lnTo>
                  <a:pt x="344995" y="883983"/>
                </a:lnTo>
                <a:lnTo>
                  <a:pt x="392239" y="864158"/>
                </a:lnTo>
                <a:lnTo>
                  <a:pt x="439432" y="842441"/>
                </a:lnTo>
                <a:lnTo>
                  <a:pt x="486524" y="818832"/>
                </a:lnTo>
                <a:lnTo>
                  <a:pt x="533527" y="793407"/>
                </a:lnTo>
                <a:lnTo>
                  <a:pt x="579602" y="766660"/>
                </a:lnTo>
                <a:lnTo>
                  <a:pt x="624738" y="738746"/>
                </a:lnTo>
                <a:lnTo>
                  <a:pt x="668921" y="709815"/>
                </a:lnTo>
                <a:lnTo>
                  <a:pt x="712165" y="679996"/>
                </a:lnTo>
                <a:lnTo>
                  <a:pt x="754443" y="649439"/>
                </a:lnTo>
                <a:lnTo>
                  <a:pt x="795756" y="618312"/>
                </a:lnTo>
                <a:lnTo>
                  <a:pt x="836104" y="586740"/>
                </a:lnTo>
                <a:lnTo>
                  <a:pt x="875461" y="554863"/>
                </a:lnTo>
                <a:lnTo>
                  <a:pt x="913841" y="522846"/>
                </a:lnTo>
                <a:lnTo>
                  <a:pt x="951217" y="490829"/>
                </a:lnTo>
                <a:lnTo>
                  <a:pt x="987602" y="458952"/>
                </a:lnTo>
                <a:lnTo>
                  <a:pt x="1022972" y="427380"/>
                </a:lnTo>
                <a:lnTo>
                  <a:pt x="1127734" y="331736"/>
                </a:lnTo>
                <a:lnTo>
                  <a:pt x="1164958" y="298132"/>
                </a:lnTo>
                <a:lnTo>
                  <a:pt x="1202778" y="264960"/>
                </a:lnTo>
                <a:lnTo>
                  <a:pt x="1241348" y="232587"/>
                </a:lnTo>
                <a:lnTo>
                  <a:pt x="1262240" y="216052"/>
                </a:lnTo>
                <a:lnTo>
                  <a:pt x="6967677" y="216052"/>
                </a:lnTo>
                <a:lnTo>
                  <a:pt x="6967677" y="197015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04870"/>
            <a:ext cx="6967855" cy="909955"/>
          </a:xfrm>
          <a:custGeom>
            <a:avLst/>
            <a:gdLst/>
            <a:ahLst/>
            <a:cxnLst/>
            <a:rect l="l" t="t" r="r" b="b"/>
            <a:pathLst>
              <a:path w="6967855" h="909954">
                <a:moveTo>
                  <a:pt x="6967677" y="0"/>
                </a:moveTo>
                <a:lnTo>
                  <a:pt x="6882066" y="13652"/>
                </a:lnTo>
                <a:lnTo>
                  <a:pt x="6833260" y="25527"/>
                </a:lnTo>
                <a:lnTo>
                  <a:pt x="6784378" y="39674"/>
                </a:lnTo>
                <a:lnTo>
                  <a:pt x="6735470" y="56108"/>
                </a:lnTo>
                <a:lnTo>
                  <a:pt x="6686588" y="74777"/>
                </a:lnTo>
                <a:lnTo>
                  <a:pt x="6637769" y="95694"/>
                </a:lnTo>
                <a:lnTo>
                  <a:pt x="6589039" y="118833"/>
                </a:lnTo>
                <a:lnTo>
                  <a:pt x="6540462" y="144183"/>
                </a:lnTo>
                <a:lnTo>
                  <a:pt x="6494132" y="170434"/>
                </a:lnTo>
                <a:lnTo>
                  <a:pt x="6448831" y="198056"/>
                </a:lnTo>
                <a:lnTo>
                  <a:pt x="6404559" y="226898"/>
                </a:lnTo>
                <a:lnTo>
                  <a:pt x="6361316" y="256781"/>
                </a:lnTo>
                <a:lnTo>
                  <a:pt x="6319113" y="287540"/>
                </a:lnTo>
                <a:lnTo>
                  <a:pt x="6277953" y="319011"/>
                </a:lnTo>
                <a:lnTo>
                  <a:pt x="6237846" y="351015"/>
                </a:lnTo>
                <a:lnTo>
                  <a:pt x="6198794" y="383387"/>
                </a:lnTo>
                <a:lnTo>
                  <a:pt x="6160795" y="415950"/>
                </a:lnTo>
                <a:lnTo>
                  <a:pt x="6123876" y="448551"/>
                </a:lnTo>
                <a:lnTo>
                  <a:pt x="6088011" y="481025"/>
                </a:lnTo>
                <a:lnTo>
                  <a:pt x="6053226" y="513168"/>
                </a:lnTo>
                <a:lnTo>
                  <a:pt x="5950674" y="610260"/>
                </a:lnTo>
                <a:lnTo>
                  <a:pt x="5911850" y="646442"/>
                </a:lnTo>
                <a:lnTo>
                  <a:pt x="5872226" y="681990"/>
                </a:lnTo>
                <a:lnTo>
                  <a:pt x="5840019" y="709282"/>
                </a:lnTo>
                <a:lnTo>
                  <a:pt x="0" y="709282"/>
                </a:lnTo>
                <a:lnTo>
                  <a:pt x="0" y="728319"/>
                </a:lnTo>
                <a:lnTo>
                  <a:pt x="5816409" y="728319"/>
                </a:lnTo>
                <a:lnTo>
                  <a:pt x="5789803" y="749173"/>
                </a:lnTo>
                <a:lnTo>
                  <a:pt x="5746597" y="779805"/>
                </a:lnTo>
                <a:lnTo>
                  <a:pt x="5701766" y="807796"/>
                </a:lnTo>
                <a:lnTo>
                  <a:pt x="5660314" y="830465"/>
                </a:lnTo>
                <a:lnTo>
                  <a:pt x="5616994" y="851306"/>
                </a:lnTo>
                <a:lnTo>
                  <a:pt x="5571718" y="870356"/>
                </a:lnTo>
                <a:lnTo>
                  <a:pt x="5524360" y="887653"/>
                </a:lnTo>
                <a:lnTo>
                  <a:pt x="5474843" y="903236"/>
                </a:lnTo>
                <a:lnTo>
                  <a:pt x="5450027" y="909904"/>
                </a:lnTo>
                <a:lnTo>
                  <a:pt x="5519966" y="909904"/>
                </a:lnTo>
                <a:lnTo>
                  <a:pt x="5579110" y="888834"/>
                </a:lnTo>
                <a:lnTo>
                  <a:pt x="5625211" y="869429"/>
                </a:lnTo>
                <a:lnTo>
                  <a:pt x="5669343" y="848182"/>
                </a:lnTo>
                <a:lnTo>
                  <a:pt x="5711609" y="825068"/>
                </a:lnTo>
                <a:lnTo>
                  <a:pt x="5757240" y="796531"/>
                </a:lnTo>
                <a:lnTo>
                  <a:pt x="5801118" y="765429"/>
                </a:lnTo>
                <a:lnTo>
                  <a:pt x="5843498" y="732231"/>
                </a:lnTo>
                <a:lnTo>
                  <a:pt x="5848108" y="728319"/>
                </a:lnTo>
                <a:lnTo>
                  <a:pt x="6967677" y="728319"/>
                </a:lnTo>
                <a:lnTo>
                  <a:pt x="6967677" y="709282"/>
                </a:lnTo>
                <a:lnTo>
                  <a:pt x="5870600" y="709282"/>
                </a:lnTo>
                <a:lnTo>
                  <a:pt x="5884596" y="697433"/>
                </a:lnTo>
                <a:lnTo>
                  <a:pt x="5924639" y="661543"/>
                </a:lnTo>
                <a:lnTo>
                  <a:pt x="5963856" y="625017"/>
                </a:lnTo>
                <a:lnTo>
                  <a:pt x="6033020" y="559320"/>
                </a:lnTo>
                <a:lnTo>
                  <a:pt x="6066510" y="527862"/>
                </a:lnTo>
                <a:lnTo>
                  <a:pt x="6101067" y="495935"/>
                </a:lnTo>
                <a:lnTo>
                  <a:pt x="6136678" y="463702"/>
                </a:lnTo>
                <a:lnTo>
                  <a:pt x="6173355" y="431342"/>
                </a:lnTo>
                <a:lnTo>
                  <a:pt x="6211062" y="399021"/>
                </a:lnTo>
                <a:lnTo>
                  <a:pt x="6249822" y="366903"/>
                </a:lnTo>
                <a:lnTo>
                  <a:pt x="6289624" y="335153"/>
                </a:lnTo>
                <a:lnTo>
                  <a:pt x="6330455" y="303923"/>
                </a:lnTo>
                <a:lnTo>
                  <a:pt x="6372301" y="273418"/>
                </a:lnTo>
                <a:lnTo>
                  <a:pt x="6415164" y="243763"/>
                </a:lnTo>
                <a:lnTo>
                  <a:pt x="6459042" y="215163"/>
                </a:lnTo>
                <a:lnTo>
                  <a:pt x="6503937" y="187756"/>
                </a:lnTo>
                <a:lnTo>
                  <a:pt x="6549822" y="161721"/>
                </a:lnTo>
                <a:lnTo>
                  <a:pt x="6597663" y="136753"/>
                </a:lnTo>
                <a:lnTo>
                  <a:pt x="6645656" y="113982"/>
                </a:lnTo>
                <a:lnTo>
                  <a:pt x="6693725" y="93408"/>
                </a:lnTo>
                <a:lnTo>
                  <a:pt x="6741858" y="75031"/>
                </a:lnTo>
                <a:lnTo>
                  <a:pt x="6789979" y="58864"/>
                </a:lnTo>
                <a:lnTo>
                  <a:pt x="6838074" y="44919"/>
                </a:lnTo>
                <a:lnTo>
                  <a:pt x="6886080" y="33210"/>
                </a:lnTo>
                <a:lnTo>
                  <a:pt x="6933971" y="23723"/>
                </a:lnTo>
                <a:lnTo>
                  <a:pt x="6967677" y="20891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19379"/>
            <a:ext cx="1115060" cy="1595755"/>
          </a:xfrm>
          <a:custGeom>
            <a:avLst/>
            <a:gdLst/>
            <a:ahLst/>
            <a:cxnLst/>
            <a:rect l="l" t="t" r="r" b="b"/>
            <a:pathLst>
              <a:path w="1115060" h="1595754">
                <a:moveTo>
                  <a:pt x="0" y="0"/>
                </a:moveTo>
                <a:lnTo>
                  <a:pt x="61908" y="54195"/>
                </a:lnTo>
                <a:lnTo>
                  <a:pt x="94168" y="85462"/>
                </a:lnTo>
                <a:lnTo>
                  <a:pt x="125697" y="118027"/>
                </a:lnTo>
                <a:lnTo>
                  <a:pt x="156534" y="151822"/>
                </a:lnTo>
                <a:lnTo>
                  <a:pt x="186716" y="186777"/>
                </a:lnTo>
                <a:lnTo>
                  <a:pt x="216282" y="222825"/>
                </a:lnTo>
                <a:lnTo>
                  <a:pt x="245271" y="259897"/>
                </a:lnTo>
                <a:lnTo>
                  <a:pt x="273721" y="297926"/>
                </a:lnTo>
                <a:lnTo>
                  <a:pt x="301671" y="336842"/>
                </a:lnTo>
                <a:lnTo>
                  <a:pt x="329159" y="376578"/>
                </a:lnTo>
                <a:lnTo>
                  <a:pt x="356223" y="417065"/>
                </a:lnTo>
                <a:lnTo>
                  <a:pt x="382903" y="458235"/>
                </a:lnTo>
                <a:lnTo>
                  <a:pt x="409236" y="500020"/>
                </a:lnTo>
                <a:lnTo>
                  <a:pt x="435261" y="542351"/>
                </a:lnTo>
                <a:lnTo>
                  <a:pt x="461017" y="585160"/>
                </a:lnTo>
                <a:lnTo>
                  <a:pt x="486542" y="628379"/>
                </a:lnTo>
                <a:lnTo>
                  <a:pt x="511874" y="671939"/>
                </a:lnTo>
                <a:lnTo>
                  <a:pt x="537053" y="715773"/>
                </a:lnTo>
                <a:lnTo>
                  <a:pt x="562116" y="759811"/>
                </a:lnTo>
                <a:lnTo>
                  <a:pt x="587102" y="803986"/>
                </a:lnTo>
                <a:lnTo>
                  <a:pt x="612049" y="848229"/>
                </a:lnTo>
                <a:lnTo>
                  <a:pt x="636997" y="892472"/>
                </a:lnTo>
                <a:lnTo>
                  <a:pt x="661983" y="936647"/>
                </a:lnTo>
                <a:lnTo>
                  <a:pt x="687046" y="980686"/>
                </a:lnTo>
                <a:lnTo>
                  <a:pt x="712224" y="1024519"/>
                </a:lnTo>
                <a:lnTo>
                  <a:pt x="737557" y="1068080"/>
                </a:lnTo>
                <a:lnTo>
                  <a:pt x="763081" y="1111299"/>
                </a:lnTo>
                <a:lnTo>
                  <a:pt x="788837" y="1154108"/>
                </a:lnTo>
                <a:lnTo>
                  <a:pt x="814862" y="1196439"/>
                </a:lnTo>
                <a:lnTo>
                  <a:pt x="841196" y="1238223"/>
                </a:lnTo>
                <a:lnTo>
                  <a:pt x="867875" y="1279393"/>
                </a:lnTo>
                <a:lnTo>
                  <a:pt x="894940" y="1319880"/>
                </a:lnTo>
                <a:lnTo>
                  <a:pt x="922427" y="1359616"/>
                </a:lnTo>
                <a:lnTo>
                  <a:pt x="950377" y="1398533"/>
                </a:lnTo>
                <a:lnTo>
                  <a:pt x="978827" y="1436561"/>
                </a:lnTo>
                <a:lnTo>
                  <a:pt x="1007816" y="1473634"/>
                </a:lnTo>
                <a:lnTo>
                  <a:pt x="1037382" y="1509682"/>
                </a:lnTo>
                <a:lnTo>
                  <a:pt x="1067564" y="1544637"/>
                </a:lnTo>
                <a:lnTo>
                  <a:pt x="1098401" y="1578431"/>
                </a:lnTo>
                <a:lnTo>
                  <a:pt x="1114825" y="1595395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379"/>
            <a:ext cx="6967855" cy="3907790"/>
            <a:chOff x="0" y="7379"/>
            <a:chExt cx="6967855" cy="390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328" y="7379"/>
              <a:ext cx="3055441" cy="3907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7137" y="1313219"/>
            <a:ext cx="2839720" cy="1156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-8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z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d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-40" dirty="0">
                <a:solidFill>
                  <a:srgbClr val="382F2F"/>
                </a:solidFill>
                <a:latin typeface="Tahoma"/>
                <a:cs typeface="Tahoma"/>
              </a:rPr>
              <a:t>-  </a:t>
            </a:r>
            <a:r>
              <a:rPr sz="1050" b="1" spc="20" dirty="0">
                <a:solidFill>
                  <a:srgbClr val="382F2F"/>
                </a:solidFill>
                <a:latin typeface="Tahoma"/>
                <a:cs typeface="Tahoma"/>
              </a:rPr>
              <a:t>driv</a:t>
            </a:r>
            <a:r>
              <a:rPr sz="1050" b="1" spc="20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20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appro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ac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hes</a:t>
            </a:r>
            <a:r>
              <a:rPr sz="1050" b="1" spc="-3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for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accur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382F2F"/>
                </a:solidFill>
                <a:latin typeface="Verdana"/>
                <a:cs typeface="Verdana"/>
              </a:rPr>
              <a:t>el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5" dirty="0">
                <a:solidFill>
                  <a:srgbClr val="382F2F"/>
                </a:solidFill>
                <a:latin typeface="Verdana"/>
                <a:cs typeface="Verdana"/>
              </a:rPr>
              <a:t>ct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5" dirty="0">
                <a:solidFill>
                  <a:srgbClr val="382F2F"/>
                </a:solidFill>
                <a:latin typeface="Verdana"/>
                <a:cs typeface="Verdana"/>
              </a:rPr>
              <a:t>ic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ity </a:t>
            </a:r>
            <a:r>
              <a:rPr sz="1050" spc="-3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li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l 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85" dirty="0">
                <a:solidFill>
                  <a:srgbClr val="332B2B"/>
                </a:solidFill>
                <a:latin typeface="Verdana"/>
                <a:cs typeface="Verdana"/>
              </a:rPr>
              <a:t>-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ng 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n 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7448" y="647255"/>
            <a:ext cx="94234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0" dirty="0"/>
              <a:t>C</a:t>
            </a:r>
            <a:r>
              <a:rPr sz="1500" spc="10" dirty="0">
                <a:solidFill>
                  <a:srgbClr val="332B2B"/>
                </a:solidFill>
              </a:rPr>
              <a:t>o</a:t>
            </a:r>
            <a:r>
              <a:rPr sz="1500" spc="10" dirty="0"/>
              <a:t>nclusio</a:t>
            </a:r>
            <a:r>
              <a:rPr sz="1500" spc="10" dirty="0">
                <a:solidFill>
                  <a:srgbClr val="332B2B"/>
                </a:solidFill>
              </a:rPr>
              <a:t>n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140" y="978524"/>
            <a:ext cx="13068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30" dirty="0">
                <a:solidFill>
                  <a:srgbClr val="332B2B"/>
                </a:solidFill>
                <a:latin typeface="Cambria"/>
                <a:cs typeface="Cambria"/>
              </a:rPr>
              <a:t>Th</a:t>
            </a:r>
            <a:r>
              <a:rPr sz="2900" spc="15" dirty="0">
                <a:solidFill>
                  <a:srgbClr val="332B2B"/>
                </a:solidFill>
                <a:latin typeface="Cambria"/>
                <a:cs typeface="Cambria"/>
              </a:rPr>
              <a:t>a</a:t>
            </a:r>
            <a:r>
              <a:rPr sz="2900" spc="35" dirty="0">
                <a:solidFill>
                  <a:srgbClr val="332B2B"/>
                </a:solidFill>
                <a:latin typeface="Cambria"/>
                <a:cs typeface="Cambria"/>
              </a:rPr>
              <a:t>n</a:t>
            </a:r>
            <a:r>
              <a:rPr sz="2900" spc="-5" dirty="0">
                <a:solidFill>
                  <a:srgbClr val="332B2B"/>
                </a:solidFill>
                <a:latin typeface="Cambria"/>
                <a:cs typeface="Cambria"/>
              </a:rPr>
              <a:t>k</a:t>
            </a:r>
            <a:r>
              <a:rPr sz="2900" spc="55" dirty="0">
                <a:solidFill>
                  <a:srgbClr val="382F2F"/>
                </a:solidFill>
                <a:latin typeface="Cambria"/>
                <a:cs typeface="Cambria"/>
              </a:rPr>
              <a:t>s</a:t>
            </a:r>
            <a:r>
              <a:rPr sz="2900" spc="-55" dirty="0">
                <a:solidFill>
                  <a:srgbClr val="332B2B"/>
                </a:solidFill>
                <a:latin typeface="Cambria"/>
                <a:cs typeface="Cambria"/>
              </a:rPr>
              <a:t>!</a:t>
            </a:r>
            <a:endParaRPr sz="2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508125"/>
            <a:ext cx="5533072" cy="738664"/>
          </a:xfrm>
        </p:spPr>
        <p:txBody>
          <a:bodyPr/>
          <a:lstStyle/>
          <a:p>
            <a:r>
              <a:rPr lang="en-US" sz="4800" dirty="0" smtClean="0"/>
              <a:t>          WELCOME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2416" y="1313181"/>
            <a:ext cx="2748915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b="1" spc="45" smtClean="0">
                <a:solidFill>
                  <a:srgbClr val="332B2B"/>
                </a:solidFill>
                <a:latin typeface="Tahoma"/>
                <a:cs typeface="Tahoma"/>
              </a:rPr>
              <a:t>F</a:t>
            </a:r>
            <a:r>
              <a:rPr sz="1050" b="1" spc="30" smtClean="0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sz="1050" b="1" spc="-15" smtClean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30" smtClean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60" smtClean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10" smtClean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10" smtClean="0">
                <a:solidFill>
                  <a:srgbClr val="382F2F"/>
                </a:solidFill>
                <a:latin typeface="Tahoma"/>
                <a:cs typeface="Tahoma"/>
              </a:rPr>
              <a:t>s</a:t>
            </a:r>
            <a:r>
              <a:rPr sz="1050" b="1" spc="15" smtClean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-10" smtClean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55" smtClean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70" smtClean="0">
                <a:solidFill>
                  <a:srgbClr val="382F2F"/>
                </a:solidFill>
                <a:latin typeface="Tahoma"/>
                <a:cs typeface="Tahoma"/>
              </a:rPr>
              <a:t>g</a:t>
            </a:r>
            <a:r>
              <a:rPr sz="1050" b="1" spc="-15" smtClean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50" smtClean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-10" smtClean="0">
                <a:solidFill>
                  <a:srgbClr val="382F2F"/>
                </a:solidFill>
                <a:latin typeface="Tahoma"/>
                <a:cs typeface="Tahoma"/>
              </a:rPr>
              <a:t>l</a:t>
            </a:r>
            <a:r>
              <a:rPr sz="1050" b="1" spc="30" smtClean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70" smtClean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15" smtClean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-10" smtClean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-10" smtClean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1050" b="1" spc="60" smtClean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-10" smtClean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5" smtClean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20" smtClean="0">
                <a:solidFill>
                  <a:srgbClr val="332B2B"/>
                </a:solidFill>
                <a:latin typeface="Tahoma"/>
                <a:cs typeface="Tahoma"/>
              </a:rPr>
              <a:t>y</a:t>
            </a:r>
            <a:r>
              <a:rPr sz="1050" b="1" spc="-15" smtClean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b="1" spc="60" smtClean="0">
                <a:solidFill>
                  <a:srgbClr val="382F2F"/>
                </a:solidFill>
                <a:latin typeface="Tahoma"/>
                <a:cs typeface="Tahoma"/>
              </a:rPr>
              <a:t>P</a:t>
            </a:r>
            <a:r>
              <a:rPr sz="1050" b="1" spc="-10" smtClean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-10" smtClean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1050" b="1" spc="55" smtClean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30" smtClean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15" smtClean="0">
                <a:solidFill>
                  <a:srgbClr val="332B2B"/>
                </a:solidFill>
                <a:latin typeface="Tahoma"/>
                <a:cs typeface="Tahoma"/>
              </a:rPr>
              <a:t>s</a:t>
            </a:r>
            <a:r>
              <a:rPr sz="1050" spc="-254" smtClean="0">
                <a:solidFill>
                  <a:srgbClr val="382F2F"/>
                </a:solidFill>
                <a:latin typeface="Verdana"/>
                <a:cs typeface="Verdana"/>
              </a:rPr>
              <a:t>:</a:t>
            </a:r>
            <a:r>
              <a:rPr sz="1050" spc="-95" smtClean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65" dirty="0">
                <a:solidFill>
                  <a:srgbClr val="382F2F"/>
                </a:solidFill>
                <a:latin typeface="Verdana"/>
                <a:cs typeface="Verdana"/>
              </a:rPr>
              <a:t>- 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75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65" dirty="0">
                <a:solidFill>
                  <a:srgbClr val="332B2B"/>
                </a:solidFill>
                <a:latin typeface="Verdana"/>
                <a:cs typeface="Verdana"/>
              </a:rPr>
              <a:t>-  </a:t>
            </a:r>
            <a:r>
              <a:rPr sz="1050" spc="25" dirty="0">
                <a:solidFill>
                  <a:srgbClr val="382F2F"/>
                </a:solidFill>
                <a:latin typeface="Verdana"/>
                <a:cs typeface="Verdana"/>
              </a:rPr>
              <a:t>making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0775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/>
              <a:t>I</a:t>
            </a:r>
            <a:r>
              <a:rPr sz="1500" spc="5" dirty="0">
                <a:solidFill>
                  <a:srgbClr val="332B2B"/>
                </a:solidFill>
              </a:rPr>
              <a:t>ntr</a:t>
            </a:r>
            <a:r>
              <a:rPr sz="1500" spc="5" dirty="0"/>
              <a:t>oductio</a:t>
            </a:r>
            <a:r>
              <a:rPr sz="1500" spc="5" dirty="0">
                <a:solidFill>
                  <a:srgbClr val="332B2B"/>
                </a:solidFill>
              </a:rPr>
              <a:t>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59" y="5056"/>
            <a:ext cx="6972934" cy="3914775"/>
            <a:chOff x="-4759" y="5056"/>
            <a:chExt cx="6972934" cy="3914775"/>
          </a:xfrm>
        </p:grpSpPr>
        <p:sp>
          <p:nvSpPr>
            <p:cNvPr id="3" name="object 3"/>
            <p:cNvSpPr/>
            <p:nvPr/>
          </p:nvSpPr>
          <p:spPr>
            <a:xfrm>
              <a:off x="0" y="1843108"/>
              <a:ext cx="1969135" cy="2072005"/>
            </a:xfrm>
            <a:custGeom>
              <a:avLst/>
              <a:gdLst/>
              <a:ahLst/>
              <a:cxnLst/>
              <a:rect l="l" t="t" r="r" b="b"/>
              <a:pathLst>
                <a:path w="1969135" h="2072004">
                  <a:moveTo>
                    <a:pt x="0" y="0"/>
                  </a:moveTo>
                  <a:lnTo>
                    <a:pt x="73283" y="15656"/>
                  </a:lnTo>
                  <a:lnTo>
                    <a:pt x="116128" y="28142"/>
                  </a:lnTo>
                  <a:lnTo>
                    <a:pt x="157818" y="42678"/>
                  </a:lnTo>
                  <a:lnTo>
                    <a:pt x="198392" y="59193"/>
                  </a:lnTo>
                  <a:lnTo>
                    <a:pt x="237889" y="77621"/>
                  </a:lnTo>
                  <a:lnTo>
                    <a:pt x="276346" y="97893"/>
                  </a:lnTo>
                  <a:lnTo>
                    <a:pt x="313803" y="119941"/>
                  </a:lnTo>
                  <a:lnTo>
                    <a:pt x="350297" y="143696"/>
                  </a:lnTo>
                  <a:lnTo>
                    <a:pt x="385868" y="169090"/>
                  </a:lnTo>
                  <a:lnTo>
                    <a:pt x="420553" y="196055"/>
                  </a:lnTo>
                  <a:lnTo>
                    <a:pt x="454392" y="224522"/>
                  </a:lnTo>
                  <a:lnTo>
                    <a:pt x="487422" y="254424"/>
                  </a:lnTo>
                  <a:lnTo>
                    <a:pt x="519682" y="285691"/>
                  </a:lnTo>
                  <a:lnTo>
                    <a:pt x="551212" y="318256"/>
                  </a:lnTo>
                  <a:lnTo>
                    <a:pt x="582048" y="352050"/>
                  </a:lnTo>
                  <a:lnTo>
                    <a:pt x="612230" y="387006"/>
                  </a:lnTo>
                  <a:lnTo>
                    <a:pt x="641796" y="423054"/>
                  </a:lnTo>
                  <a:lnTo>
                    <a:pt x="670785" y="460126"/>
                  </a:lnTo>
                  <a:lnTo>
                    <a:pt x="699235" y="498154"/>
                  </a:lnTo>
                  <a:lnTo>
                    <a:pt x="727185" y="537071"/>
                  </a:lnTo>
                  <a:lnTo>
                    <a:pt x="754673" y="576807"/>
                  </a:lnTo>
                  <a:lnTo>
                    <a:pt x="781737" y="617294"/>
                  </a:lnTo>
                  <a:lnTo>
                    <a:pt x="808417" y="658464"/>
                  </a:lnTo>
                  <a:lnTo>
                    <a:pt x="834750" y="700248"/>
                  </a:lnTo>
                  <a:lnTo>
                    <a:pt x="860775" y="742580"/>
                  </a:lnTo>
                  <a:lnTo>
                    <a:pt x="886531" y="785389"/>
                  </a:lnTo>
                  <a:lnTo>
                    <a:pt x="912056" y="828607"/>
                  </a:lnTo>
                  <a:lnTo>
                    <a:pt x="937388" y="872168"/>
                  </a:lnTo>
                  <a:lnTo>
                    <a:pt x="962567" y="916001"/>
                  </a:lnTo>
                  <a:lnTo>
                    <a:pt x="987630" y="960040"/>
                  </a:lnTo>
                  <a:lnTo>
                    <a:pt x="1012616" y="1004215"/>
                  </a:lnTo>
                  <a:lnTo>
                    <a:pt x="1037563" y="1048458"/>
                  </a:lnTo>
                  <a:lnTo>
                    <a:pt x="1062511" y="1092701"/>
                  </a:lnTo>
                  <a:lnTo>
                    <a:pt x="1087497" y="1136876"/>
                  </a:lnTo>
                  <a:lnTo>
                    <a:pt x="1112560" y="1180915"/>
                  </a:lnTo>
                  <a:lnTo>
                    <a:pt x="1137738" y="1224748"/>
                  </a:lnTo>
                  <a:lnTo>
                    <a:pt x="1163071" y="1268308"/>
                  </a:lnTo>
                  <a:lnTo>
                    <a:pt x="1188596" y="1311527"/>
                  </a:lnTo>
                  <a:lnTo>
                    <a:pt x="1214352" y="1354336"/>
                  </a:lnTo>
                  <a:lnTo>
                    <a:pt x="1240377" y="1396667"/>
                  </a:lnTo>
                  <a:lnTo>
                    <a:pt x="1266710" y="1438452"/>
                  </a:lnTo>
                  <a:lnTo>
                    <a:pt x="1293389" y="1479622"/>
                  </a:lnTo>
                  <a:lnTo>
                    <a:pt x="1320454" y="1520109"/>
                  </a:lnTo>
                  <a:lnTo>
                    <a:pt x="1347942" y="1559845"/>
                  </a:lnTo>
                  <a:lnTo>
                    <a:pt x="1375891" y="1598761"/>
                  </a:lnTo>
                  <a:lnTo>
                    <a:pt x="1404341" y="1636790"/>
                  </a:lnTo>
                  <a:lnTo>
                    <a:pt x="1433330" y="1673862"/>
                  </a:lnTo>
                  <a:lnTo>
                    <a:pt x="1462897" y="1709910"/>
                  </a:lnTo>
                  <a:lnTo>
                    <a:pt x="1493079" y="1744866"/>
                  </a:lnTo>
                  <a:lnTo>
                    <a:pt x="1523915" y="1778660"/>
                  </a:lnTo>
                  <a:lnTo>
                    <a:pt x="1555444" y="1811225"/>
                  </a:lnTo>
                  <a:lnTo>
                    <a:pt x="1587705" y="1842492"/>
                  </a:lnTo>
                  <a:lnTo>
                    <a:pt x="1620735" y="1872394"/>
                  </a:lnTo>
                  <a:lnTo>
                    <a:pt x="1654574" y="1900861"/>
                  </a:lnTo>
                  <a:lnTo>
                    <a:pt x="1689259" y="1927826"/>
                  </a:lnTo>
                  <a:lnTo>
                    <a:pt x="1724830" y="1953220"/>
                  </a:lnTo>
                  <a:lnTo>
                    <a:pt x="1761324" y="1976975"/>
                  </a:lnTo>
                  <a:lnTo>
                    <a:pt x="1798781" y="1999023"/>
                  </a:lnTo>
                  <a:lnTo>
                    <a:pt x="1837238" y="2019295"/>
                  </a:lnTo>
                  <a:lnTo>
                    <a:pt x="1876734" y="2037723"/>
                  </a:lnTo>
                  <a:lnTo>
                    <a:pt x="1917309" y="2054238"/>
                  </a:lnTo>
                  <a:lnTo>
                    <a:pt x="1958999" y="2068774"/>
                  </a:lnTo>
                  <a:lnTo>
                    <a:pt x="1968923" y="2071666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6"/>
              <a:ext cx="3041583" cy="390971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51998" y="673813"/>
            <a:ext cx="9099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/>
              <a:t>O</a:t>
            </a:r>
            <a:r>
              <a:rPr sz="1700" spc="10" dirty="0">
                <a:solidFill>
                  <a:srgbClr val="332B2B"/>
                </a:solidFill>
              </a:rPr>
              <a:t>bj</a:t>
            </a:r>
            <a:r>
              <a:rPr sz="1700" spc="10" dirty="0"/>
              <a:t>e</a:t>
            </a:r>
            <a:r>
              <a:rPr sz="1700" spc="10" dirty="0">
                <a:solidFill>
                  <a:srgbClr val="332B2B"/>
                </a:solidFill>
              </a:rPr>
              <a:t>ctive</a:t>
            </a:r>
            <a:endParaRPr sz="1700"/>
          </a:p>
        </p:txBody>
      </p:sp>
      <p:sp>
        <p:nvSpPr>
          <p:cNvPr id="7" name="object 7"/>
          <p:cNvSpPr txBox="1"/>
          <p:nvPr/>
        </p:nvSpPr>
        <p:spPr>
          <a:xfrm>
            <a:off x="3653902" y="1314314"/>
            <a:ext cx="2824480" cy="1156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Und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er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ta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nd 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th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e </a:t>
            </a:r>
            <a:r>
              <a:rPr sz="1050" b="1" spc="35" dirty="0">
                <a:solidFill>
                  <a:srgbClr val="332B2B"/>
                </a:solidFill>
                <a:latin typeface="Tahoma"/>
                <a:cs typeface="Tahoma"/>
              </a:rPr>
              <a:t>im</a:t>
            </a:r>
            <a:r>
              <a:rPr sz="1050" b="1" spc="35" dirty="0">
                <a:solidFill>
                  <a:srgbClr val="382F2F"/>
                </a:solidFill>
                <a:latin typeface="Tahoma"/>
                <a:cs typeface="Tahoma"/>
              </a:rPr>
              <a:t>p</a:t>
            </a:r>
            <a:r>
              <a:rPr sz="1050" b="1" spc="35" dirty="0">
                <a:solidFill>
                  <a:srgbClr val="332B2B"/>
                </a:solidFill>
                <a:latin typeface="Tahoma"/>
                <a:cs typeface="Tahoma"/>
              </a:rPr>
              <a:t>ort</a:t>
            </a:r>
            <a:r>
              <a:rPr sz="1050" b="1" spc="35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35" dirty="0">
                <a:solidFill>
                  <a:srgbClr val="332B2B"/>
                </a:solidFill>
                <a:latin typeface="Tahoma"/>
                <a:cs typeface="Tahoma"/>
              </a:rPr>
              <a:t>n</a:t>
            </a:r>
            <a:r>
              <a:rPr sz="1050" b="1" spc="35" dirty="0">
                <a:solidFill>
                  <a:srgbClr val="382F2F"/>
                </a:solidFill>
                <a:latin typeface="Tahoma"/>
                <a:cs typeface="Tahoma"/>
              </a:rPr>
              <a:t>ce </a:t>
            </a:r>
            <a:r>
              <a:rPr sz="1050" b="1" spc="15" dirty="0">
                <a:solidFill>
                  <a:srgbClr val="382F2F"/>
                </a:solidFill>
                <a:latin typeface="Tahoma"/>
                <a:cs typeface="Tahoma"/>
              </a:rPr>
              <a:t>of 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acc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u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rate 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 e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70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15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ri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5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20" dirty="0">
                <a:solidFill>
                  <a:srgbClr val="332B2B"/>
                </a:solidFill>
                <a:latin typeface="Tahoma"/>
                <a:cs typeface="Tahoma"/>
              </a:rPr>
              <a:t>y</a:t>
            </a:r>
            <a:r>
              <a:rPr sz="1050" b="1" spc="-1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p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ri</a:t>
            </a:r>
            <a:r>
              <a:rPr sz="1050" b="1" spc="55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35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-1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f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o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60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as</a:t>
            </a:r>
            <a:r>
              <a:rPr sz="1050" b="1" spc="15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70" dirty="0">
                <a:solidFill>
                  <a:srgbClr val="382F2F"/>
                </a:solidFill>
                <a:latin typeface="Tahoma"/>
                <a:cs typeface="Tahoma"/>
              </a:rPr>
              <a:t>g</a:t>
            </a:r>
            <a:r>
              <a:rPr sz="1050" b="1" spc="-3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s 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85" dirty="0">
                <a:solidFill>
                  <a:srgbClr val="382F2F"/>
                </a:solidFill>
                <a:latin typeface="Verdana"/>
                <a:cs typeface="Verdana"/>
              </a:rPr>
              <a:t>-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y 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d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-40" dirty="0">
                <a:solidFill>
                  <a:srgbClr val="332B2B"/>
                </a:solidFill>
                <a:latin typeface="Tahoma"/>
                <a:cs typeface="Tahoma"/>
              </a:rPr>
              <a:t>-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d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ri</a:t>
            </a:r>
            <a:r>
              <a:rPr sz="1050" b="1" dirty="0">
                <a:solidFill>
                  <a:srgbClr val="382F2F"/>
                </a:solidFill>
                <a:latin typeface="Tahoma"/>
                <a:cs typeface="Tahoma"/>
              </a:rPr>
              <a:t>v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en  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pp</a:t>
            </a:r>
            <a:r>
              <a:rPr sz="1050" b="1" spc="-15" dirty="0">
                <a:solidFill>
                  <a:srgbClr val="332B2B"/>
                </a:solidFill>
                <a:latin typeface="Tahoma"/>
                <a:cs typeface="Tahoma"/>
              </a:rPr>
              <a:t>r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sz="1050" b="1" spc="2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50" dirty="0">
                <a:solidFill>
                  <a:srgbClr val="382F2F"/>
                </a:solidFill>
                <a:latin typeface="Tahoma"/>
                <a:cs typeface="Tahoma"/>
              </a:rPr>
              <a:t>h</a:t>
            </a:r>
            <a:r>
              <a:rPr sz="1050" b="1" spc="-3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g 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5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60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7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r 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bu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inesses.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6185" y="1318892"/>
            <a:ext cx="2834005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b="1" spc="55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sz="1050" b="1" spc="95" dirty="0">
                <a:solidFill>
                  <a:srgbClr val="332B2B"/>
                </a:solidFill>
                <a:latin typeface="Tahoma"/>
                <a:cs typeface="Tahoma"/>
              </a:rPr>
              <a:t>m</a:t>
            </a:r>
            <a:r>
              <a:rPr sz="1050" b="1" spc="55" dirty="0">
                <a:solidFill>
                  <a:srgbClr val="332B2B"/>
                </a:solidFill>
                <a:latin typeface="Tahoma"/>
                <a:cs typeface="Tahoma"/>
              </a:rPr>
              <a:t>p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l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-15" dirty="0">
                <a:solidFill>
                  <a:srgbClr val="332B2B"/>
                </a:solidFill>
                <a:latin typeface="Tahoma"/>
                <a:cs typeface="Tahoma"/>
              </a:rPr>
              <a:t>x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1050" b="1" spc="5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20" dirty="0">
                <a:solidFill>
                  <a:srgbClr val="382F2F"/>
                </a:solidFill>
                <a:latin typeface="Tahoma"/>
                <a:cs typeface="Tahoma"/>
              </a:rPr>
              <a:t>y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sz="1050" b="1" dirty="0">
                <a:solidFill>
                  <a:srgbClr val="382F2F"/>
                </a:solidFill>
                <a:latin typeface="Tahoma"/>
                <a:cs typeface="Tahoma"/>
              </a:rPr>
              <a:t>f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l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70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15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ri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1050" b="1" spc="5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y  </a:t>
            </a:r>
            <a:r>
              <a:rPr sz="1050" b="1" spc="55" dirty="0">
                <a:solidFill>
                  <a:srgbClr val="332B2B"/>
                </a:solidFill>
                <a:latin typeface="Tahoma"/>
                <a:cs typeface="Tahoma"/>
              </a:rPr>
              <a:t>p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35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60" dirty="0">
                <a:solidFill>
                  <a:srgbClr val="382F2F"/>
                </a:solidFill>
                <a:latin typeface="Tahoma"/>
                <a:cs typeface="Tahoma"/>
              </a:rPr>
              <a:t>d</a:t>
            </a:r>
            <a:r>
              <a:rPr sz="1050" b="1" spc="15" dirty="0">
                <a:solidFill>
                  <a:srgbClr val="382F2F"/>
                </a:solidFill>
                <a:latin typeface="Tahoma"/>
                <a:cs typeface="Tahoma"/>
              </a:rPr>
              <a:t>y</a:t>
            </a:r>
            <a:r>
              <a:rPr sz="1050" b="1" spc="4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95" dirty="0">
                <a:solidFill>
                  <a:srgbClr val="382F2F"/>
                </a:solidFill>
                <a:latin typeface="Tahoma"/>
                <a:cs typeface="Tahoma"/>
              </a:rPr>
              <a:t>m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60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s</a:t>
            </a:r>
            <a:r>
              <a:rPr sz="1050" b="1" spc="-3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5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ﬂ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  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1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1050" b="1" spc="95" dirty="0">
                <a:solidFill>
                  <a:srgbClr val="332B2B"/>
                </a:solidFill>
                <a:latin typeface="Tahoma"/>
                <a:cs typeface="Tahoma"/>
              </a:rPr>
              <a:t>m</a:t>
            </a:r>
            <a:r>
              <a:rPr sz="1050" b="1" spc="50" dirty="0">
                <a:solidFill>
                  <a:srgbClr val="382F2F"/>
                </a:solidFill>
                <a:latin typeface="Tahoma"/>
                <a:cs typeface="Tahoma"/>
              </a:rPr>
              <a:t>p</a:t>
            </a:r>
            <a:r>
              <a:rPr sz="1050" b="1" spc="20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70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20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sz="1050" b="1" dirty="0">
                <a:solidFill>
                  <a:srgbClr val="332B2B"/>
                </a:solidFill>
                <a:latin typeface="Tahoma"/>
                <a:cs typeface="Tahoma"/>
              </a:rPr>
              <a:t>f</a:t>
            </a:r>
            <a:r>
              <a:rPr sz="1050" b="1" spc="-1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b="1" spc="95" dirty="0">
                <a:solidFill>
                  <a:srgbClr val="332B2B"/>
                </a:solidFill>
                <a:latin typeface="Tahoma"/>
                <a:cs typeface="Tahoma"/>
              </a:rPr>
              <a:t>m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r</a:t>
            </a:r>
            <a:r>
              <a:rPr sz="1050" b="1" spc="35" dirty="0">
                <a:solidFill>
                  <a:srgbClr val="332B2B"/>
                </a:solidFill>
                <a:latin typeface="Tahoma"/>
                <a:cs typeface="Tahoma"/>
              </a:rPr>
              <a:t>k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20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f</a:t>
            </a:r>
            <a:r>
              <a:rPr sz="1050" b="1" spc="20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70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r</a:t>
            </a:r>
            <a:r>
              <a:rPr sz="1050" b="1" spc="15" dirty="0">
                <a:solidFill>
                  <a:srgbClr val="382F2F"/>
                </a:solidFill>
                <a:latin typeface="Tahoma"/>
                <a:cs typeface="Tahoma"/>
              </a:rPr>
              <a:t>s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, 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y  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5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496" y="662447"/>
            <a:ext cx="280543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" dirty="0"/>
              <a:t>Ch</a:t>
            </a:r>
            <a:r>
              <a:rPr sz="1200" spc="10" dirty="0">
                <a:solidFill>
                  <a:srgbClr val="332B2B"/>
                </a:solidFill>
              </a:rPr>
              <a:t>a</a:t>
            </a:r>
            <a:r>
              <a:rPr sz="1200" spc="10" dirty="0"/>
              <a:t>l</a:t>
            </a:r>
            <a:r>
              <a:rPr sz="1200" spc="10" dirty="0">
                <a:solidFill>
                  <a:srgbClr val="332B2B"/>
                </a:solidFill>
              </a:rPr>
              <a:t>leng</a:t>
            </a:r>
            <a:r>
              <a:rPr sz="1200" spc="10" dirty="0"/>
              <a:t>e</a:t>
            </a:r>
            <a:r>
              <a:rPr sz="1200" spc="10" dirty="0">
                <a:solidFill>
                  <a:srgbClr val="332B2B"/>
                </a:solidFill>
              </a:rPr>
              <a:t>s</a:t>
            </a:r>
            <a:r>
              <a:rPr sz="1200" dirty="0">
                <a:solidFill>
                  <a:srgbClr val="332B2B"/>
                </a:solidFill>
              </a:rPr>
              <a:t> </a:t>
            </a:r>
            <a:r>
              <a:rPr sz="1200" spc="5" dirty="0"/>
              <a:t>i</a:t>
            </a:r>
            <a:r>
              <a:rPr sz="1200" spc="5" dirty="0">
                <a:solidFill>
                  <a:srgbClr val="332B2B"/>
                </a:solidFill>
              </a:rPr>
              <a:t>n</a:t>
            </a:r>
            <a:r>
              <a:rPr sz="1200" dirty="0">
                <a:solidFill>
                  <a:srgbClr val="332B2B"/>
                </a:solidFill>
              </a:rPr>
              <a:t> </a:t>
            </a:r>
            <a:r>
              <a:rPr sz="1200" spc="5" dirty="0"/>
              <a:t>El</a:t>
            </a:r>
            <a:r>
              <a:rPr sz="1200" spc="5" dirty="0">
                <a:solidFill>
                  <a:srgbClr val="332B2B"/>
                </a:solidFill>
              </a:rPr>
              <a:t>ectr</a:t>
            </a:r>
            <a:r>
              <a:rPr sz="1200" spc="5" dirty="0"/>
              <a:t>i</a:t>
            </a:r>
            <a:r>
              <a:rPr sz="1200" spc="5" dirty="0">
                <a:solidFill>
                  <a:srgbClr val="332B2B"/>
                </a:solidFill>
              </a:rPr>
              <a:t>c</a:t>
            </a:r>
            <a:r>
              <a:rPr sz="1200" spc="5" dirty="0"/>
              <a:t>ity</a:t>
            </a:r>
            <a:r>
              <a:rPr sz="1200" dirty="0"/>
              <a:t> </a:t>
            </a:r>
            <a:r>
              <a:rPr sz="1200" spc="5" dirty="0"/>
              <a:t>Price</a:t>
            </a:r>
            <a:r>
              <a:rPr sz="1200" dirty="0"/>
              <a:t> </a:t>
            </a:r>
            <a:r>
              <a:rPr sz="1200" dirty="0">
                <a:solidFill>
                  <a:srgbClr val="332B2B"/>
                </a:solidFill>
              </a:rPr>
              <a:t>For</a:t>
            </a:r>
            <a:r>
              <a:rPr sz="1200" dirty="0"/>
              <a:t>e</a:t>
            </a:r>
            <a:r>
              <a:rPr sz="1200" dirty="0">
                <a:solidFill>
                  <a:srgbClr val="332B2B"/>
                </a:solidFill>
              </a:rPr>
              <a:t>casting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4895" y="1192159"/>
            <a:ext cx="2747645" cy="2727960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6185" y="1318892"/>
            <a:ext cx="2748280" cy="1156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3505">
              <a:lnSpc>
                <a:spcPct val="101200"/>
              </a:lnSpc>
              <a:spcBef>
                <a:spcPts val="85"/>
              </a:spcBef>
            </a:pP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Ou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2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2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d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ol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ec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p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ro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25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ss</a:t>
            </a:r>
            <a:r>
              <a:rPr sz="1050" b="1" spc="-30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for </a:t>
            </a:r>
            <a:r>
              <a:rPr sz="1050" spc="-35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5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60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ng  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35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  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w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k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82F2F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</a:pP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82F2F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8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d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  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p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p</a:t>
            </a:r>
            <a:r>
              <a:rPr sz="1050" b="1" spc="-15" dirty="0">
                <a:solidFill>
                  <a:srgbClr val="332B2B"/>
                </a:solidFill>
                <a:latin typeface="Tahoma"/>
                <a:cs typeface="Tahoma"/>
              </a:rPr>
              <a:t>r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o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ss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70" dirty="0">
                <a:solidFill>
                  <a:srgbClr val="332B2B"/>
                </a:solidFill>
                <a:latin typeface="Tahoma"/>
                <a:cs typeface="Tahoma"/>
              </a:rPr>
              <a:t>g</a:t>
            </a:r>
            <a:r>
              <a:rPr sz="1050" b="1" spc="-3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f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15" dirty="0">
                <a:solidFill>
                  <a:srgbClr val="382F2F"/>
                </a:solidFill>
                <a:latin typeface="Tahoma"/>
                <a:cs typeface="Tahoma"/>
              </a:rPr>
              <a:t>t</a:t>
            </a:r>
            <a:r>
              <a:rPr sz="1050" b="1" spc="40" dirty="0">
                <a:solidFill>
                  <a:srgbClr val="332B2B"/>
                </a:solidFill>
                <a:latin typeface="Tahoma"/>
                <a:cs typeface="Tahoma"/>
              </a:rPr>
              <a:t>u</a:t>
            </a:r>
            <a:r>
              <a:rPr sz="1050" b="1" spc="-15" dirty="0">
                <a:solidFill>
                  <a:srgbClr val="332B2B"/>
                </a:solidFill>
                <a:latin typeface="Tahoma"/>
                <a:cs typeface="Tahoma"/>
              </a:rPr>
              <a:t>r</a:t>
            </a:r>
            <a:r>
              <a:rPr sz="1050" b="1" spc="35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65" dirty="0">
                <a:solidFill>
                  <a:srgbClr val="382F2F"/>
                </a:solidFill>
                <a:latin typeface="Tahoma"/>
                <a:cs typeface="Tahoma"/>
              </a:rPr>
              <a:t>g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ri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45" dirty="0">
                <a:solidFill>
                  <a:srgbClr val="382F2F"/>
                </a:solidFill>
                <a:latin typeface="Tahoma"/>
                <a:cs typeface="Tahoma"/>
              </a:rPr>
              <a:t>g  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3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spc="-6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496" y="652928"/>
            <a:ext cx="23602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5" dirty="0"/>
              <a:t>Dat</a:t>
            </a:r>
            <a:r>
              <a:rPr sz="1500" spc="15" dirty="0">
                <a:solidFill>
                  <a:srgbClr val="332B2B"/>
                </a:solidFill>
              </a:rPr>
              <a:t>a</a:t>
            </a:r>
            <a:r>
              <a:rPr sz="1500" spc="-15" dirty="0">
                <a:solidFill>
                  <a:srgbClr val="332B2B"/>
                </a:solidFill>
              </a:rPr>
              <a:t> </a:t>
            </a:r>
            <a:r>
              <a:rPr sz="1500" spc="10" dirty="0">
                <a:solidFill>
                  <a:srgbClr val="332B2B"/>
                </a:solidFill>
              </a:rPr>
              <a:t>Colle</a:t>
            </a:r>
            <a:r>
              <a:rPr sz="1500" spc="10" dirty="0"/>
              <a:t>c</a:t>
            </a:r>
            <a:r>
              <a:rPr sz="1500" spc="10" dirty="0">
                <a:solidFill>
                  <a:srgbClr val="332B2B"/>
                </a:solidFill>
              </a:rPr>
              <a:t>t</a:t>
            </a:r>
            <a:r>
              <a:rPr sz="1500" spc="10" dirty="0"/>
              <a:t>ion</a:t>
            </a:r>
            <a:r>
              <a:rPr sz="1500" spc="-10" dirty="0"/>
              <a:t> an</a:t>
            </a:r>
            <a:r>
              <a:rPr sz="1500" spc="-10" dirty="0">
                <a:solidFill>
                  <a:srgbClr val="332B2B"/>
                </a:solidFill>
              </a:rPr>
              <a:t>d </a:t>
            </a:r>
            <a:r>
              <a:rPr sz="1500" spc="-5" dirty="0"/>
              <a:t>A</a:t>
            </a:r>
            <a:r>
              <a:rPr sz="1500" spc="-5" dirty="0">
                <a:solidFill>
                  <a:srgbClr val="332B2B"/>
                </a:solidFill>
              </a:rPr>
              <a:t>na</a:t>
            </a:r>
            <a:r>
              <a:rPr sz="1500" spc="-5" dirty="0"/>
              <a:t>l</a:t>
            </a:r>
            <a:r>
              <a:rPr sz="1500" spc="-5" dirty="0">
                <a:solidFill>
                  <a:srgbClr val="332B2B"/>
                </a:solidFill>
              </a:rPr>
              <a:t>ysis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2416" y="1313181"/>
            <a:ext cx="2760980" cy="9950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70" dirty="0">
                <a:solidFill>
                  <a:srgbClr val="332B2B"/>
                </a:solidFill>
                <a:latin typeface="Verdana"/>
                <a:cs typeface="Verdana"/>
              </a:rPr>
              <a:t>x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050" spc="-2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4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f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o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60" dirty="0">
                <a:solidFill>
                  <a:srgbClr val="382F2F"/>
                </a:solidFill>
                <a:latin typeface="Tahoma"/>
                <a:cs typeface="Tahoma"/>
              </a:rPr>
              <a:t>c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s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70" dirty="0">
                <a:solidFill>
                  <a:srgbClr val="382F2F"/>
                </a:solidFill>
                <a:latin typeface="Tahoma"/>
                <a:cs typeface="Tahoma"/>
              </a:rPr>
              <a:t>g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105" dirty="0">
                <a:solidFill>
                  <a:srgbClr val="382F2F"/>
                </a:solidFill>
                <a:latin typeface="Tahoma"/>
                <a:cs typeface="Tahoma"/>
              </a:rPr>
              <a:t>m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o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d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s 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85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050" spc="90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050" spc="-55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55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0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-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050" spc="-55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050" spc="-4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050" spc="30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forecast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rgbClr val="332B2B"/>
                </a:solidFill>
                <a:latin typeface="Verdana"/>
                <a:cs typeface="Verdana"/>
              </a:rPr>
              <a:t>g,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suc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5" dirty="0">
                <a:solidFill>
                  <a:srgbClr val="382F2F"/>
                </a:solidFill>
                <a:latin typeface="Verdana"/>
                <a:cs typeface="Verdana"/>
              </a:rPr>
              <a:t>as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b="1" spc="35" dirty="0">
                <a:solidFill>
                  <a:srgbClr val="382F2F"/>
                </a:solidFill>
                <a:latin typeface="Tahoma"/>
                <a:cs typeface="Tahoma"/>
              </a:rPr>
              <a:t>time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s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i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s</a:t>
            </a:r>
            <a:r>
              <a:rPr sz="1050" b="1" spc="-15" dirty="0">
                <a:solidFill>
                  <a:srgbClr val="332B2B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an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ysis</a:t>
            </a:r>
            <a:r>
              <a:rPr sz="1050" spc="-10" dirty="0">
                <a:solidFill>
                  <a:srgbClr val="382F2F"/>
                </a:solidFill>
                <a:latin typeface="Verdana"/>
                <a:cs typeface="Verdana"/>
              </a:rPr>
              <a:t>, </a:t>
            </a:r>
            <a:r>
              <a:rPr sz="1050" spc="-35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b="1" spc="95" dirty="0">
                <a:solidFill>
                  <a:srgbClr val="382F2F"/>
                </a:solidFill>
                <a:latin typeface="Tahoma"/>
                <a:cs typeface="Tahoma"/>
              </a:rPr>
              <a:t>m</a:t>
            </a:r>
            <a:r>
              <a:rPr sz="1050" b="1" spc="20" dirty="0">
                <a:solidFill>
                  <a:srgbClr val="332B2B"/>
                </a:solidFill>
                <a:latin typeface="Tahoma"/>
                <a:cs typeface="Tahoma"/>
              </a:rPr>
              <a:t>a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c</a:t>
            </a:r>
            <a:r>
              <a:rPr sz="1050" b="1" spc="45" dirty="0">
                <a:solidFill>
                  <a:srgbClr val="382F2F"/>
                </a:solidFill>
                <a:latin typeface="Tahoma"/>
                <a:cs typeface="Tahoma"/>
              </a:rPr>
              <a:t>h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35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-15" dirty="0">
                <a:solidFill>
                  <a:srgbClr val="382F2F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e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a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r</a:t>
            </a:r>
            <a:r>
              <a:rPr sz="1050" b="1" spc="45" dirty="0">
                <a:solidFill>
                  <a:srgbClr val="332B2B"/>
                </a:solidFill>
                <a:latin typeface="Tahoma"/>
                <a:cs typeface="Tahoma"/>
              </a:rPr>
              <a:t>n</a:t>
            </a:r>
            <a:r>
              <a:rPr sz="1050" b="1" spc="-10" dirty="0">
                <a:solidFill>
                  <a:srgbClr val="382F2F"/>
                </a:solidFill>
                <a:latin typeface="Tahoma"/>
                <a:cs typeface="Tahoma"/>
              </a:rPr>
              <a:t>i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70" dirty="0">
                <a:solidFill>
                  <a:srgbClr val="382F2F"/>
                </a:solidFill>
                <a:latin typeface="Tahoma"/>
                <a:cs typeface="Tahoma"/>
              </a:rPr>
              <a:t>g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45" dirty="0">
                <a:solidFill>
                  <a:srgbClr val="382F2F"/>
                </a:solidFill>
                <a:latin typeface="Tahoma"/>
                <a:cs typeface="Tahoma"/>
              </a:rPr>
              <a:t>n</a:t>
            </a:r>
            <a:r>
              <a:rPr sz="1050" b="1" spc="10" dirty="0">
                <a:solidFill>
                  <a:srgbClr val="382F2F"/>
                </a:solidFill>
                <a:latin typeface="Tahoma"/>
                <a:cs typeface="Tahoma"/>
              </a:rPr>
              <a:t>s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95" dirty="0">
                <a:solidFill>
                  <a:srgbClr val="382F2F"/>
                </a:solidFill>
                <a:latin typeface="Tahoma"/>
                <a:cs typeface="Tahoma"/>
              </a:rPr>
              <a:t>m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b</a:t>
            </a:r>
            <a:r>
              <a:rPr sz="1050" b="1" spc="-10" dirty="0">
                <a:solidFill>
                  <a:srgbClr val="332B2B"/>
                </a:solidFill>
                <a:latin typeface="Tahoma"/>
                <a:cs typeface="Tahoma"/>
              </a:rPr>
              <a:t>l</a:t>
            </a:r>
            <a:r>
              <a:rPr sz="1050" b="1" spc="25" dirty="0">
                <a:solidFill>
                  <a:srgbClr val="332B2B"/>
                </a:solidFill>
                <a:latin typeface="Tahoma"/>
                <a:cs typeface="Tahoma"/>
              </a:rPr>
              <a:t>e  </a:t>
            </a:r>
            <a:r>
              <a:rPr sz="1050" b="1" spc="105" dirty="0">
                <a:solidFill>
                  <a:srgbClr val="382F2F"/>
                </a:solidFill>
                <a:latin typeface="Tahoma"/>
                <a:cs typeface="Tahoma"/>
              </a:rPr>
              <a:t>m</a:t>
            </a:r>
            <a:r>
              <a:rPr sz="1050" b="1" spc="30" dirty="0">
                <a:solidFill>
                  <a:srgbClr val="382F2F"/>
                </a:solidFill>
                <a:latin typeface="Tahoma"/>
                <a:cs typeface="Tahoma"/>
              </a:rPr>
              <a:t>e</a:t>
            </a:r>
            <a:r>
              <a:rPr sz="1050" b="1" spc="15" dirty="0">
                <a:solidFill>
                  <a:srgbClr val="332B2B"/>
                </a:solidFill>
                <a:latin typeface="Tahoma"/>
                <a:cs typeface="Tahoma"/>
              </a:rPr>
              <a:t>t</a:t>
            </a:r>
            <a:r>
              <a:rPr sz="1050" b="1" spc="55" dirty="0">
                <a:solidFill>
                  <a:srgbClr val="382F2F"/>
                </a:solidFill>
                <a:latin typeface="Tahoma"/>
                <a:cs typeface="Tahoma"/>
              </a:rPr>
              <a:t>h</a:t>
            </a:r>
            <a:r>
              <a:rPr sz="1050" b="1" spc="30" dirty="0">
                <a:solidFill>
                  <a:srgbClr val="332B2B"/>
                </a:solidFill>
                <a:latin typeface="Tahoma"/>
                <a:cs typeface="Tahoma"/>
              </a:rPr>
              <a:t>o</a:t>
            </a:r>
            <a:r>
              <a:rPr sz="1050" b="1" spc="60" dirty="0">
                <a:solidFill>
                  <a:srgbClr val="332B2B"/>
                </a:solidFill>
                <a:latin typeface="Tahoma"/>
                <a:cs typeface="Tahoma"/>
              </a:rPr>
              <a:t>d</a:t>
            </a:r>
            <a:r>
              <a:rPr sz="1050" b="1" spc="10" dirty="0">
                <a:solidFill>
                  <a:srgbClr val="332B2B"/>
                </a:solidFill>
                <a:latin typeface="Tahoma"/>
                <a:cs typeface="Tahoma"/>
              </a:rPr>
              <a:t>s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35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050" spc="-4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5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5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4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050" spc="-9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82F2F"/>
                </a:solidFill>
                <a:latin typeface="Verdana"/>
                <a:cs typeface="Verdana"/>
              </a:rPr>
              <a:t>f  e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5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050" spc="-2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50" dirty="0">
                <a:solidFill>
                  <a:srgbClr val="332B2B"/>
                </a:solidFill>
                <a:latin typeface="Verdana"/>
                <a:cs typeface="Verdana"/>
              </a:rPr>
              <a:t>pp</a:t>
            </a:r>
            <a:r>
              <a:rPr sz="1050" spc="-4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050" spc="15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050" spc="-1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050" spc="30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050" spc="-16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63068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/>
              <a:t>F</a:t>
            </a:r>
            <a:r>
              <a:rPr sz="1500" spc="5" dirty="0">
                <a:solidFill>
                  <a:srgbClr val="332B2B"/>
                </a:solidFill>
              </a:rPr>
              <a:t>ore</a:t>
            </a:r>
            <a:r>
              <a:rPr sz="1500" spc="5" dirty="0"/>
              <a:t>c</a:t>
            </a:r>
            <a:r>
              <a:rPr sz="1500" spc="5" dirty="0">
                <a:solidFill>
                  <a:srgbClr val="332B2B"/>
                </a:solidFill>
              </a:rPr>
              <a:t>a</a:t>
            </a:r>
            <a:r>
              <a:rPr sz="1500" spc="5" dirty="0"/>
              <a:t>sting</a:t>
            </a:r>
            <a:r>
              <a:rPr sz="1500" spc="-50" dirty="0"/>
              <a:t> </a:t>
            </a:r>
            <a:r>
              <a:rPr sz="1500" spc="5" dirty="0">
                <a:solidFill>
                  <a:srgbClr val="332B2B"/>
                </a:solidFill>
              </a:rPr>
              <a:t>Models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72030" marR="5080">
              <a:lnSpc>
                <a:spcPct val="101200"/>
              </a:lnSpc>
              <a:spcBef>
                <a:spcPts val="85"/>
              </a:spcBef>
            </a:pPr>
            <a:r>
              <a:rPr spc="-130" dirty="0"/>
              <a:t>I</a:t>
            </a:r>
            <a:r>
              <a:rPr spc="40" dirty="0"/>
              <a:t>n</a:t>
            </a:r>
            <a:r>
              <a:rPr spc="5" dirty="0">
                <a:solidFill>
                  <a:srgbClr val="382F2F"/>
                </a:solidFill>
              </a:rPr>
              <a:t>t</a:t>
            </a:r>
            <a:r>
              <a:rPr spc="-45" dirty="0"/>
              <a:t>r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50" dirty="0"/>
              <a:t>d</a:t>
            </a:r>
            <a:r>
              <a:rPr spc="35" dirty="0">
                <a:solidFill>
                  <a:srgbClr val="382F2F"/>
                </a:solidFill>
              </a:rPr>
              <a:t>u</a:t>
            </a:r>
            <a:r>
              <a:rPr spc="30" dirty="0"/>
              <a:t>c</a:t>
            </a:r>
            <a:r>
              <a:rPr spc="5" dirty="0"/>
              <a:t>e</a:t>
            </a:r>
            <a:r>
              <a:rPr spc="-95" dirty="0"/>
              <a:t> </a:t>
            </a:r>
            <a:r>
              <a:rPr b="1" spc="-5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75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b="1" spc="-6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b="1" spc="-5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b="1" spc="-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b="1" spc="-60" dirty="0">
                <a:latin typeface="Verdana"/>
                <a:cs typeface="Verdana"/>
              </a:rPr>
              <a:t>a</a:t>
            </a:r>
            <a:r>
              <a:rPr b="1" spc="-30" dirty="0">
                <a:latin typeface="Verdana"/>
                <a:cs typeface="Verdana"/>
              </a:rPr>
              <a:t>t</a:t>
            </a:r>
            <a:r>
              <a:rPr b="1" spc="-5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b="1" spc="-25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5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3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b="1" spc="-75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50" dirty="0">
                <a:latin typeface="Verdana"/>
                <a:cs typeface="Verdana"/>
              </a:rPr>
              <a:t>i</a:t>
            </a:r>
            <a:r>
              <a:rPr b="1" spc="-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b="1" spc="-7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b="1" spc="-8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pc="35" dirty="0">
                <a:solidFill>
                  <a:srgbClr val="382F2F"/>
                </a:solidFill>
              </a:rPr>
              <a:t>u</a:t>
            </a:r>
            <a:r>
              <a:rPr spc="-40" dirty="0">
                <a:solidFill>
                  <a:srgbClr val="382F2F"/>
                </a:solidFill>
              </a:rPr>
              <a:t>s</a:t>
            </a:r>
            <a:r>
              <a:rPr dirty="0"/>
              <a:t>e</a:t>
            </a:r>
            <a:r>
              <a:rPr spc="55" dirty="0"/>
              <a:t>d</a:t>
            </a:r>
            <a:r>
              <a:rPr spc="-95" dirty="0"/>
              <a:t> </a:t>
            </a:r>
            <a:r>
              <a:rPr spc="-15" dirty="0"/>
              <a:t>t</a:t>
            </a:r>
            <a:r>
              <a:rPr spc="15" dirty="0"/>
              <a:t>o  </a:t>
            </a:r>
            <a:r>
              <a:rPr spc="-30" dirty="0"/>
              <a:t>as</a:t>
            </a:r>
            <a:r>
              <a:rPr spc="-30" dirty="0">
                <a:solidFill>
                  <a:srgbClr val="382F2F"/>
                </a:solidFill>
              </a:rPr>
              <a:t>ses</a:t>
            </a:r>
            <a:r>
              <a:rPr spc="-30" dirty="0"/>
              <a:t>s</a:t>
            </a:r>
            <a:r>
              <a:rPr spc="-95" dirty="0"/>
              <a:t> </a:t>
            </a:r>
            <a:r>
              <a:rPr spc="20" dirty="0"/>
              <a:t>th</a:t>
            </a:r>
            <a:r>
              <a:rPr spc="20" dirty="0">
                <a:solidFill>
                  <a:srgbClr val="382F2F"/>
                </a:solidFill>
              </a:rPr>
              <a:t>e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10" dirty="0">
                <a:solidFill>
                  <a:srgbClr val="382F2F"/>
                </a:solidFill>
              </a:rPr>
              <a:t>pe</a:t>
            </a:r>
            <a:r>
              <a:rPr spc="10" dirty="0"/>
              <a:t>r</a:t>
            </a:r>
            <a:r>
              <a:rPr spc="10" dirty="0">
                <a:solidFill>
                  <a:srgbClr val="382F2F"/>
                </a:solidFill>
              </a:rPr>
              <a:t>f</a:t>
            </a:r>
            <a:r>
              <a:rPr spc="10" dirty="0"/>
              <a:t>or</a:t>
            </a:r>
            <a:r>
              <a:rPr spc="10" dirty="0">
                <a:solidFill>
                  <a:srgbClr val="382F2F"/>
                </a:solidFill>
              </a:rPr>
              <a:t>mance</a:t>
            </a:r>
            <a:r>
              <a:rPr spc="-90" dirty="0">
                <a:solidFill>
                  <a:srgbClr val="382F2F"/>
                </a:solidFill>
              </a:rPr>
              <a:t> </a:t>
            </a:r>
            <a:r>
              <a:rPr dirty="0">
                <a:solidFill>
                  <a:srgbClr val="382F2F"/>
                </a:solidFill>
              </a:rPr>
              <a:t>of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5" dirty="0"/>
              <a:t>e</a:t>
            </a:r>
            <a:r>
              <a:rPr spc="-5" dirty="0">
                <a:solidFill>
                  <a:srgbClr val="382F2F"/>
                </a:solidFill>
              </a:rPr>
              <a:t>le</a:t>
            </a:r>
            <a:r>
              <a:rPr spc="-5" dirty="0"/>
              <a:t>c</a:t>
            </a:r>
            <a:r>
              <a:rPr spc="-5" dirty="0">
                <a:solidFill>
                  <a:srgbClr val="382F2F"/>
                </a:solidFill>
              </a:rPr>
              <a:t>tric</a:t>
            </a:r>
            <a:r>
              <a:rPr spc="-5" dirty="0"/>
              <a:t>it</a:t>
            </a:r>
            <a:r>
              <a:rPr spc="-5" dirty="0">
                <a:solidFill>
                  <a:srgbClr val="382F2F"/>
                </a:solidFill>
              </a:rPr>
              <a:t>y</a:t>
            </a:r>
            <a:r>
              <a:rPr spc="-90" dirty="0">
                <a:solidFill>
                  <a:srgbClr val="382F2F"/>
                </a:solidFill>
              </a:rPr>
              <a:t> </a:t>
            </a:r>
            <a:r>
              <a:rPr spc="5" dirty="0"/>
              <a:t>p</a:t>
            </a:r>
            <a:r>
              <a:rPr spc="5" dirty="0">
                <a:solidFill>
                  <a:srgbClr val="382F2F"/>
                </a:solidFill>
              </a:rPr>
              <a:t>rice </a:t>
            </a:r>
            <a:r>
              <a:rPr spc="-355" dirty="0">
                <a:solidFill>
                  <a:srgbClr val="382F2F"/>
                </a:solidFill>
              </a:rPr>
              <a:t> </a:t>
            </a:r>
            <a:r>
              <a:rPr dirty="0"/>
              <a:t>f</a:t>
            </a:r>
            <a:r>
              <a:rPr dirty="0">
                <a:solidFill>
                  <a:srgbClr val="382F2F"/>
                </a:solidFill>
              </a:rPr>
              <a:t>orec</a:t>
            </a:r>
            <a:r>
              <a:rPr dirty="0"/>
              <a:t>a</a:t>
            </a:r>
            <a:r>
              <a:rPr dirty="0">
                <a:solidFill>
                  <a:srgbClr val="382F2F"/>
                </a:solidFill>
              </a:rPr>
              <a:t>s</a:t>
            </a:r>
            <a:r>
              <a:rPr dirty="0"/>
              <a:t>ti</a:t>
            </a:r>
            <a:r>
              <a:rPr dirty="0">
                <a:solidFill>
                  <a:srgbClr val="382F2F"/>
                </a:solidFill>
              </a:rPr>
              <a:t>n</a:t>
            </a:r>
            <a:r>
              <a:rPr dirty="0"/>
              <a:t>g </a:t>
            </a:r>
            <a:r>
              <a:rPr spc="-10" dirty="0"/>
              <a:t>m</a:t>
            </a:r>
            <a:r>
              <a:rPr spc="-10" dirty="0">
                <a:solidFill>
                  <a:srgbClr val="382F2F"/>
                </a:solidFill>
              </a:rPr>
              <a:t>o</a:t>
            </a:r>
            <a:r>
              <a:rPr spc="-10" dirty="0"/>
              <a:t>dels, </a:t>
            </a:r>
            <a:r>
              <a:rPr spc="25" dirty="0"/>
              <a:t>in</a:t>
            </a:r>
            <a:r>
              <a:rPr spc="25" dirty="0">
                <a:solidFill>
                  <a:srgbClr val="382F2F"/>
                </a:solidFill>
              </a:rPr>
              <a:t>clu</a:t>
            </a:r>
            <a:r>
              <a:rPr spc="25" dirty="0"/>
              <a:t>di</a:t>
            </a:r>
            <a:r>
              <a:rPr spc="25" dirty="0">
                <a:solidFill>
                  <a:srgbClr val="382F2F"/>
                </a:solidFill>
              </a:rPr>
              <a:t>ng </a:t>
            </a:r>
            <a:r>
              <a:rPr b="1" spc="-40" dirty="0">
                <a:latin typeface="Verdana"/>
                <a:cs typeface="Verdana"/>
              </a:rPr>
              <a:t>m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ea</a:t>
            </a:r>
            <a:r>
              <a:rPr b="1" spc="-40" dirty="0">
                <a:latin typeface="Verdana"/>
                <a:cs typeface="Verdana"/>
              </a:rPr>
              <a:t>n 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60" dirty="0">
                <a:latin typeface="Verdana"/>
                <a:cs typeface="Verdana"/>
              </a:rPr>
              <a:t>a</a:t>
            </a:r>
            <a:r>
              <a:rPr b="1" spc="-15" dirty="0">
                <a:latin typeface="Verdana"/>
                <a:cs typeface="Verdana"/>
              </a:rPr>
              <a:t>b</a:t>
            </a:r>
            <a:r>
              <a:rPr b="1" spc="-75" dirty="0">
                <a:latin typeface="Verdana"/>
                <a:cs typeface="Verdana"/>
              </a:rPr>
              <a:t>s</a:t>
            </a:r>
            <a:r>
              <a:rPr b="1" spc="-40" dirty="0">
                <a:latin typeface="Verdana"/>
                <a:cs typeface="Verdana"/>
              </a:rPr>
              <a:t>o</a:t>
            </a:r>
            <a:r>
              <a:rPr b="1" spc="-50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b="1" spc="-35" dirty="0">
                <a:latin typeface="Verdana"/>
                <a:cs typeface="Verdana"/>
              </a:rPr>
              <a:t>u</a:t>
            </a:r>
            <a:r>
              <a:rPr b="1" spc="-45" dirty="0">
                <a:latin typeface="Verdana"/>
                <a:cs typeface="Verdana"/>
              </a:rPr>
              <a:t>t</a:t>
            </a:r>
            <a:r>
              <a:rPr b="1" spc="-3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75" dirty="0">
                <a:latin typeface="Verdana"/>
                <a:cs typeface="Verdana"/>
              </a:rPr>
              <a:t>r</a:t>
            </a:r>
            <a:r>
              <a:rPr b="1" spc="-8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40" dirty="0">
                <a:latin typeface="Verdana"/>
                <a:cs typeface="Verdana"/>
              </a:rPr>
              <a:t>o</a:t>
            </a:r>
            <a:r>
              <a:rPr b="1" spc="-7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204" dirty="0">
                <a:solidFill>
                  <a:srgbClr val="382F2F"/>
                </a:solidFill>
                <a:latin typeface="Verdana"/>
                <a:cs typeface="Verdana"/>
              </a:rPr>
              <a:t>(</a:t>
            </a:r>
            <a:r>
              <a:rPr b="1" dirty="0">
                <a:latin typeface="Verdana"/>
                <a:cs typeface="Verdana"/>
              </a:rPr>
              <a:t>M</a:t>
            </a:r>
            <a:r>
              <a:rPr b="1" spc="-20" dirty="0">
                <a:solidFill>
                  <a:srgbClr val="382F2F"/>
                </a:solidFill>
                <a:latin typeface="Verdana"/>
                <a:cs typeface="Verdana"/>
              </a:rPr>
              <a:t>AE</a:t>
            </a:r>
            <a:r>
              <a:rPr b="1" spc="-195" dirty="0">
                <a:solidFill>
                  <a:srgbClr val="382F2F"/>
                </a:solidFill>
                <a:latin typeface="Verdana"/>
                <a:cs typeface="Verdana"/>
              </a:rPr>
              <a:t>)</a:t>
            </a:r>
            <a:r>
              <a:rPr spc="-160" dirty="0">
                <a:solidFill>
                  <a:srgbClr val="382F2F"/>
                </a:solidFill>
              </a:rPr>
              <a:t>,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b="1" spc="-80" dirty="0">
                <a:latin typeface="Verdana"/>
                <a:cs typeface="Verdana"/>
              </a:rPr>
              <a:t>r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b="1" spc="-40" dirty="0">
                <a:latin typeface="Verdana"/>
                <a:cs typeface="Verdana"/>
              </a:rPr>
              <a:t>o</a:t>
            </a:r>
            <a:r>
              <a:rPr b="1" spc="-25" dirty="0">
                <a:latin typeface="Verdana"/>
                <a:cs typeface="Verdana"/>
              </a:rPr>
              <a:t>t</a:t>
            </a:r>
            <a:r>
              <a:rPr b="1" spc="-65" dirty="0">
                <a:latin typeface="Verdana"/>
                <a:cs typeface="Verdana"/>
              </a:rPr>
              <a:t> </a:t>
            </a:r>
            <a:r>
              <a:rPr b="1" spc="-5" dirty="0">
                <a:latin typeface="Verdana"/>
                <a:cs typeface="Verdana"/>
              </a:rPr>
              <a:t>m</a:t>
            </a:r>
            <a:r>
              <a:rPr b="1" spc="-55" dirty="0">
                <a:latin typeface="Verdana"/>
                <a:cs typeface="Verdana"/>
              </a:rPr>
              <a:t>e</a:t>
            </a:r>
            <a:r>
              <a:rPr b="1" spc="-60" dirty="0">
                <a:latin typeface="Verdana"/>
                <a:cs typeface="Verdana"/>
              </a:rPr>
              <a:t>a</a:t>
            </a:r>
            <a:r>
              <a:rPr b="1" spc="-25" dirty="0">
                <a:latin typeface="Verdana"/>
                <a:cs typeface="Verdana"/>
              </a:rPr>
              <a:t>n</a:t>
            </a:r>
            <a:r>
              <a:rPr b="1" spc="-65" dirty="0">
                <a:latin typeface="Verdana"/>
                <a:cs typeface="Verdana"/>
              </a:rPr>
              <a:t> </a:t>
            </a:r>
            <a:r>
              <a:rPr b="1" spc="-75" dirty="0">
                <a:latin typeface="Verdana"/>
                <a:cs typeface="Verdana"/>
              </a:rPr>
              <a:t>s</a:t>
            </a:r>
            <a:r>
              <a:rPr b="1" spc="-15" dirty="0">
                <a:latin typeface="Verdana"/>
                <a:cs typeface="Verdana"/>
              </a:rPr>
              <a:t>q</a:t>
            </a:r>
            <a:r>
              <a:rPr b="1" spc="-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b="1" spc="-6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b="1" spc="-8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25" dirty="0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b="1" spc="-65" dirty="0">
                <a:latin typeface="Verdana"/>
                <a:cs typeface="Verdana"/>
              </a:rPr>
              <a:t>err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or </a:t>
            </a:r>
            <a:r>
              <a:rPr b="1" spc="-105" dirty="0">
                <a:solidFill>
                  <a:srgbClr val="382F2F"/>
                </a:solidFill>
                <a:latin typeface="Verdana"/>
                <a:cs typeface="Verdana"/>
              </a:rPr>
              <a:t>(R</a:t>
            </a:r>
            <a:r>
              <a:rPr b="1" spc="-105" dirty="0">
                <a:latin typeface="Verdana"/>
                <a:cs typeface="Verdana"/>
              </a:rPr>
              <a:t>MSE)</a:t>
            </a:r>
            <a:r>
              <a:rPr spc="-105" dirty="0"/>
              <a:t>, </a:t>
            </a:r>
            <a:r>
              <a:rPr spc="25" dirty="0">
                <a:solidFill>
                  <a:srgbClr val="382F2F"/>
                </a:solidFill>
              </a:rPr>
              <a:t>an</a:t>
            </a:r>
            <a:r>
              <a:rPr spc="25" dirty="0"/>
              <a:t>d </a:t>
            </a:r>
            <a:r>
              <a:rPr b="1" spc="-40" dirty="0">
                <a:latin typeface="Verdana"/>
                <a:cs typeface="Verdana"/>
              </a:rPr>
              <a:t>m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ean </a:t>
            </a:r>
            <a:r>
              <a:rPr b="1" spc="-4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b="1" spc="-45" dirty="0">
                <a:latin typeface="Verdana"/>
                <a:cs typeface="Verdana"/>
              </a:rPr>
              <a:t>b</a:t>
            </a:r>
            <a:r>
              <a:rPr b="1" spc="-45" dirty="0">
                <a:solidFill>
                  <a:srgbClr val="382F2F"/>
                </a:solidFill>
                <a:latin typeface="Verdana"/>
                <a:cs typeface="Verdana"/>
              </a:rPr>
              <a:t>sol</a:t>
            </a:r>
            <a:r>
              <a:rPr b="1" spc="-45" dirty="0">
                <a:latin typeface="Verdana"/>
                <a:cs typeface="Verdana"/>
              </a:rPr>
              <a:t>ute 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-15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8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10" dirty="0">
                <a:latin typeface="Verdana"/>
                <a:cs typeface="Verdana"/>
              </a:rPr>
              <a:t>c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30" dirty="0">
                <a:solidFill>
                  <a:srgbClr val="382F2F"/>
                </a:solidFill>
                <a:latin typeface="Verdana"/>
                <a:cs typeface="Verdana"/>
              </a:rPr>
              <a:t>nt</a:t>
            </a:r>
            <a:r>
              <a:rPr b="1" spc="-50" dirty="0">
                <a:latin typeface="Verdana"/>
                <a:cs typeface="Verdana"/>
              </a:rPr>
              <a:t>a</a:t>
            </a:r>
            <a:r>
              <a:rPr b="1" spc="-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b="1" spc="-3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75" dirty="0">
                <a:latin typeface="Verdana"/>
                <a:cs typeface="Verdana"/>
              </a:rPr>
              <a:t>r</a:t>
            </a:r>
            <a:r>
              <a:rPr b="1" spc="-8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b="1" spc="-7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204" dirty="0">
                <a:solidFill>
                  <a:srgbClr val="382F2F"/>
                </a:solidFill>
                <a:latin typeface="Verdana"/>
                <a:cs typeface="Verdana"/>
              </a:rPr>
              <a:t>(</a:t>
            </a:r>
            <a:r>
              <a:rPr b="1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b="1" spc="-2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b="1" spc="-20" dirty="0">
                <a:latin typeface="Verdana"/>
                <a:cs typeface="Verdana"/>
              </a:rPr>
              <a:t>P</a:t>
            </a:r>
            <a:r>
              <a:rPr b="1" spc="-2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195" dirty="0">
                <a:solidFill>
                  <a:srgbClr val="382F2F"/>
                </a:solidFill>
                <a:latin typeface="Verdana"/>
                <a:cs typeface="Verdana"/>
              </a:rPr>
              <a:t>)</a:t>
            </a:r>
            <a:r>
              <a:rPr spc="-160" dirty="0">
                <a:solidFill>
                  <a:srgbClr val="382F2F"/>
                </a:solidFill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57924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/>
              <a:t>E</a:t>
            </a:r>
            <a:r>
              <a:rPr sz="1500" spc="-5" dirty="0">
                <a:solidFill>
                  <a:srgbClr val="332B2B"/>
                </a:solidFill>
              </a:rPr>
              <a:t>val</a:t>
            </a:r>
            <a:r>
              <a:rPr sz="1500" spc="-5" dirty="0"/>
              <a:t>u</a:t>
            </a:r>
            <a:r>
              <a:rPr sz="1500" spc="-5" dirty="0">
                <a:solidFill>
                  <a:srgbClr val="332B2B"/>
                </a:solidFill>
              </a:rPr>
              <a:t>a</a:t>
            </a:r>
            <a:r>
              <a:rPr sz="1500" spc="-5" dirty="0"/>
              <a:t>tion</a:t>
            </a:r>
            <a:r>
              <a:rPr sz="1500" spc="-30" dirty="0"/>
              <a:t> </a:t>
            </a:r>
            <a:r>
              <a:rPr sz="1500" spc="20" dirty="0"/>
              <a:t>M</a:t>
            </a:r>
            <a:r>
              <a:rPr sz="1500" spc="20" dirty="0">
                <a:solidFill>
                  <a:srgbClr val="332B2B"/>
                </a:solidFill>
              </a:rPr>
              <a:t>etrics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1" y="1183738"/>
            <a:ext cx="1990724" cy="19907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969718" y="2135830"/>
            <a:ext cx="1998345" cy="1779270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08736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714165"/>
            <a:ext cx="6967855" cy="19050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72030" marR="5080">
              <a:lnSpc>
                <a:spcPct val="101200"/>
              </a:lnSpc>
              <a:spcBef>
                <a:spcPts val="85"/>
              </a:spcBef>
            </a:pPr>
            <a:r>
              <a:rPr spc="95" dirty="0"/>
              <a:t>P</a:t>
            </a:r>
            <a:r>
              <a:rPr spc="-45" dirty="0"/>
              <a:t>r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-40" dirty="0"/>
              <a:t>s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40" dirty="0"/>
              <a:t>n</a:t>
            </a:r>
            <a:r>
              <a:rPr spc="10" dirty="0">
                <a:solidFill>
                  <a:srgbClr val="382F2F"/>
                </a:solidFill>
              </a:rPr>
              <a:t>t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b="1" spc="-8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55" dirty="0">
                <a:latin typeface="Verdana"/>
                <a:cs typeface="Verdana"/>
              </a:rPr>
              <a:t>e</a:t>
            </a:r>
            <a:r>
              <a:rPr b="1" spc="-60" dirty="0">
                <a:latin typeface="Verdana"/>
                <a:cs typeface="Verdana"/>
              </a:rPr>
              <a:t>a</a:t>
            </a:r>
            <a:r>
              <a:rPr b="1" spc="-50" dirty="0">
                <a:latin typeface="Verdana"/>
                <a:cs typeface="Verdana"/>
              </a:rPr>
              <a:t>l</a:t>
            </a:r>
            <a:r>
              <a:rPr b="1" spc="-120" dirty="0">
                <a:solidFill>
                  <a:srgbClr val="382F2F"/>
                </a:solidFill>
                <a:latin typeface="Verdana"/>
                <a:cs typeface="Verdana"/>
              </a:rPr>
              <a:t>-</a:t>
            </a:r>
            <a:r>
              <a:rPr b="1" spc="-65" dirty="0">
                <a:latin typeface="Verdana"/>
                <a:cs typeface="Verdana"/>
              </a:rPr>
              <a:t>w</a:t>
            </a:r>
            <a:r>
              <a:rPr b="1" spc="-40" dirty="0">
                <a:latin typeface="Verdana"/>
                <a:cs typeface="Verdana"/>
              </a:rPr>
              <a:t>o</a:t>
            </a:r>
            <a:r>
              <a:rPr b="1" spc="-75" dirty="0">
                <a:latin typeface="Verdana"/>
                <a:cs typeface="Verdana"/>
              </a:rPr>
              <a:t>r</a:t>
            </a:r>
            <a:r>
              <a:rPr b="1" spc="-50" dirty="0">
                <a:latin typeface="Verdana"/>
                <a:cs typeface="Verdana"/>
              </a:rPr>
              <a:t>l</a:t>
            </a:r>
            <a:r>
              <a:rPr b="1" spc="-10" dirty="0">
                <a:latin typeface="Verdana"/>
                <a:cs typeface="Verdana"/>
              </a:rPr>
              <a:t>d</a:t>
            </a:r>
            <a:r>
              <a:rPr b="1" spc="-65" dirty="0">
                <a:latin typeface="Verdana"/>
                <a:cs typeface="Verdana"/>
              </a:rPr>
              <a:t> </a:t>
            </a:r>
            <a:r>
              <a:rPr b="1" spc="-5" dirty="0">
                <a:latin typeface="Verdana"/>
                <a:cs typeface="Verdana"/>
              </a:rPr>
              <a:t>c</a:t>
            </a:r>
            <a:r>
              <a:rPr b="1" spc="-60" dirty="0">
                <a:latin typeface="Verdana"/>
                <a:cs typeface="Verdana"/>
              </a:rPr>
              <a:t>a</a:t>
            </a:r>
            <a:r>
              <a:rPr b="1" spc="-75" dirty="0">
                <a:latin typeface="Verdana"/>
                <a:cs typeface="Verdana"/>
              </a:rPr>
              <a:t>s</a:t>
            </a:r>
            <a:r>
              <a:rPr b="1" spc="-3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7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b="1" spc="-30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b="1" spc="-35" dirty="0">
                <a:latin typeface="Verdana"/>
                <a:cs typeface="Verdana"/>
              </a:rPr>
              <a:t>u</a:t>
            </a:r>
            <a:r>
              <a:rPr b="1" spc="-15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b="1" spc="-50" dirty="0">
                <a:latin typeface="Verdana"/>
                <a:cs typeface="Verdana"/>
              </a:rPr>
              <a:t>i</a:t>
            </a:r>
            <a:r>
              <a:rPr b="1" spc="-40" dirty="0">
                <a:latin typeface="Verdana"/>
                <a:cs typeface="Verdana"/>
              </a:rPr>
              <a:t>e</a:t>
            </a:r>
            <a:r>
              <a:rPr b="1" spc="-50" dirty="0">
                <a:latin typeface="Verdana"/>
                <a:cs typeface="Verdana"/>
              </a:rPr>
              <a:t>s  </a:t>
            </a:r>
            <a:r>
              <a:rPr spc="-40" dirty="0"/>
              <a:t>s</a:t>
            </a:r>
            <a:r>
              <a:rPr spc="45" dirty="0"/>
              <a:t>h</a:t>
            </a:r>
            <a:r>
              <a:rPr dirty="0"/>
              <a:t>o</a:t>
            </a:r>
            <a:r>
              <a:rPr spc="40" dirty="0">
                <a:solidFill>
                  <a:srgbClr val="382F2F"/>
                </a:solidFill>
              </a:rPr>
              <a:t>w</a:t>
            </a:r>
            <a:r>
              <a:rPr spc="35" dirty="0"/>
              <a:t>c</a:t>
            </a:r>
            <a:r>
              <a:rPr spc="-20" dirty="0"/>
              <a:t>a</a:t>
            </a:r>
            <a:r>
              <a:rPr spc="-40" dirty="0">
                <a:solidFill>
                  <a:srgbClr val="382F2F"/>
                </a:solidFill>
              </a:rPr>
              <a:t>s</a:t>
            </a:r>
            <a:r>
              <a:rPr spc="-15" dirty="0"/>
              <a:t>i</a:t>
            </a:r>
            <a:r>
              <a:rPr spc="45" dirty="0"/>
              <a:t>n</a:t>
            </a:r>
            <a:r>
              <a:rPr spc="65" dirty="0"/>
              <a:t>g</a:t>
            </a:r>
            <a:r>
              <a:rPr spc="-95" dirty="0"/>
              <a:t> </a:t>
            </a:r>
            <a:r>
              <a:rPr spc="-40" dirty="0">
                <a:solidFill>
                  <a:srgbClr val="382F2F"/>
                </a:solidFill>
              </a:rPr>
              <a:t>s</a:t>
            </a:r>
            <a:r>
              <a:rPr spc="35" dirty="0">
                <a:solidFill>
                  <a:srgbClr val="382F2F"/>
                </a:solidFill>
              </a:rPr>
              <a:t>u</a:t>
            </a:r>
            <a:r>
              <a:rPr spc="30" dirty="0"/>
              <a:t>cc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-40" dirty="0">
                <a:solidFill>
                  <a:srgbClr val="382F2F"/>
                </a:solidFill>
              </a:rPr>
              <a:t>ss</a:t>
            </a:r>
            <a:r>
              <a:rPr spc="-20" dirty="0">
                <a:solidFill>
                  <a:srgbClr val="382F2F"/>
                </a:solidFill>
              </a:rPr>
              <a:t>f</a:t>
            </a:r>
            <a:r>
              <a:rPr spc="35" dirty="0">
                <a:solidFill>
                  <a:srgbClr val="382F2F"/>
                </a:solidFill>
              </a:rPr>
              <a:t>u</a:t>
            </a:r>
            <a:r>
              <a:rPr spc="-10" dirty="0"/>
              <a:t>l</a:t>
            </a:r>
            <a:r>
              <a:rPr spc="-95" dirty="0"/>
              <a:t> </a:t>
            </a:r>
            <a:r>
              <a:rPr spc="-20" dirty="0"/>
              <a:t>a</a:t>
            </a:r>
            <a:r>
              <a:rPr spc="50" dirty="0">
                <a:solidFill>
                  <a:srgbClr val="382F2F"/>
                </a:solidFill>
              </a:rPr>
              <a:t>pp</a:t>
            </a:r>
            <a:r>
              <a:rPr spc="-15" dirty="0">
                <a:solidFill>
                  <a:srgbClr val="382F2F"/>
                </a:solidFill>
              </a:rPr>
              <a:t>l</a:t>
            </a:r>
            <a:r>
              <a:rPr spc="-15" dirty="0"/>
              <a:t>i</a:t>
            </a:r>
            <a:r>
              <a:rPr spc="35" dirty="0"/>
              <a:t>c</a:t>
            </a:r>
            <a:r>
              <a:rPr spc="-20" dirty="0"/>
              <a:t>a</a:t>
            </a:r>
            <a:r>
              <a:rPr spc="5" dirty="0"/>
              <a:t>t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40" dirty="0">
                <a:solidFill>
                  <a:srgbClr val="382F2F"/>
                </a:solidFill>
              </a:rPr>
              <a:t>n</a:t>
            </a:r>
            <a:r>
              <a:rPr spc="-35" dirty="0">
                <a:solidFill>
                  <a:srgbClr val="382F2F"/>
                </a:solidFill>
              </a:rPr>
              <a:t>s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15" dirty="0">
                <a:solidFill>
                  <a:srgbClr val="382F2F"/>
                </a:solidFill>
              </a:rPr>
              <a:t>o</a:t>
            </a:r>
            <a:r>
              <a:rPr spc="-15" dirty="0">
                <a:solidFill>
                  <a:srgbClr val="382F2F"/>
                </a:solidFill>
              </a:rPr>
              <a:t>f  </a:t>
            </a:r>
            <a:r>
              <a:rPr spc="50" dirty="0"/>
              <a:t>d</a:t>
            </a:r>
            <a:r>
              <a:rPr spc="-20" dirty="0"/>
              <a:t>a</a:t>
            </a:r>
            <a:r>
              <a:rPr spc="5" dirty="0"/>
              <a:t>t</a:t>
            </a:r>
            <a:r>
              <a:rPr spc="-20" dirty="0">
                <a:solidFill>
                  <a:srgbClr val="382F2F"/>
                </a:solidFill>
              </a:rPr>
              <a:t>a</a:t>
            </a:r>
            <a:r>
              <a:rPr spc="-70" dirty="0"/>
              <a:t>-</a:t>
            </a:r>
            <a:r>
              <a:rPr spc="50" dirty="0">
                <a:solidFill>
                  <a:srgbClr val="382F2F"/>
                </a:solidFill>
              </a:rPr>
              <a:t>d</a:t>
            </a:r>
            <a:r>
              <a:rPr spc="-40" dirty="0"/>
              <a:t>r</a:t>
            </a:r>
            <a:r>
              <a:rPr spc="-15" dirty="0"/>
              <a:t>i</a:t>
            </a:r>
            <a:r>
              <a:rPr spc="-75" dirty="0">
                <a:solidFill>
                  <a:srgbClr val="382F2F"/>
                </a:solidFill>
              </a:rPr>
              <a:t>v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45" dirty="0">
                <a:solidFill>
                  <a:srgbClr val="382F2F"/>
                </a:solidFill>
              </a:rPr>
              <a:t>n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-15" dirty="0">
                <a:solidFill>
                  <a:srgbClr val="382F2F"/>
                </a:solidFill>
              </a:rPr>
              <a:t>l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45" dirty="0">
                <a:solidFill>
                  <a:srgbClr val="382F2F"/>
                </a:solidFill>
              </a:rPr>
              <a:t>c</a:t>
            </a:r>
            <a:r>
              <a:rPr spc="5" dirty="0"/>
              <a:t>t</a:t>
            </a:r>
            <a:r>
              <a:rPr spc="-40" dirty="0">
                <a:solidFill>
                  <a:srgbClr val="382F2F"/>
                </a:solidFill>
              </a:rPr>
              <a:t>r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35" dirty="0">
                <a:solidFill>
                  <a:srgbClr val="382F2F"/>
                </a:solidFill>
              </a:rPr>
              <a:t>c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-5" dirty="0"/>
              <a:t>t</a:t>
            </a:r>
            <a:r>
              <a:rPr spc="-55" dirty="0">
                <a:solidFill>
                  <a:srgbClr val="382F2F"/>
                </a:solidFill>
              </a:rPr>
              <a:t>y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50" dirty="0">
                <a:solidFill>
                  <a:srgbClr val="382F2F"/>
                </a:solidFill>
              </a:rPr>
              <a:t>p</a:t>
            </a:r>
            <a:r>
              <a:rPr spc="-40" dirty="0"/>
              <a:t>r</a:t>
            </a:r>
            <a:r>
              <a:rPr spc="-15" dirty="0"/>
              <a:t>i</a:t>
            </a:r>
            <a:r>
              <a:rPr spc="30" dirty="0"/>
              <a:t>c</a:t>
            </a:r>
            <a:r>
              <a:rPr spc="5" dirty="0"/>
              <a:t>e</a:t>
            </a:r>
            <a:r>
              <a:rPr spc="-95" dirty="0"/>
              <a:t> </a:t>
            </a:r>
            <a:r>
              <a:rPr spc="-25" dirty="0"/>
              <a:t>f</a:t>
            </a:r>
            <a:r>
              <a:rPr spc="15" dirty="0"/>
              <a:t>o</a:t>
            </a:r>
            <a:r>
              <a:rPr spc="-45" dirty="0">
                <a:solidFill>
                  <a:srgbClr val="382F2F"/>
                </a:solidFill>
              </a:rPr>
              <a:t>r</a:t>
            </a:r>
            <a:r>
              <a:rPr dirty="0"/>
              <a:t>e</a:t>
            </a:r>
            <a:r>
              <a:rPr spc="35" dirty="0"/>
              <a:t>c</a:t>
            </a:r>
            <a:r>
              <a:rPr spc="-20" dirty="0"/>
              <a:t>a</a:t>
            </a:r>
            <a:r>
              <a:rPr spc="-40" dirty="0">
                <a:solidFill>
                  <a:srgbClr val="382F2F"/>
                </a:solidFill>
              </a:rPr>
              <a:t>s</a:t>
            </a:r>
            <a:r>
              <a:rPr spc="5" dirty="0">
                <a:solidFill>
                  <a:srgbClr val="382F2F"/>
                </a:solidFill>
              </a:rPr>
              <a:t>t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45" dirty="0"/>
              <a:t>n</a:t>
            </a:r>
            <a:r>
              <a:rPr spc="60" dirty="0">
                <a:solidFill>
                  <a:srgbClr val="382F2F"/>
                </a:solidFill>
              </a:rPr>
              <a:t>g</a:t>
            </a:r>
            <a:r>
              <a:rPr spc="-160" dirty="0">
                <a:solidFill>
                  <a:srgbClr val="382F2F"/>
                </a:solidFill>
              </a:rPr>
              <a:t>.  </a:t>
            </a:r>
            <a:r>
              <a:rPr spc="55" dirty="0"/>
              <a:t>H</a:t>
            </a:r>
            <a:r>
              <a:rPr spc="-15" dirty="0">
                <a:solidFill>
                  <a:srgbClr val="382F2F"/>
                </a:solidFill>
              </a:rPr>
              <a:t>i</a:t>
            </a:r>
            <a:r>
              <a:rPr spc="60" dirty="0"/>
              <a:t>g</a:t>
            </a:r>
            <a:r>
              <a:rPr spc="40" dirty="0">
                <a:solidFill>
                  <a:srgbClr val="382F2F"/>
                </a:solidFill>
              </a:rPr>
              <a:t>h</a:t>
            </a:r>
            <a:r>
              <a:rPr spc="-15" dirty="0">
                <a:solidFill>
                  <a:srgbClr val="382F2F"/>
                </a:solidFill>
              </a:rPr>
              <a:t>l</a:t>
            </a:r>
            <a:r>
              <a:rPr spc="-15" dirty="0"/>
              <a:t>i</a:t>
            </a:r>
            <a:r>
              <a:rPr spc="60" dirty="0"/>
              <a:t>g</a:t>
            </a:r>
            <a:r>
              <a:rPr spc="40" dirty="0"/>
              <a:t>h</a:t>
            </a:r>
            <a:r>
              <a:rPr spc="10" dirty="0"/>
              <a:t>t</a:t>
            </a:r>
            <a:r>
              <a:rPr spc="-95" dirty="0"/>
              <a:t> </a:t>
            </a:r>
            <a:r>
              <a:rPr spc="5" dirty="0">
                <a:solidFill>
                  <a:srgbClr val="382F2F"/>
                </a:solidFill>
              </a:rPr>
              <a:t>t</a:t>
            </a:r>
            <a:r>
              <a:rPr spc="45" dirty="0"/>
              <a:t>h</a:t>
            </a:r>
            <a:r>
              <a:rPr spc="5" dirty="0">
                <a:solidFill>
                  <a:srgbClr val="382F2F"/>
                </a:solidFill>
              </a:rPr>
              <a:t>e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50" dirty="0"/>
              <a:t>b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45" dirty="0"/>
              <a:t>n</a:t>
            </a:r>
            <a:r>
              <a:rPr dirty="0"/>
              <a:t>e</a:t>
            </a:r>
            <a:r>
              <a:rPr spc="60" dirty="0"/>
              <a:t>ﬁ</a:t>
            </a:r>
            <a:r>
              <a:rPr spc="5" dirty="0">
                <a:solidFill>
                  <a:srgbClr val="382F2F"/>
                </a:solidFill>
              </a:rPr>
              <a:t>t</a:t>
            </a:r>
            <a:r>
              <a:rPr spc="-35" dirty="0">
                <a:solidFill>
                  <a:srgbClr val="382F2F"/>
                </a:solidFill>
              </a:rPr>
              <a:t>s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15" dirty="0"/>
              <a:t>a</a:t>
            </a:r>
            <a:r>
              <a:rPr spc="30" dirty="0">
                <a:solidFill>
                  <a:srgbClr val="382F2F"/>
                </a:solidFill>
              </a:rPr>
              <a:t>c</a:t>
            </a:r>
            <a:r>
              <a:rPr spc="40" dirty="0">
                <a:solidFill>
                  <a:srgbClr val="382F2F"/>
                </a:solidFill>
              </a:rPr>
              <a:t>h</a:t>
            </a:r>
            <a:r>
              <a:rPr spc="-15" dirty="0"/>
              <a:t>i</a:t>
            </a:r>
            <a:r>
              <a:rPr spc="-10" dirty="0"/>
              <a:t>e</a:t>
            </a:r>
            <a:r>
              <a:rPr spc="-75" dirty="0">
                <a:solidFill>
                  <a:srgbClr val="382F2F"/>
                </a:solidFill>
              </a:rPr>
              <a:t>v</a:t>
            </a:r>
            <a:r>
              <a:rPr dirty="0">
                <a:solidFill>
                  <a:srgbClr val="382F2F"/>
                </a:solidFill>
              </a:rPr>
              <a:t>e</a:t>
            </a:r>
            <a:r>
              <a:rPr spc="50" dirty="0"/>
              <a:t>d</a:t>
            </a:r>
            <a:r>
              <a:rPr spc="-160" dirty="0">
                <a:solidFill>
                  <a:srgbClr val="382F2F"/>
                </a:solidFill>
              </a:rPr>
              <a:t>,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spc="-40" dirty="0"/>
              <a:t>s</a:t>
            </a:r>
            <a:r>
              <a:rPr spc="35" dirty="0">
                <a:solidFill>
                  <a:srgbClr val="382F2F"/>
                </a:solidFill>
              </a:rPr>
              <a:t>u</a:t>
            </a:r>
            <a:r>
              <a:rPr spc="30" dirty="0"/>
              <a:t>c</a:t>
            </a:r>
            <a:r>
              <a:rPr spc="45" dirty="0"/>
              <a:t>h</a:t>
            </a:r>
            <a:r>
              <a:rPr spc="-95" dirty="0"/>
              <a:t> </a:t>
            </a:r>
            <a:r>
              <a:rPr spc="-20" dirty="0"/>
              <a:t>a</a:t>
            </a:r>
            <a:r>
              <a:rPr spc="-30" dirty="0"/>
              <a:t>s  </a:t>
            </a:r>
            <a:r>
              <a:rPr b="1" spc="-10" dirty="0">
                <a:latin typeface="Verdana"/>
                <a:cs typeface="Verdana"/>
              </a:rPr>
              <a:t>c</a:t>
            </a:r>
            <a:r>
              <a:rPr b="1" spc="-40" dirty="0">
                <a:latin typeface="Verdana"/>
                <a:cs typeface="Verdana"/>
              </a:rPr>
              <a:t>o</a:t>
            </a:r>
            <a:r>
              <a:rPr b="1" spc="-75" dirty="0">
                <a:latin typeface="Verdana"/>
                <a:cs typeface="Verdana"/>
              </a:rPr>
              <a:t>s</a:t>
            </a:r>
            <a:r>
              <a:rPr b="1" spc="-2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7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b="1" spc="-7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b="1" spc="-60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b="1" spc="-50" dirty="0">
                <a:latin typeface="Verdana"/>
                <a:cs typeface="Verdana"/>
              </a:rPr>
              <a:t>i</a:t>
            </a:r>
            <a:r>
              <a:rPr b="1" spc="-20" dirty="0">
                <a:latin typeface="Verdana"/>
                <a:cs typeface="Verdana"/>
              </a:rPr>
              <a:t>n</a:t>
            </a:r>
            <a:r>
              <a:rPr b="1" spc="-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b="1" spc="-7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pc="-160" dirty="0">
                <a:solidFill>
                  <a:srgbClr val="382F2F"/>
                </a:solidFill>
              </a:rPr>
              <a:t>,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b="1" spc="-50" dirty="0">
                <a:latin typeface="Verdana"/>
                <a:cs typeface="Verdana"/>
              </a:rPr>
              <a:t>i</a:t>
            </a:r>
            <a:r>
              <a:rPr b="1" spc="-15" dirty="0">
                <a:latin typeface="Verdana"/>
                <a:cs typeface="Verdana"/>
              </a:rPr>
              <a:t>m</a:t>
            </a:r>
            <a:r>
              <a:rPr b="1" spc="-15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b="1" spc="-80" dirty="0">
                <a:latin typeface="Verdana"/>
                <a:cs typeface="Verdana"/>
              </a:rPr>
              <a:t>r</a:t>
            </a:r>
            <a:r>
              <a:rPr b="1" spc="-55" dirty="0">
                <a:latin typeface="Verdana"/>
                <a:cs typeface="Verdana"/>
              </a:rPr>
              <a:t>o</a:t>
            </a:r>
            <a:r>
              <a:rPr b="1" spc="-75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b="1" spc="-40" dirty="0">
                <a:latin typeface="Verdana"/>
                <a:cs typeface="Verdana"/>
              </a:rPr>
              <a:t>e</a:t>
            </a:r>
            <a:r>
              <a:rPr b="1" spc="-10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15" dirty="0">
                <a:latin typeface="Verdana"/>
                <a:cs typeface="Verdana"/>
              </a:rPr>
              <a:t>d</a:t>
            </a:r>
            <a:r>
              <a:rPr b="1" spc="-40" dirty="0">
                <a:latin typeface="Verdana"/>
                <a:cs typeface="Verdana"/>
              </a:rPr>
              <a:t>e</a:t>
            </a:r>
            <a:r>
              <a:rPr b="1" spc="-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b="1" spc="-50" dirty="0">
                <a:latin typeface="Verdana"/>
                <a:cs typeface="Verdana"/>
              </a:rPr>
              <a:t>i</a:t>
            </a:r>
            <a:r>
              <a:rPr b="1" spc="-75" dirty="0">
                <a:latin typeface="Verdana"/>
                <a:cs typeface="Verdana"/>
              </a:rPr>
              <a:t>s</a:t>
            </a:r>
            <a:r>
              <a:rPr b="1" spc="-50" dirty="0">
                <a:latin typeface="Verdana"/>
                <a:cs typeface="Verdana"/>
              </a:rPr>
              <a:t>i</a:t>
            </a:r>
            <a:r>
              <a:rPr b="1" spc="-40" dirty="0">
                <a:latin typeface="Verdana"/>
                <a:cs typeface="Verdana"/>
              </a:rPr>
              <a:t>o</a:t>
            </a:r>
            <a:r>
              <a:rPr b="1" spc="-30" dirty="0">
                <a:latin typeface="Verdana"/>
                <a:cs typeface="Verdana"/>
              </a:rPr>
              <a:t>n</a:t>
            </a:r>
            <a:r>
              <a:rPr b="1" spc="-105" dirty="0">
                <a:latin typeface="Verdana"/>
                <a:cs typeface="Verdana"/>
              </a:rPr>
              <a:t>-</a:t>
            </a:r>
            <a:r>
              <a:rPr b="1" spc="-15" dirty="0">
                <a:latin typeface="Verdana"/>
                <a:cs typeface="Verdana"/>
              </a:rPr>
              <a:t>m</a:t>
            </a:r>
            <a:r>
              <a:rPr b="1" spc="-6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b="1" spc="-20" dirty="0">
                <a:latin typeface="Verdana"/>
                <a:cs typeface="Verdana"/>
              </a:rPr>
              <a:t>k</a:t>
            </a:r>
            <a:r>
              <a:rPr b="1" spc="-50" dirty="0">
                <a:latin typeface="Verdana"/>
                <a:cs typeface="Verdana"/>
              </a:rPr>
              <a:t>i</a:t>
            </a:r>
            <a:r>
              <a:rPr b="1" spc="-2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b="1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pc="-160" dirty="0"/>
              <a:t>,  </a:t>
            </a:r>
            <a:r>
              <a:rPr spc="-20" dirty="0">
                <a:solidFill>
                  <a:srgbClr val="382F2F"/>
                </a:solidFill>
              </a:rPr>
              <a:t>a</a:t>
            </a:r>
            <a:r>
              <a:rPr spc="45" dirty="0">
                <a:solidFill>
                  <a:srgbClr val="382F2F"/>
                </a:solidFill>
              </a:rPr>
              <a:t>n</a:t>
            </a:r>
            <a:r>
              <a:rPr spc="55" dirty="0">
                <a:solidFill>
                  <a:srgbClr val="382F2F"/>
                </a:solidFill>
              </a:rPr>
              <a:t>d</a:t>
            </a:r>
            <a:r>
              <a:rPr spc="-95" dirty="0">
                <a:solidFill>
                  <a:srgbClr val="382F2F"/>
                </a:solidFill>
              </a:rPr>
              <a:t> </a:t>
            </a:r>
            <a:r>
              <a:rPr b="1" spc="-40" dirty="0">
                <a:latin typeface="Verdana"/>
                <a:cs typeface="Verdana"/>
              </a:rPr>
              <a:t>o</a:t>
            </a:r>
            <a:r>
              <a:rPr b="1" spc="-15" dirty="0">
                <a:latin typeface="Verdana"/>
                <a:cs typeface="Verdana"/>
              </a:rPr>
              <a:t>p</a:t>
            </a:r>
            <a:r>
              <a:rPr b="1" spc="-30" dirty="0">
                <a:latin typeface="Verdana"/>
                <a:cs typeface="Verdana"/>
              </a:rPr>
              <a:t>t</a:t>
            </a:r>
            <a:r>
              <a:rPr b="1" spc="-50" dirty="0">
                <a:latin typeface="Verdana"/>
                <a:cs typeface="Verdana"/>
              </a:rPr>
              <a:t>i</a:t>
            </a:r>
            <a:r>
              <a:rPr b="1" spc="-15" dirty="0">
                <a:latin typeface="Verdana"/>
                <a:cs typeface="Verdana"/>
              </a:rPr>
              <a:t>m</a:t>
            </a:r>
            <a:r>
              <a:rPr b="1" spc="-5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b="1" spc="-70" dirty="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b="1" spc="-40" dirty="0">
                <a:latin typeface="Verdana"/>
                <a:cs typeface="Verdana"/>
              </a:rPr>
              <a:t>e</a:t>
            </a:r>
            <a:r>
              <a:rPr b="1" spc="-10" dirty="0">
                <a:latin typeface="Verdana"/>
                <a:cs typeface="Verdana"/>
              </a:rPr>
              <a:t>d</a:t>
            </a:r>
            <a:r>
              <a:rPr b="1" spc="-65" dirty="0">
                <a:latin typeface="Verdana"/>
                <a:cs typeface="Verdana"/>
              </a:rPr>
              <a:t> </a:t>
            </a:r>
            <a:r>
              <a:rPr b="1" spc="-8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75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b="1" spc="-35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b="1" spc="-8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b="1" spc="-10" dirty="0">
                <a:latin typeface="Verdana"/>
                <a:cs typeface="Verdana"/>
              </a:rPr>
              <a:t>c</a:t>
            </a:r>
            <a:r>
              <a:rPr b="1" spc="-35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b="1" spc="-65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b="1" spc="-60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b="1" spc="-50" dirty="0">
                <a:solidFill>
                  <a:srgbClr val="382F2F"/>
                </a:solidFill>
                <a:latin typeface="Verdana"/>
                <a:cs typeface="Verdana"/>
              </a:rPr>
              <a:t>ll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b="1" spc="-5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b="1" spc="-60" dirty="0">
                <a:latin typeface="Verdana"/>
                <a:cs typeface="Verdana"/>
              </a:rPr>
              <a:t>a</a:t>
            </a:r>
            <a:r>
              <a:rPr b="1" spc="-30" dirty="0">
                <a:latin typeface="Verdana"/>
                <a:cs typeface="Verdana"/>
              </a:rPr>
              <a:t>t</a:t>
            </a:r>
            <a:r>
              <a:rPr b="1" spc="-50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b="1" spc="-40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b="1" spc="-3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pc="-160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726" y="647218"/>
            <a:ext cx="10661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5" dirty="0"/>
              <a:t>C</a:t>
            </a:r>
            <a:r>
              <a:rPr sz="1500" spc="15" dirty="0">
                <a:solidFill>
                  <a:srgbClr val="332B2B"/>
                </a:solidFill>
              </a:rPr>
              <a:t>ase</a:t>
            </a:r>
            <a:r>
              <a:rPr sz="1500" spc="-50" dirty="0">
                <a:solidFill>
                  <a:srgbClr val="332B2B"/>
                </a:solidFill>
              </a:rPr>
              <a:t> </a:t>
            </a:r>
            <a:r>
              <a:rPr sz="1500" spc="10" dirty="0"/>
              <a:t>Studie</a:t>
            </a:r>
            <a:r>
              <a:rPr sz="1500" spc="10" dirty="0">
                <a:solidFill>
                  <a:srgbClr val="332B2B"/>
                </a:solidFill>
              </a:rPr>
              <a:t>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287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Forecasting Electricity Prices: A Data-  Driven Approach for Enhanced Decision-  making</vt:lpstr>
      <vt:lpstr>          WELCOME</vt:lpstr>
      <vt:lpstr>Introduction</vt:lpstr>
      <vt:lpstr>Objective</vt:lpstr>
      <vt:lpstr>Challenges in Electricity Price Forecasting</vt:lpstr>
      <vt:lpstr>Data Collection and Analysis</vt:lpstr>
      <vt:lpstr>Forecasting Models</vt:lpstr>
      <vt:lpstr>Evaluation Metrics</vt:lpstr>
      <vt:lpstr>Case Studies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Electricity Prices: A Data-  Driven Approach for Enhanced Decision-  making</dc:title>
  <dc:creator>NET LAB15</dc:creator>
  <cp:lastModifiedBy>NET LAB15</cp:lastModifiedBy>
  <cp:revision>1</cp:revision>
  <dcterms:created xsi:type="dcterms:W3CDTF">2023-10-03T08:48:25Z</dcterms:created>
  <dcterms:modified xsi:type="dcterms:W3CDTF">2023-10-03T08:55:27Z</dcterms:modified>
</cp:coreProperties>
</file>