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769600"/>
  <p:notesSz cx="18300700" cy="1076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99308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74403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11524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14" y="143967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3"/>
                </a:moveTo>
                <a:lnTo>
                  <a:pt x="844744" y="189343"/>
                </a:lnTo>
                <a:lnTo>
                  <a:pt x="844744" y="0"/>
                </a:lnTo>
                <a:lnTo>
                  <a:pt x="0" y="0"/>
                </a:lnTo>
                <a:lnTo>
                  <a:pt x="0" y="18934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443195" y="162178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4" y="189354"/>
                </a:lnTo>
                <a:lnTo>
                  <a:pt x="844744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443195" y="2811876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443195" y="3207138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70056" y="2255266"/>
            <a:ext cx="4519295" cy="566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4077" y="2180774"/>
            <a:ext cx="14612544" cy="585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DA622E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3187" y="2096985"/>
            <a:ext cx="8534324" cy="504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g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3998" y="9168480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287" y="0"/>
                </a:moveTo>
                <a:lnTo>
                  <a:pt x="369489" y="2812"/>
                </a:lnTo>
                <a:lnTo>
                  <a:pt x="322350" y="11042"/>
                </a:lnTo>
                <a:lnTo>
                  <a:pt x="277181" y="24375"/>
                </a:lnTo>
                <a:lnTo>
                  <a:pt x="234296" y="42498"/>
                </a:lnTo>
                <a:lnTo>
                  <a:pt x="194009" y="65099"/>
                </a:lnTo>
                <a:lnTo>
                  <a:pt x="156632" y="91863"/>
                </a:lnTo>
                <a:lnTo>
                  <a:pt x="122480" y="122477"/>
                </a:lnTo>
                <a:lnTo>
                  <a:pt x="91865" y="156629"/>
                </a:lnTo>
                <a:lnTo>
                  <a:pt x="65100" y="194005"/>
                </a:lnTo>
                <a:lnTo>
                  <a:pt x="42499" y="234291"/>
                </a:lnTo>
                <a:lnTo>
                  <a:pt x="24376" y="277176"/>
                </a:lnTo>
                <a:lnTo>
                  <a:pt x="11042" y="322344"/>
                </a:lnTo>
                <a:lnTo>
                  <a:pt x="2812" y="369483"/>
                </a:lnTo>
                <a:lnTo>
                  <a:pt x="0" y="418280"/>
                </a:lnTo>
                <a:lnTo>
                  <a:pt x="2812" y="466945"/>
                </a:lnTo>
                <a:lnTo>
                  <a:pt x="11042" y="513991"/>
                </a:lnTo>
                <a:lnTo>
                  <a:pt x="24376" y="559100"/>
                </a:lnTo>
                <a:lnTo>
                  <a:pt x="42499" y="601955"/>
                </a:lnTo>
                <a:lnTo>
                  <a:pt x="65100" y="642238"/>
                </a:lnTo>
                <a:lnTo>
                  <a:pt x="91865" y="679630"/>
                </a:lnTo>
                <a:lnTo>
                  <a:pt x="122480" y="713815"/>
                </a:lnTo>
                <a:lnTo>
                  <a:pt x="156632" y="744473"/>
                </a:lnTo>
                <a:lnTo>
                  <a:pt x="194009" y="771286"/>
                </a:lnTo>
                <a:lnTo>
                  <a:pt x="234296" y="793938"/>
                </a:lnTo>
                <a:lnTo>
                  <a:pt x="277181" y="812109"/>
                </a:lnTo>
                <a:lnTo>
                  <a:pt x="322350" y="825482"/>
                </a:lnTo>
                <a:lnTo>
                  <a:pt x="369489" y="833739"/>
                </a:lnTo>
                <a:lnTo>
                  <a:pt x="418287" y="836562"/>
                </a:lnTo>
                <a:lnTo>
                  <a:pt x="466950" y="833739"/>
                </a:lnTo>
                <a:lnTo>
                  <a:pt x="513995" y="825482"/>
                </a:lnTo>
                <a:lnTo>
                  <a:pt x="559104" y="812109"/>
                </a:lnTo>
                <a:lnTo>
                  <a:pt x="601958" y="793938"/>
                </a:lnTo>
                <a:lnTo>
                  <a:pt x="642240" y="771286"/>
                </a:lnTo>
                <a:lnTo>
                  <a:pt x="679632" y="744473"/>
                </a:lnTo>
                <a:lnTo>
                  <a:pt x="713816" y="713815"/>
                </a:lnTo>
                <a:lnTo>
                  <a:pt x="737383" y="687536"/>
                </a:lnTo>
                <a:lnTo>
                  <a:pt x="418287" y="687536"/>
                </a:lnTo>
                <a:lnTo>
                  <a:pt x="369776" y="683184"/>
                </a:lnTo>
                <a:lnTo>
                  <a:pt x="324111" y="670645"/>
                </a:lnTo>
                <a:lnTo>
                  <a:pt x="282055" y="650686"/>
                </a:lnTo>
                <a:lnTo>
                  <a:pt x="244373" y="624079"/>
                </a:lnTo>
                <a:lnTo>
                  <a:pt x="211828" y="591595"/>
                </a:lnTo>
                <a:lnTo>
                  <a:pt x="185185" y="554002"/>
                </a:lnTo>
                <a:lnTo>
                  <a:pt x="165209" y="512072"/>
                </a:lnTo>
                <a:lnTo>
                  <a:pt x="152662" y="466575"/>
                </a:lnTo>
                <a:lnTo>
                  <a:pt x="148310" y="418280"/>
                </a:lnTo>
                <a:lnTo>
                  <a:pt x="152662" y="369772"/>
                </a:lnTo>
                <a:lnTo>
                  <a:pt x="165209" y="324108"/>
                </a:lnTo>
                <a:lnTo>
                  <a:pt x="185185" y="282053"/>
                </a:lnTo>
                <a:lnTo>
                  <a:pt x="211828" y="244371"/>
                </a:lnTo>
                <a:lnTo>
                  <a:pt x="244373" y="211826"/>
                </a:lnTo>
                <a:lnTo>
                  <a:pt x="282055" y="185182"/>
                </a:lnTo>
                <a:lnTo>
                  <a:pt x="324111" y="165205"/>
                </a:lnTo>
                <a:lnTo>
                  <a:pt x="369776" y="152658"/>
                </a:lnTo>
                <a:lnTo>
                  <a:pt x="418287" y="148306"/>
                </a:lnTo>
                <a:lnTo>
                  <a:pt x="737002" y="148306"/>
                </a:lnTo>
                <a:lnTo>
                  <a:pt x="713816" y="122477"/>
                </a:lnTo>
                <a:lnTo>
                  <a:pt x="679632" y="91863"/>
                </a:lnTo>
                <a:lnTo>
                  <a:pt x="642240" y="65099"/>
                </a:lnTo>
                <a:lnTo>
                  <a:pt x="601958" y="42498"/>
                </a:lnTo>
                <a:lnTo>
                  <a:pt x="559104" y="24375"/>
                </a:lnTo>
                <a:lnTo>
                  <a:pt x="513995" y="11042"/>
                </a:lnTo>
                <a:lnTo>
                  <a:pt x="466950" y="2812"/>
                </a:lnTo>
                <a:lnTo>
                  <a:pt x="418287" y="0"/>
                </a:lnTo>
                <a:close/>
              </a:path>
              <a:path w="836930" h="836929">
                <a:moveTo>
                  <a:pt x="737002" y="148306"/>
                </a:moveTo>
                <a:lnTo>
                  <a:pt x="418287" y="148306"/>
                </a:lnTo>
                <a:lnTo>
                  <a:pt x="466578" y="152658"/>
                </a:lnTo>
                <a:lnTo>
                  <a:pt x="512074" y="165205"/>
                </a:lnTo>
                <a:lnTo>
                  <a:pt x="554003" y="185182"/>
                </a:lnTo>
                <a:lnTo>
                  <a:pt x="591596" y="211826"/>
                </a:lnTo>
                <a:lnTo>
                  <a:pt x="624081" y="244371"/>
                </a:lnTo>
                <a:lnTo>
                  <a:pt x="650688" y="282053"/>
                </a:lnTo>
                <a:lnTo>
                  <a:pt x="670647" y="324108"/>
                </a:lnTo>
                <a:lnTo>
                  <a:pt x="683188" y="369772"/>
                </a:lnTo>
                <a:lnTo>
                  <a:pt x="687539" y="418280"/>
                </a:lnTo>
                <a:lnTo>
                  <a:pt x="683188" y="466575"/>
                </a:lnTo>
                <a:lnTo>
                  <a:pt x="670647" y="512072"/>
                </a:lnTo>
                <a:lnTo>
                  <a:pt x="650688" y="554002"/>
                </a:lnTo>
                <a:lnTo>
                  <a:pt x="624081" y="591595"/>
                </a:lnTo>
                <a:lnTo>
                  <a:pt x="591596" y="624079"/>
                </a:lnTo>
                <a:lnTo>
                  <a:pt x="554003" y="650686"/>
                </a:lnTo>
                <a:lnTo>
                  <a:pt x="512074" y="670645"/>
                </a:lnTo>
                <a:lnTo>
                  <a:pt x="466578" y="683184"/>
                </a:lnTo>
                <a:lnTo>
                  <a:pt x="418287" y="687536"/>
                </a:lnTo>
                <a:lnTo>
                  <a:pt x="737383" y="687536"/>
                </a:lnTo>
                <a:lnTo>
                  <a:pt x="771286" y="642238"/>
                </a:lnTo>
                <a:lnTo>
                  <a:pt x="793937" y="601955"/>
                </a:lnTo>
                <a:lnTo>
                  <a:pt x="812108" y="559100"/>
                </a:lnTo>
                <a:lnTo>
                  <a:pt x="825481" y="513991"/>
                </a:lnTo>
                <a:lnTo>
                  <a:pt x="833738" y="466945"/>
                </a:lnTo>
                <a:lnTo>
                  <a:pt x="836561" y="418280"/>
                </a:lnTo>
                <a:lnTo>
                  <a:pt x="833738" y="369483"/>
                </a:lnTo>
                <a:lnTo>
                  <a:pt x="825481" y="322344"/>
                </a:lnTo>
                <a:lnTo>
                  <a:pt x="812108" y="277176"/>
                </a:lnTo>
                <a:lnTo>
                  <a:pt x="793937" y="234291"/>
                </a:lnTo>
                <a:lnTo>
                  <a:pt x="771286" y="194005"/>
                </a:lnTo>
                <a:lnTo>
                  <a:pt x="744473" y="156629"/>
                </a:lnTo>
                <a:lnTo>
                  <a:pt x="737002" y="14830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75125" y="315137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385064" y="0"/>
                </a:moveTo>
                <a:lnTo>
                  <a:pt x="289306" y="0"/>
                </a:lnTo>
                <a:lnTo>
                  <a:pt x="289306" y="220992"/>
                </a:lnTo>
                <a:lnTo>
                  <a:pt x="132461" y="64782"/>
                </a:lnTo>
                <a:lnTo>
                  <a:pt x="64770" y="132461"/>
                </a:lnTo>
                <a:lnTo>
                  <a:pt x="220980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0980" y="385127"/>
                </a:lnTo>
                <a:lnTo>
                  <a:pt x="64770" y="542061"/>
                </a:lnTo>
                <a:lnTo>
                  <a:pt x="132461" y="609727"/>
                </a:lnTo>
                <a:lnTo>
                  <a:pt x="289306" y="453517"/>
                </a:lnTo>
                <a:lnTo>
                  <a:pt x="289306" y="675233"/>
                </a:lnTo>
                <a:lnTo>
                  <a:pt x="385064" y="675233"/>
                </a:lnTo>
                <a:lnTo>
                  <a:pt x="385064" y="453517"/>
                </a:lnTo>
                <a:lnTo>
                  <a:pt x="542036" y="609727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132" y="385127"/>
                </a:lnTo>
                <a:lnTo>
                  <a:pt x="675132" y="289382"/>
                </a:lnTo>
                <a:lnTo>
                  <a:pt x="453517" y="289382"/>
                </a:lnTo>
                <a:lnTo>
                  <a:pt x="609727" y="132461"/>
                </a:lnTo>
                <a:lnTo>
                  <a:pt x="542036" y="64782"/>
                </a:lnTo>
                <a:lnTo>
                  <a:pt x="385064" y="220992"/>
                </a:lnTo>
                <a:lnTo>
                  <a:pt x="38506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53059"/>
            <a:ext cx="2129155" cy="971550"/>
          </a:xfrm>
          <a:custGeom>
            <a:avLst/>
            <a:gdLst/>
            <a:ahLst/>
            <a:cxnLst/>
            <a:rect l="l" t="t" r="r" b="b"/>
            <a:pathLst>
              <a:path w="2129155" h="971550">
                <a:moveTo>
                  <a:pt x="1116901" y="91732"/>
                </a:moveTo>
                <a:lnTo>
                  <a:pt x="1083386" y="70739"/>
                </a:lnTo>
                <a:lnTo>
                  <a:pt x="1046657" y="50228"/>
                </a:lnTo>
                <a:lnTo>
                  <a:pt x="1003846" y="31038"/>
                </a:lnTo>
                <a:lnTo>
                  <a:pt x="953719" y="15036"/>
                </a:lnTo>
                <a:lnTo>
                  <a:pt x="895032" y="4064"/>
                </a:lnTo>
                <a:lnTo>
                  <a:pt x="826528" y="0"/>
                </a:lnTo>
                <a:lnTo>
                  <a:pt x="758012" y="4064"/>
                </a:lnTo>
                <a:lnTo>
                  <a:pt x="699211" y="15036"/>
                </a:lnTo>
                <a:lnTo>
                  <a:pt x="648982" y="31038"/>
                </a:lnTo>
                <a:lnTo>
                  <a:pt x="606120" y="50228"/>
                </a:lnTo>
                <a:lnTo>
                  <a:pt x="569468" y="70739"/>
                </a:lnTo>
                <a:lnTo>
                  <a:pt x="537832" y="90703"/>
                </a:lnTo>
                <a:lnTo>
                  <a:pt x="504393" y="111302"/>
                </a:lnTo>
                <a:lnTo>
                  <a:pt x="473392" y="126428"/>
                </a:lnTo>
                <a:lnTo>
                  <a:pt x="438607" y="135763"/>
                </a:lnTo>
                <a:lnTo>
                  <a:pt x="393827" y="138938"/>
                </a:lnTo>
                <a:lnTo>
                  <a:pt x="348957" y="135763"/>
                </a:lnTo>
                <a:lnTo>
                  <a:pt x="314007" y="126428"/>
                </a:lnTo>
                <a:lnTo>
                  <a:pt x="282968" y="111302"/>
                </a:lnTo>
                <a:lnTo>
                  <a:pt x="217944" y="70739"/>
                </a:lnTo>
                <a:lnTo>
                  <a:pt x="181216" y="50228"/>
                </a:lnTo>
                <a:lnTo>
                  <a:pt x="138417" y="31038"/>
                </a:lnTo>
                <a:lnTo>
                  <a:pt x="88290" y="15036"/>
                </a:lnTo>
                <a:lnTo>
                  <a:pt x="29603" y="4064"/>
                </a:lnTo>
                <a:lnTo>
                  <a:pt x="0" y="2298"/>
                </a:lnTo>
                <a:lnTo>
                  <a:pt x="0" y="269887"/>
                </a:lnTo>
                <a:lnTo>
                  <a:pt x="820877" y="138938"/>
                </a:lnTo>
                <a:lnTo>
                  <a:pt x="1116901" y="91732"/>
                </a:lnTo>
                <a:close/>
              </a:path>
              <a:path w="2129155" h="971550">
                <a:moveTo>
                  <a:pt x="2128710" y="0"/>
                </a:moveTo>
                <a:lnTo>
                  <a:pt x="1691995" y="0"/>
                </a:lnTo>
                <a:lnTo>
                  <a:pt x="1623441" y="4064"/>
                </a:lnTo>
                <a:lnTo>
                  <a:pt x="1564652" y="15036"/>
                </a:lnTo>
                <a:lnTo>
                  <a:pt x="1531505" y="25590"/>
                </a:lnTo>
                <a:lnTo>
                  <a:pt x="1116901" y="91732"/>
                </a:lnTo>
                <a:lnTo>
                  <a:pt x="0" y="269887"/>
                </a:lnTo>
                <a:lnTo>
                  <a:pt x="0" y="566026"/>
                </a:lnTo>
                <a:lnTo>
                  <a:pt x="0" y="833602"/>
                </a:lnTo>
                <a:lnTo>
                  <a:pt x="0" y="971550"/>
                </a:lnTo>
                <a:lnTo>
                  <a:pt x="2128710" y="971550"/>
                </a:lnTo>
                <a:lnTo>
                  <a:pt x="2128710" y="406755"/>
                </a:lnTo>
                <a:lnTo>
                  <a:pt x="212871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3580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10201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06948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54682" y="2"/>
            <a:ext cx="2780030" cy="1106170"/>
            <a:chOff x="3354682" y="2"/>
            <a:chExt cx="2780030" cy="1106170"/>
          </a:xfrm>
        </p:grpSpPr>
        <p:sp>
          <p:nvSpPr>
            <p:cNvPr id="9" name="object 9"/>
            <p:cNvSpPr/>
            <p:nvPr/>
          </p:nvSpPr>
          <p:spPr>
            <a:xfrm>
              <a:off x="3354682" y="2"/>
              <a:ext cx="2780030" cy="1106170"/>
            </a:xfrm>
            <a:custGeom>
              <a:avLst/>
              <a:gdLst/>
              <a:ahLst/>
              <a:cxnLst/>
              <a:rect l="l" t="t" r="r" b="b"/>
              <a:pathLst>
                <a:path w="2780029" h="1106170">
                  <a:moveTo>
                    <a:pt x="249743" y="0"/>
                  </a:moveTo>
                  <a:lnTo>
                    <a:pt x="0" y="0"/>
                  </a:lnTo>
                  <a:lnTo>
                    <a:pt x="1433" y="6600"/>
                  </a:lnTo>
                  <a:lnTo>
                    <a:pt x="12688" y="51325"/>
                  </a:lnTo>
                  <a:lnTo>
                    <a:pt x="25337" y="95478"/>
                  </a:lnTo>
                  <a:lnTo>
                    <a:pt x="39356" y="139034"/>
                  </a:lnTo>
                  <a:lnTo>
                    <a:pt x="54721" y="181968"/>
                  </a:lnTo>
                  <a:lnTo>
                    <a:pt x="71405" y="224255"/>
                  </a:lnTo>
                  <a:lnTo>
                    <a:pt x="89385" y="265870"/>
                  </a:lnTo>
                  <a:lnTo>
                    <a:pt x="108636" y="306787"/>
                  </a:lnTo>
                  <a:lnTo>
                    <a:pt x="129132" y="346983"/>
                  </a:lnTo>
                  <a:lnTo>
                    <a:pt x="150849" y="386432"/>
                  </a:lnTo>
                  <a:lnTo>
                    <a:pt x="173761" y="425109"/>
                  </a:lnTo>
                  <a:lnTo>
                    <a:pt x="197844" y="462989"/>
                  </a:lnTo>
                  <a:lnTo>
                    <a:pt x="223074" y="500048"/>
                  </a:lnTo>
                  <a:lnTo>
                    <a:pt x="249424" y="536259"/>
                  </a:lnTo>
                  <a:lnTo>
                    <a:pt x="276870" y="571599"/>
                  </a:lnTo>
                  <a:lnTo>
                    <a:pt x="305388" y="606042"/>
                  </a:lnTo>
                  <a:lnTo>
                    <a:pt x="334952" y="639563"/>
                  </a:lnTo>
                  <a:lnTo>
                    <a:pt x="365538" y="672138"/>
                  </a:lnTo>
                  <a:lnTo>
                    <a:pt x="397120" y="703741"/>
                  </a:lnTo>
                  <a:lnTo>
                    <a:pt x="429674" y="734348"/>
                  </a:lnTo>
                  <a:lnTo>
                    <a:pt x="463175" y="763933"/>
                  </a:lnTo>
                  <a:lnTo>
                    <a:pt x="497598" y="792471"/>
                  </a:lnTo>
                  <a:lnTo>
                    <a:pt x="532918" y="819938"/>
                  </a:lnTo>
                  <a:lnTo>
                    <a:pt x="569110" y="846309"/>
                  </a:lnTo>
                  <a:lnTo>
                    <a:pt x="606149" y="871558"/>
                  </a:lnTo>
                  <a:lnTo>
                    <a:pt x="644010" y="895660"/>
                  </a:lnTo>
                  <a:lnTo>
                    <a:pt x="682669" y="918591"/>
                  </a:lnTo>
                  <a:lnTo>
                    <a:pt x="722101" y="940326"/>
                  </a:lnTo>
                  <a:lnTo>
                    <a:pt x="762280" y="960840"/>
                  </a:lnTo>
                  <a:lnTo>
                    <a:pt x="803182" y="980107"/>
                  </a:lnTo>
                  <a:lnTo>
                    <a:pt x="844782" y="998103"/>
                  </a:lnTo>
                  <a:lnTo>
                    <a:pt x="887054" y="1014803"/>
                  </a:lnTo>
                  <a:lnTo>
                    <a:pt x="929975" y="1030182"/>
                  </a:lnTo>
                  <a:lnTo>
                    <a:pt x="973519" y="1044215"/>
                  </a:lnTo>
                  <a:lnTo>
                    <a:pt x="1017662" y="1056876"/>
                  </a:lnTo>
                  <a:lnTo>
                    <a:pt x="1062377" y="1068142"/>
                  </a:lnTo>
                  <a:lnTo>
                    <a:pt x="1107642" y="1077986"/>
                  </a:lnTo>
                  <a:lnTo>
                    <a:pt x="1153429" y="1086384"/>
                  </a:lnTo>
                  <a:lnTo>
                    <a:pt x="1199716" y="1093312"/>
                  </a:lnTo>
                  <a:lnTo>
                    <a:pt x="1246476" y="1098743"/>
                  </a:lnTo>
                  <a:lnTo>
                    <a:pt x="1293686" y="1102653"/>
                  </a:lnTo>
                  <a:lnTo>
                    <a:pt x="1341319" y="1105018"/>
                  </a:lnTo>
                  <a:lnTo>
                    <a:pt x="1389351" y="1105812"/>
                  </a:lnTo>
                  <a:lnTo>
                    <a:pt x="1437385" y="1105018"/>
                  </a:lnTo>
                  <a:lnTo>
                    <a:pt x="1485022" y="1102653"/>
                  </a:lnTo>
                  <a:lnTo>
                    <a:pt x="1532236" y="1098743"/>
                  </a:lnTo>
                  <a:lnTo>
                    <a:pt x="1579003" y="1093312"/>
                  </a:lnTo>
                  <a:lnTo>
                    <a:pt x="1625298" y="1086384"/>
                  </a:lnTo>
                  <a:lnTo>
                    <a:pt x="1671095" y="1077986"/>
                  </a:lnTo>
                  <a:lnTo>
                    <a:pt x="1716370" y="1068142"/>
                  </a:lnTo>
                  <a:lnTo>
                    <a:pt x="1761098" y="1056876"/>
                  </a:lnTo>
                  <a:lnTo>
                    <a:pt x="1805253" y="1044215"/>
                  </a:lnTo>
                  <a:lnTo>
                    <a:pt x="1848812" y="1030182"/>
                  </a:lnTo>
                  <a:lnTo>
                    <a:pt x="1891748" y="1014803"/>
                  </a:lnTo>
                  <a:lnTo>
                    <a:pt x="1934037" y="998103"/>
                  </a:lnTo>
                  <a:lnTo>
                    <a:pt x="1975654" y="980107"/>
                  </a:lnTo>
                  <a:lnTo>
                    <a:pt x="2016574" y="960840"/>
                  </a:lnTo>
                  <a:lnTo>
                    <a:pt x="2056772" y="940326"/>
                  </a:lnTo>
                  <a:lnTo>
                    <a:pt x="2096223" y="918591"/>
                  </a:lnTo>
                  <a:lnTo>
                    <a:pt x="2134902" y="895660"/>
                  </a:lnTo>
                  <a:lnTo>
                    <a:pt x="2172785" y="871558"/>
                  </a:lnTo>
                  <a:lnTo>
                    <a:pt x="2185065" y="863191"/>
                  </a:lnTo>
                  <a:lnTo>
                    <a:pt x="1389351" y="863191"/>
                  </a:lnTo>
                  <a:lnTo>
                    <a:pt x="1340560" y="862204"/>
                  </a:lnTo>
                  <a:lnTo>
                    <a:pt x="1292271" y="859268"/>
                  </a:lnTo>
                  <a:lnTo>
                    <a:pt x="1244522" y="854421"/>
                  </a:lnTo>
                  <a:lnTo>
                    <a:pt x="1197352" y="847701"/>
                  </a:lnTo>
                  <a:lnTo>
                    <a:pt x="1150799" y="839146"/>
                  </a:lnTo>
                  <a:lnTo>
                    <a:pt x="1104900" y="828794"/>
                  </a:lnTo>
                  <a:lnTo>
                    <a:pt x="1059695" y="816684"/>
                  </a:lnTo>
                  <a:lnTo>
                    <a:pt x="1015220" y="802854"/>
                  </a:lnTo>
                  <a:lnTo>
                    <a:pt x="971513" y="787340"/>
                  </a:lnTo>
                  <a:lnTo>
                    <a:pt x="928614" y="770183"/>
                  </a:lnTo>
                  <a:lnTo>
                    <a:pt x="886560" y="751419"/>
                  </a:lnTo>
                  <a:lnTo>
                    <a:pt x="845389" y="731086"/>
                  </a:lnTo>
                  <a:lnTo>
                    <a:pt x="805139" y="709224"/>
                  </a:lnTo>
                  <a:lnTo>
                    <a:pt x="765849" y="685869"/>
                  </a:lnTo>
                  <a:lnTo>
                    <a:pt x="727555" y="661060"/>
                  </a:lnTo>
                  <a:lnTo>
                    <a:pt x="690298" y="634835"/>
                  </a:lnTo>
                  <a:lnTo>
                    <a:pt x="654113" y="607232"/>
                  </a:lnTo>
                  <a:lnTo>
                    <a:pt x="619040" y="578290"/>
                  </a:lnTo>
                  <a:lnTo>
                    <a:pt x="585117" y="548045"/>
                  </a:lnTo>
                  <a:lnTo>
                    <a:pt x="552382" y="516537"/>
                  </a:lnTo>
                  <a:lnTo>
                    <a:pt x="520872" y="483802"/>
                  </a:lnTo>
                  <a:lnTo>
                    <a:pt x="490626" y="449881"/>
                  </a:lnTo>
                  <a:lnTo>
                    <a:pt x="461682" y="414809"/>
                  </a:lnTo>
                  <a:lnTo>
                    <a:pt x="434078" y="378627"/>
                  </a:lnTo>
                  <a:lnTo>
                    <a:pt x="407852" y="341370"/>
                  </a:lnTo>
                  <a:lnTo>
                    <a:pt x="383042" y="303079"/>
                  </a:lnTo>
                  <a:lnTo>
                    <a:pt x="359686" y="263790"/>
                  </a:lnTo>
                  <a:lnTo>
                    <a:pt x="337822" y="223542"/>
                  </a:lnTo>
                  <a:lnTo>
                    <a:pt x="317489" y="182373"/>
                  </a:lnTo>
                  <a:lnTo>
                    <a:pt x="298724" y="140320"/>
                  </a:lnTo>
                  <a:lnTo>
                    <a:pt x="281565" y="97423"/>
                  </a:lnTo>
                  <a:lnTo>
                    <a:pt x="266052" y="53719"/>
                  </a:lnTo>
                  <a:lnTo>
                    <a:pt x="252220" y="9245"/>
                  </a:lnTo>
                  <a:lnTo>
                    <a:pt x="249743" y="0"/>
                  </a:lnTo>
                  <a:close/>
                </a:path>
                <a:path w="2780029" h="1106170">
                  <a:moveTo>
                    <a:pt x="2779401" y="0"/>
                  </a:moveTo>
                  <a:lnTo>
                    <a:pt x="2528973" y="0"/>
                  </a:lnTo>
                  <a:lnTo>
                    <a:pt x="2526496" y="9245"/>
                  </a:lnTo>
                  <a:lnTo>
                    <a:pt x="2512665" y="53719"/>
                  </a:lnTo>
                  <a:lnTo>
                    <a:pt x="2497151" y="97423"/>
                  </a:lnTo>
                  <a:lnTo>
                    <a:pt x="2479993" y="140320"/>
                  </a:lnTo>
                  <a:lnTo>
                    <a:pt x="2461228" y="182373"/>
                  </a:lnTo>
                  <a:lnTo>
                    <a:pt x="2440895" y="223542"/>
                  </a:lnTo>
                  <a:lnTo>
                    <a:pt x="2419032" y="263790"/>
                  </a:lnTo>
                  <a:lnTo>
                    <a:pt x="2395676" y="303079"/>
                  </a:lnTo>
                  <a:lnTo>
                    <a:pt x="2370867" y="341370"/>
                  </a:lnTo>
                  <a:lnTo>
                    <a:pt x="2344641" y="378627"/>
                  </a:lnTo>
                  <a:lnTo>
                    <a:pt x="2317037" y="414809"/>
                  </a:lnTo>
                  <a:lnTo>
                    <a:pt x="2288093" y="449881"/>
                  </a:lnTo>
                  <a:lnTo>
                    <a:pt x="2257847" y="483802"/>
                  </a:lnTo>
                  <a:lnTo>
                    <a:pt x="2226337" y="516537"/>
                  </a:lnTo>
                  <a:lnTo>
                    <a:pt x="2193601" y="548045"/>
                  </a:lnTo>
                  <a:lnTo>
                    <a:pt x="2159678" y="578290"/>
                  </a:lnTo>
                  <a:lnTo>
                    <a:pt x="2124605" y="607232"/>
                  </a:lnTo>
                  <a:lnTo>
                    <a:pt x="2088421" y="634835"/>
                  </a:lnTo>
                  <a:lnTo>
                    <a:pt x="2051162" y="661060"/>
                  </a:lnTo>
                  <a:lnTo>
                    <a:pt x="2012869" y="685869"/>
                  </a:lnTo>
                  <a:lnTo>
                    <a:pt x="1973578" y="709224"/>
                  </a:lnTo>
                  <a:lnTo>
                    <a:pt x="1933328" y="731086"/>
                  </a:lnTo>
                  <a:lnTo>
                    <a:pt x="1892156" y="751419"/>
                  </a:lnTo>
                  <a:lnTo>
                    <a:pt x="1850101" y="770183"/>
                  </a:lnTo>
                  <a:lnTo>
                    <a:pt x="1807201" y="787340"/>
                  </a:lnTo>
                  <a:lnTo>
                    <a:pt x="1763494" y="802854"/>
                  </a:lnTo>
                  <a:lnTo>
                    <a:pt x="1719018" y="816684"/>
                  </a:lnTo>
                  <a:lnTo>
                    <a:pt x="1673811" y="828794"/>
                  </a:lnTo>
                  <a:lnTo>
                    <a:pt x="1627911" y="839146"/>
                  </a:lnTo>
                  <a:lnTo>
                    <a:pt x="1581357" y="847701"/>
                  </a:lnTo>
                  <a:lnTo>
                    <a:pt x="1534185" y="854421"/>
                  </a:lnTo>
                  <a:lnTo>
                    <a:pt x="1486435" y="859268"/>
                  </a:lnTo>
                  <a:lnTo>
                    <a:pt x="1438145" y="862204"/>
                  </a:lnTo>
                  <a:lnTo>
                    <a:pt x="1389351" y="863191"/>
                  </a:lnTo>
                  <a:lnTo>
                    <a:pt x="2185065" y="863191"/>
                  </a:lnTo>
                  <a:lnTo>
                    <a:pt x="2246058" y="819938"/>
                  </a:lnTo>
                  <a:lnTo>
                    <a:pt x="2281400" y="792471"/>
                  </a:lnTo>
                  <a:lnTo>
                    <a:pt x="2315845" y="763933"/>
                  </a:lnTo>
                  <a:lnTo>
                    <a:pt x="2349368" y="734348"/>
                  </a:lnTo>
                  <a:lnTo>
                    <a:pt x="2381944" y="703741"/>
                  </a:lnTo>
                  <a:lnTo>
                    <a:pt x="2413549" y="672138"/>
                  </a:lnTo>
                  <a:lnTo>
                    <a:pt x="2444157" y="639563"/>
                  </a:lnTo>
                  <a:lnTo>
                    <a:pt x="2473743" y="606042"/>
                  </a:lnTo>
                  <a:lnTo>
                    <a:pt x="2502283" y="571599"/>
                  </a:lnTo>
                  <a:lnTo>
                    <a:pt x="2529751" y="536259"/>
                  </a:lnTo>
                  <a:lnTo>
                    <a:pt x="2556123" y="500048"/>
                  </a:lnTo>
                  <a:lnTo>
                    <a:pt x="2581373" y="462989"/>
                  </a:lnTo>
                  <a:lnTo>
                    <a:pt x="2605477" y="425109"/>
                  </a:lnTo>
                  <a:lnTo>
                    <a:pt x="2628409" y="386432"/>
                  </a:lnTo>
                  <a:lnTo>
                    <a:pt x="2650145" y="346983"/>
                  </a:lnTo>
                  <a:lnTo>
                    <a:pt x="2670660" y="306787"/>
                  </a:lnTo>
                  <a:lnTo>
                    <a:pt x="2689928" y="265870"/>
                  </a:lnTo>
                  <a:lnTo>
                    <a:pt x="2707925" y="224255"/>
                  </a:lnTo>
                  <a:lnTo>
                    <a:pt x="2724625" y="181968"/>
                  </a:lnTo>
                  <a:lnTo>
                    <a:pt x="2740005" y="139034"/>
                  </a:lnTo>
                  <a:lnTo>
                    <a:pt x="2754038" y="95478"/>
                  </a:lnTo>
                  <a:lnTo>
                    <a:pt x="2766700" y="51325"/>
                  </a:lnTo>
                  <a:lnTo>
                    <a:pt x="2777966" y="6600"/>
                  </a:lnTo>
                  <a:lnTo>
                    <a:pt x="2779401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7939" y="2"/>
              <a:ext cx="1510030" cy="499745"/>
            </a:xfrm>
            <a:custGeom>
              <a:avLst/>
              <a:gdLst/>
              <a:ahLst/>
              <a:cxnLst/>
              <a:rect l="l" t="t" r="r" b="b"/>
              <a:pathLst>
                <a:path w="1510029" h="499745">
                  <a:moveTo>
                    <a:pt x="335477" y="0"/>
                  </a:moveTo>
                  <a:lnTo>
                    <a:pt x="0" y="0"/>
                  </a:lnTo>
                  <a:lnTo>
                    <a:pt x="18343" y="40207"/>
                  </a:lnTo>
                  <a:lnTo>
                    <a:pt x="39439" y="80370"/>
                  </a:lnTo>
                  <a:lnTo>
                    <a:pt x="62652" y="119185"/>
                  </a:lnTo>
                  <a:lnTo>
                    <a:pt x="87903" y="156575"/>
                  </a:lnTo>
                  <a:lnTo>
                    <a:pt x="115115" y="192463"/>
                  </a:lnTo>
                  <a:lnTo>
                    <a:pt x="144212" y="226772"/>
                  </a:lnTo>
                  <a:lnTo>
                    <a:pt x="175116" y="259425"/>
                  </a:lnTo>
                  <a:lnTo>
                    <a:pt x="207751" y="290345"/>
                  </a:lnTo>
                  <a:lnTo>
                    <a:pt x="242038" y="319456"/>
                  </a:lnTo>
                  <a:lnTo>
                    <a:pt x="277902" y="346680"/>
                  </a:lnTo>
                  <a:lnTo>
                    <a:pt x="315264" y="371940"/>
                  </a:lnTo>
                  <a:lnTo>
                    <a:pt x="354047" y="395160"/>
                  </a:lnTo>
                  <a:lnTo>
                    <a:pt x="394175" y="416262"/>
                  </a:lnTo>
                  <a:lnTo>
                    <a:pt x="435570" y="435169"/>
                  </a:lnTo>
                  <a:lnTo>
                    <a:pt x="478156" y="451806"/>
                  </a:lnTo>
                  <a:lnTo>
                    <a:pt x="521854" y="466094"/>
                  </a:lnTo>
                  <a:lnTo>
                    <a:pt x="566589" y="477956"/>
                  </a:lnTo>
                  <a:lnTo>
                    <a:pt x="612281" y="487317"/>
                  </a:lnTo>
                  <a:lnTo>
                    <a:pt x="658856" y="494098"/>
                  </a:lnTo>
                  <a:lnTo>
                    <a:pt x="706235" y="498223"/>
                  </a:lnTo>
                  <a:lnTo>
                    <a:pt x="754341" y="499615"/>
                  </a:lnTo>
                  <a:lnTo>
                    <a:pt x="802525" y="498223"/>
                  </a:lnTo>
                  <a:lnTo>
                    <a:pt x="849981" y="494098"/>
                  </a:lnTo>
                  <a:lnTo>
                    <a:pt x="896632" y="487317"/>
                  </a:lnTo>
                  <a:lnTo>
                    <a:pt x="942401" y="477956"/>
                  </a:lnTo>
                  <a:lnTo>
                    <a:pt x="987211" y="466094"/>
                  </a:lnTo>
                  <a:lnTo>
                    <a:pt x="1030983" y="451806"/>
                  </a:lnTo>
                  <a:lnTo>
                    <a:pt x="1073642" y="435169"/>
                  </a:lnTo>
                  <a:lnTo>
                    <a:pt x="1115108" y="416262"/>
                  </a:lnTo>
                  <a:lnTo>
                    <a:pt x="1155306" y="395160"/>
                  </a:lnTo>
                  <a:lnTo>
                    <a:pt x="1194158" y="371940"/>
                  </a:lnTo>
                  <a:lnTo>
                    <a:pt x="1231586" y="346680"/>
                  </a:lnTo>
                  <a:lnTo>
                    <a:pt x="1267513" y="319456"/>
                  </a:lnTo>
                  <a:lnTo>
                    <a:pt x="1301862" y="290345"/>
                  </a:lnTo>
                  <a:lnTo>
                    <a:pt x="1334555" y="259425"/>
                  </a:lnTo>
                  <a:lnTo>
                    <a:pt x="1365515" y="226772"/>
                  </a:lnTo>
                  <a:lnTo>
                    <a:pt x="1382038" y="207325"/>
                  </a:lnTo>
                  <a:lnTo>
                    <a:pt x="754341" y="207325"/>
                  </a:lnTo>
                  <a:lnTo>
                    <a:pt x="706287" y="205169"/>
                  </a:lnTo>
                  <a:lnTo>
                    <a:pt x="659445" y="198827"/>
                  </a:lnTo>
                  <a:lnTo>
                    <a:pt x="614001" y="188483"/>
                  </a:lnTo>
                  <a:lnTo>
                    <a:pt x="570142" y="174324"/>
                  </a:lnTo>
                  <a:lnTo>
                    <a:pt x="528054" y="156535"/>
                  </a:lnTo>
                  <a:lnTo>
                    <a:pt x="487921" y="135303"/>
                  </a:lnTo>
                  <a:lnTo>
                    <a:pt x="449931" y="110814"/>
                  </a:lnTo>
                  <a:lnTo>
                    <a:pt x="414268" y="83252"/>
                  </a:lnTo>
                  <a:lnTo>
                    <a:pt x="381120" y="52806"/>
                  </a:lnTo>
                  <a:lnTo>
                    <a:pt x="350672" y="19659"/>
                  </a:lnTo>
                  <a:lnTo>
                    <a:pt x="335477" y="0"/>
                  </a:lnTo>
                  <a:close/>
                </a:path>
                <a:path w="1510029" h="499745">
                  <a:moveTo>
                    <a:pt x="1509995" y="0"/>
                  </a:moveTo>
                  <a:lnTo>
                    <a:pt x="1173878" y="0"/>
                  </a:lnTo>
                  <a:lnTo>
                    <a:pt x="1158671" y="19659"/>
                  </a:lnTo>
                  <a:lnTo>
                    <a:pt x="1128196" y="52806"/>
                  </a:lnTo>
                  <a:lnTo>
                    <a:pt x="1095014" y="83252"/>
                  </a:lnTo>
                  <a:lnTo>
                    <a:pt x="1059310" y="110814"/>
                  </a:lnTo>
                  <a:lnTo>
                    <a:pt x="1021271" y="135303"/>
                  </a:lnTo>
                  <a:lnTo>
                    <a:pt x="980986" y="156575"/>
                  </a:lnTo>
                  <a:lnTo>
                    <a:pt x="938923" y="174324"/>
                  </a:lnTo>
                  <a:lnTo>
                    <a:pt x="894986" y="188483"/>
                  </a:lnTo>
                  <a:lnTo>
                    <a:pt x="849453" y="198827"/>
                  </a:lnTo>
                  <a:lnTo>
                    <a:pt x="802510" y="205169"/>
                  </a:lnTo>
                  <a:lnTo>
                    <a:pt x="754341" y="207325"/>
                  </a:lnTo>
                  <a:lnTo>
                    <a:pt x="1382038" y="207325"/>
                  </a:lnTo>
                  <a:lnTo>
                    <a:pt x="1421955" y="156535"/>
                  </a:lnTo>
                  <a:lnTo>
                    <a:pt x="1447226" y="119185"/>
                  </a:lnTo>
                  <a:lnTo>
                    <a:pt x="1470481" y="80370"/>
                  </a:lnTo>
                  <a:lnTo>
                    <a:pt x="1491617" y="40207"/>
                  </a:lnTo>
                  <a:lnTo>
                    <a:pt x="150999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822044" y="851729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868" y="0"/>
                </a:lnTo>
                <a:lnTo>
                  <a:pt x="213868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868" y="284340"/>
                </a:lnTo>
                <a:lnTo>
                  <a:pt x="213868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76769" y="8868399"/>
            <a:ext cx="1411605" cy="1419225"/>
          </a:xfrm>
          <a:custGeom>
            <a:avLst/>
            <a:gdLst/>
            <a:ahLst/>
            <a:cxnLst/>
            <a:rect l="l" t="t" r="r" b="b"/>
            <a:pathLst>
              <a:path w="1411605" h="1419225">
                <a:moveTo>
                  <a:pt x="1411279" y="0"/>
                </a:moveTo>
                <a:lnTo>
                  <a:pt x="1373941" y="12162"/>
                </a:lnTo>
                <a:lnTo>
                  <a:pt x="1330630" y="27301"/>
                </a:lnTo>
                <a:lnTo>
                  <a:pt x="1287745" y="43326"/>
                </a:lnTo>
                <a:lnTo>
                  <a:pt x="1245294" y="60227"/>
                </a:lnTo>
                <a:lnTo>
                  <a:pt x="1203291" y="77991"/>
                </a:lnTo>
                <a:lnTo>
                  <a:pt x="1161744" y="96609"/>
                </a:lnTo>
                <a:lnTo>
                  <a:pt x="1120666" y="116069"/>
                </a:lnTo>
                <a:lnTo>
                  <a:pt x="1080068" y="136361"/>
                </a:lnTo>
                <a:lnTo>
                  <a:pt x="1039959" y="157473"/>
                </a:lnTo>
                <a:lnTo>
                  <a:pt x="1000353" y="179394"/>
                </a:lnTo>
                <a:lnTo>
                  <a:pt x="961258" y="202113"/>
                </a:lnTo>
                <a:lnTo>
                  <a:pt x="922687" y="225619"/>
                </a:lnTo>
                <a:lnTo>
                  <a:pt x="884650" y="249902"/>
                </a:lnTo>
                <a:lnTo>
                  <a:pt x="847159" y="274951"/>
                </a:lnTo>
                <a:lnTo>
                  <a:pt x="810224" y="300754"/>
                </a:lnTo>
                <a:lnTo>
                  <a:pt x="773856" y="327300"/>
                </a:lnTo>
                <a:lnTo>
                  <a:pt x="738066" y="354578"/>
                </a:lnTo>
                <a:lnTo>
                  <a:pt x="702866" y="382578"/>
                </a:lnTo>
                <a:lnTo>
                  <a:pt x="668266" y="411289"/>
                </a:lnTo>
                <a:lnTo>
                  <a:pt x="634277" y="440699"/>
                </a:lnTo>
                <a:lnTo>
                  <a:pt x="600911" y="470798"/>
                </a:lnTo>
                <a:lnTo>
                  <a:pt x="568178" y="501574"/>
                </a:lnTo>
                <a:lnTo>
                  <a:pt x="536088" y="533016"/>
                </a:lnTo>
                <a:lnTo>
                  <a:pt x="504655" y="565114"/>
                </a:lnTo>
                <a:lnTo>
                  <a:pt x="473887" y="597857"/>
                </a:lnTo>
                <a:lnTo>
                  <a:pt x="443796" y="631234"/>
                </a:lnTo>
                <a:lnTo>
                  <a:pt x="414394" y="665233"/>
                </a:lnTo>
                <a:lnTo>
                  <a:pt x="385691" y="699843"/>
                </a:lnTo>
                <a:lnTo>
                  <a:pt x="357698" y="735055"/>
                </a:lnTo>
                <a:lnTo>
                  <a:pt x="330426" y="770856"/>
                </a:lnTo>
                <a:lnTo>
                  <a:pt x="303886" y="807235"/>
                </a:lnTo>
                <a:lnTo>
                  <a:pt x="278089" y="844183"/>
                </a:lnTo>
                <a:lnTo>
                  <a:pt x="253047" y="881687"/>
                </a:lnTo>
                <a:lnTo>
                  <a:pt x="228769" y="919737"/>
                </a:lnTo>
                <a:lnTo>
                  <a:pt x="205268" y="958322"/>
                </a:lnTo>
                <a:lnTo>
                  <a:pt x="182553" y="997430"/>
                </a:lnTo>
                <a:lnTo>
                  <a:pt x="160637" y="1037052"/>
                </a:lnTo>
                <a:lnTo>
                  <a:pt x="139529" y="1077175"/>
                </a:lnTo>
                <a:lnTo>
                  <a:pt x="119242" y="1117789"/>
                </a:lnTo>
                <a:lnTo>
                  <a:pt x="99786" y="1158883"/>
                </a:lnTo>
                <a:lnTo>
                  <a:pt x="81171" y="1200446"/>
                </a:lnTo>
                <a:lnTo>
                  <a:pt x="63410" y="1242466"/>
                </a:lnTo>
                <a:lnTo>
                  <a:pt x="46512" y="1284934"/>
                </a:lnTo>
                <a:lnTo>
                  <a:pt x="30490" y="1327838"/>
                </a:lnTo>
                <a:lnTo>
                  <a:pt x="15353" y="1371166"/>
                </a:lnTo>
                <a:lnTo>
                  <a:pt x="1114" y="1414909"/>
                </a:lnTo>
                <a:lnTo>
                  <a:pt x="0" y="1418598"/>
                </a:lnTo>
                <a:lnTo>
                  <a:pt x="388767" y="1418598"/>
                </a:lnTo>
                <a:lnTo>
                  <a:pt x="401852" y="1385320"/>
                </a:lnTo>
                <a:lnTo>
                  <a:pt x="419460" y="1343672"/>
                </a:lnTo>
                <a:lnTo>
                  <a:pt x="438075" y="1302565"/>
                </a:lnTo>
                <a:lnTo>
                  <a:pt x="457683" y="1262017"/>
                </a:lnTo>
                <a:lnTo>
                  <a:pt x="478268" y="1222043"/>
                </a:lnTo>
                <a:lnTo>
                  <a:pt x="499813" y="1182658"/>
                </a:lnTo>
                <a:lnTo>
                  <a:pt x="522305" y="1143878"/>
                </a:lnTo>
                <a:lnTo>
                  <a:pt x="545727" y="1105718"/>
                </a:lnTo>
                <a:lnTo>
                  <a:pt x="570063" y="1068194"/>
                </a:lnTo>
                <a:lnTo>
                  <a:pt x="595299" y="1031321"/>
                </a:lnTo>
                <a:lnTo>
                  <a:pt x="621418" y="995115"/>
                </a:lnTo>
                <a:lnTo>
                  <a:pt x="648405" y="959591"/>
                </a:lnTo>
                <a:lnTo>
                  <a:pt x="676245" y="924766"/>
                </a:lnTo>
                <a:lnTo>
                  <a:pt x="704922" y="890653"/>
                </a:lnTo>
                <a:lnTo>
                  <a:pt x="734420" y="857270"/>
                </a:lnTo>
                <a:lnTo>
                  <a:pt x="764725" y="824630"/>
                </a:lnTo>
                <a:lnTo>
                  <a:pt x="795819" y="792751"/>
                </a:lnTo>
                <a:lnTo>
                  <a:pt x="827689" y="761647"/>
                </a:lnTo>
                <a:lnTo>
                  <a:pt x="860318" y="731335"/>
                </a:lnTo>
                <a:lnTo>
                  <a:pt x="893691" y="701828"/>
                </a:lnTo>
                <a:lnTo>
                  <a:pt x="927792" y="673144"/>
                </a:lnTo>
                <a:lnTo>
                  <a:pt x="962605" y="645297"/>
                </a:lnTo>
                <a:lnTo>
                  <a:pt x="998117" y="618303"/>
                </a:lnTo>
                <a:lnTo>
                  <a:pt x="1034309" y="592178"/>
                </a:lnTo>
                <a:lnTo>
                  <a:pt x="1071168" y="566937"/>
                </a:lnTo>
                <a:lnTo>
                  <a:pt x="1108678" y="542595"/>
                </a:lnTo>
                <a:lnTo>
                  <a:pt x="1146822" y="519168"/>
                </a:lnTo>
                <a:lnTo>
                  <a:pt x="1185586" y="496672"/>
                </a:lnTo>
                <a:lnTo>
                  <a:pt x="1224955" y="475122"/>
                </a:lnTo>
                <a:lnTo>
                  <a:pt x="1264911" y="454534"/>
                </a:lnTo>
                <a:lnTo>
                  <a:pt x="1305441" y="434923"/>
                </a:lnTo>
                <a:lnTo>
                  <a:pt x="1346528" y="416304"/>
                </a:lnTo>
                <a:lnTo>
                  <a:pt x="1388157" y="398694"/>
                </a:lnTo>
                <a:lnTo>
                  <a:pt x="1411279" y="389597"/>
                </a:lnTo>
                <a:lnTo>
                  <a:pt x="141127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35986" y="1106855"/>
            <a:ext cx="1426210" cy="1426845"/>
          </a:xfrm>
          <a:custGeom>
            <a:avLst/>
            <a:gdLst/>
            <a:ahLst/>
            <a:cxnLst/>
            <a:rect l="l" t="t" r="r" b="b"/>
            <a:pathLst>
              <a:path w="1426209" h="1426845">
                <a:moveTo>
                  <a:pt x="712724" y="0"/>
                </a:moveTo>
                <a:lnTo>
                  <a:pt x="663918" y="1643"/>
                </a:lnTo>
                <a:lnTo>
                  <a:pt x="615996" y="6503"/>
                </a:lnTo>
                <a:lnTo>
                  <a:pt x="569064" y="14473"/>
                </a:lnTo>
                <a:lnTo>
                  <a:pt x="523228" y="25448"/>
                </a:lnTo>
                <a:lnTo>
                  <a:pt x="478594" y="39321"/>
                </a:lnTo>
                <a:lnTo>
                  <a:pt x="435268" y="55986"/>
                </a:lnTo>
                <a:lnTo>
                  <a:pt x="393357" y="75339"/>
                </a:lnTo>
                <a:lnTo>
                  <a:pt x="352965" y="97272"/>
                </a:lnTo>
                <a:lnTo>
                  <a:pt x="314200" y="121680"/>
                </a:lnTo>
                <a:lnTo>
                  <a:pt x="277168" y="148457"/>
                </a:lnTo>
                <a:lnTo>
                  <a:pt x="241974" y="177497"/>
                </a:lnTo>
                <a:lnTo>
                  <a:pt x="208724" y="208694"/>
                </a:lnTo>
                <a:lnTo>
                  <a:pt x="177525" y="241942"/>
                </a:lnTo>
                <a:lnTo>
                  <a:pt x="148482" y="277135"/>
                </a:lnTo>
                <a:lnTo>
                  <a:pt x="121702" y="314168"/>
                </a:lnTo>
                <a:lnTo>
                  <a:pt x="97291" y="352933"/>
                </a:lnTo>
                <a:lnTo>
                  <a:pt x="75354" y="393327"/>
                </a:lnTo>
                <a:lnTo>
                  <a:pt x="55999" y="435241"/>
                </a:lnTo>
                <a:lnTo>
                  <a:pt x="39330" y="478572"/>
                </a:lnTo>
                <a:lnTo>
                  <a:pt x="25454" y="523212"/>
                </a:lnTo>
                <a:lnTo>
                  <a:pt x="14477" y="569055"/>
                </a:lnTo>
                <a:lnTo>
                  <a:pt x="6504" y="615997"/>
                </a:lnTo>
                <a:lnTo>
                  <a:pt x="1643" y="663930"/>
                </a:lnTo>
                <a:lnTo>
                  <a:pt x="0" y="712749"/>
                </a:lnTo>
                <a:lnTo>
                  <a:pt x="1643" y="761572"/>
                </a:lnTo>
                <a:lnTo>
                  <a:pt x="6504" y="809516"/>
                </a:lnTo>
                <a:lnTo>
                  <a:pt x="14477" y="856474"/>
                </a:lnTo>
                <a:lnTo>
                  <a:pt x="25454" y="902340"/>
                </a:lnTo>
                <a:lnTo>
                  <a:pt x="39330" y="947007"/>
                </a:lnTo>
                <a:lnTo>
                  <a:pt x="55999" y="990370"/>
                </a:lnTo>
                <a:lnTo>
                  <a:pt x="75354" y="1032320"/>
                </a:lnTo>
                <a:lnTo>
                  <a:pt x="97291" y="1072752"/>
                </a:lnTo>
                <a:lnTo>
                  <a:pt x="121702" y="1111559"/>
                </a:lnTo>
                <a:lnTo>
                  <a:pt x="148482" y="1148635"/>
                </a:lnTo>
                <a:lnTo>
                  <a:pt x="177525" y="1183873"/>
                </a:lnTo>
                <a:lnTo>
                  <a:pt x="208724" y="1217166"/>
                </a:lnTo>
                <a:lnTo>
                  <a:pt x="241974" y="1248408"/>
                </a:lnTo>
                <a:lnTo>
                  <a:pt x="277168" y="1277492"/>
                </a:lnTo>
                <a:lnTo>
                  <a:pt x="314200" y="1304313"/>
                </a:lnTo>
                <a:lnTo>
                  <a:pt x="352965" y="1328762"/>
                </a:lnTo>
                <a:lnTo>
                  <a:pt x="393357" y="1350734"/>
                </a:lnTo>
                <a:lnTo>
                  <a:pt x="435268" y="1370122"/>
                </a:lnTo>
                <a:lnTo>
                  <a:pt x="478594" y="1386820"/>
                </a:lnTo>
                <a:lnTo>
                  <a:pt x="523228" y="1400721"/>
                </a:lnTo>
                <a:lnTo>
                  <a:pt x="569064" y="1411718"/>
                </a:lnTo>
                <a:lnTo>
                  <a:pt x="615996" y="1419705"/>
                </a:lnTo>
                <a:lnTo>
                  <a:pt x="663918" y="1424575"/>
                </a:lnTo>
                <a:lnTo>
                  <a:pt x="712724" y="1426222"/>
                </a:lnTo>
                <a:lnTo>
                  <a:pt x="761548" y="1424575"/>
                </a:lnTo>
                <a:lnTo>
                  <a:pt x="809493" y="1419705"/>
                </a:lnTo>
                <a:lnTo>
                  <a:pt x="856453" y="1411718"/>
                </a:lnTo>
                <a:lnTo>
                  <a:pt x="902320" y="1400721"/>
                </a:lnTo>
                <a:lnTo>
                  <a:pt x="946988" y="1386820"/>
                </a:lnTo>
                <a:lnTo>
                  <a:pt x="990351" y="1370122"/>
                </a:lnTo>
                <a:lnTo>
                  <a:pt x="1032303" y="1350734"/>
                </a:lnTo>
                <a:lnTo>
                  <a:pt x="1072736" y="1328762"/>
                </a:lnTo>
                <a:lnTo>
                  <a:pt x="1111543" y="1304313"/>
                </a:lnTo>
                <a:lnTo>
                  <a:pt x="1148620" y="1277492"/>
                </a:lnTo>
                <a:lnTo>
                  <a:pt x="1183858" y="1248408"/>
                </a:lnTo>
                <a:lnTo>
                  <a:pt x="1217152" y="1217166"/>
                </a:lnTo>
                <a:lnTo>
                  <a:pt x="1248394" y="1183873"/>
                </a:lnTo>
                <a:lnTo>
                  <a:pt x="1277479" y="1148635"/>
                </a:lnTo>
                <a:lnTo>
                  <a:pt x="1304299" y="1111559"/>
                </a:lnTo>
                <a:lnTo>
                  <a:pt x="1328749" y="1072752"/>
                </a:lnTo>
                <a:lnTo>
                  <a:pt x="1350721" y="1032320"/>
                </a:lnTo>
                <a:lnTo>
                  <a:pt x="1370109" y="990370"/>
                </a:lnTo>
                <a:lnTo>
                  <a:pt x="1386807" y="947007"/>
                </a:lnTo>
                <a:lnTo>
                  <a:pt x="1400708" y="902340"/>
                </a:lnTo>
                <a:lnTo>
                  <a:pt x="1411705" y="856474"/>
                </a:lnTo>
                <a:lnTo>
                  <a:pt x="1419692" y="809516"/>
                </a:lnTo>
                <a:lnTo>
                  <a:pt x="1424562" y="761572"/>
                </a:lnTo>
                <a:lnTo>
                  <a:pt x="1426210" y="712749"/>
                </a:lnTo>
                <a:lnTo>
                  <a:pt x="1424562" y="663930"/>
                </a:lnTo>
                <a:lnTo>
                  <a:pt x="1419692" y="615997"/>
                </a:lnTo>
                <a:lnTo>
                  <a:pt x="1411705" y="569055"/>
                </a:lnTo>
                <a:lnTo>
                  <a:pt x="1400708" y="523212"/>
                </a:lnTo>
                <a:lnTo>
                  <a:pt x="1386807" y="478572"/>
                </a:lnTo>
                <a:lnTo>
                  <a:pt x="1370109" y="435241"/>
                </a:lnTo>
                <a:lnTo>
                  <a:pt x="1350721" y="393327"/>
                </a:lnTo>
                <a:lnTo>
                  <a:pt x="1328749" y="352933"/>
                </a:lnTo>
                <a:lnTo>
                  <a:pt x="1304299" y="314168"/>
                </a:lnTo>
                <a:lnTo>
                  <a:pt x="1277479" y="277135"/>
                </a:lnTo>
                <a:lnTo>
                  <a:pt x="1248394" y="241942"/>
                </a:lnTo>
                <a:lnTo>
                  <a:pt x="1217152" y="208694"/>
                </a:lnTo>
                <a:lnTo>
                  <a:pt x="1183858" y="177497"/>
                </a:lnTo>
                <a:lnTo>
                  <a:pt x="1148620" y="148457"/>
                </a:lnTo>
                <a:lnTo>
                  <a:pt x="1111543" y="121680"/>
                </a:lnTo>
                <a:lnTo>
                  <a:pt x="1072736" y="97272"/>
                </a:lnTo>
                <a:lnTo>
                  <a:pt x="1032303" y="75339"/>
                </a:lnTo>
                <a:lnTo>
                  <a:pt x="990351" y="55986"/>
                </a:lnTo>
                <a:lnTo>
                  <a:pt x="946988" y="39321"/>
                </a:lnTo>
                <a:lnTo>
                  <a:pt x="902320" y="25448"/>
                </a:lnTo>
                <a:lnTo>
                  <a:pt x="856453" y="14473"/>
                </a:lnTo>
                <a:lnTo>
                  <a:pt x="809493" y="6503"/>
                </a:lnTo>
                <a:lnTo>
                  <a:pt x="761548" y="1643"/>
                </a:lnTo>
                <a:lnTo>
                  <a:pt x="7127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23110" y="3243795"/>
            <a:ext cx="10974070" cy="3384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10"/>
              </a:spcBef>
            </a:pPr>
            <a:r>
              <a:rPr sz="7350" spc="150" dirty="0"/>
              <a:t>Optimizing</a:t>
            </a:r>
            <a:r>
              <a:rPr sz="7350" spc="10" dirty="0"/>
              <a:t> </a:t>
            </a:r>
            <a:r>
              <a:rPr sz="7350" spc="175" dirty="0"/>
              <a:t>Efficiency:</a:t>
            </a:r>
            <a:r>
              <a:rPr sz="7350" spc="15" dirty="0"/>
              <a:t> </a:t>
            </a:r>
            <a:r>
              <a:rPr sz="7350" spc="20" dirty="0"/>
              <a:t>The </a:t>
            </a:r>
            <a:r>
              <a:rPr sz="7350" spc="-1605" dirty="0"/>
              <a:t> </a:t>
            </a:r>
            <a:r>
              <a:rPr sz="7350" dirty="0"/>
              <a:t>Role </a:t>
            </a:r>
            <a:r>
              <a:rPr sz="7350" spc="285" dirty="0"/>
              <a:t>of </a:t>
            </a:r>
            <a:r>
              <a:rPr sz="7350" spc="120" dirty="0"/>
              <a:t>Cage </a:t>
            </a:r>
            <a:r>
              <a:rPr sz="7350" spc="145" dirty="0"/>
              <a:t>Wheel </a:t>
            </a:r>
            <a:r>
              <a:rPr sz="7350" spc="80" dirty="0"/>
              <a:t>Lifters </a:t>
            </a:r>
            <a:r>
              <a:rPr sz="7350" spc="-1605" dirty="0"/>
              <a:t> </a:t>
            </a:r>
            <a:r>
              <a:rPr sz="7350" spc="185" dirty="0"/>
              <a:t>in</a:t>
            </a:r>
            <a:r>
              <a:rPr sz="7350" spc="30" dirty="0"/>
              <a:t> </a:t>
            </a:r>
            <a:r>
              <a:rPr sz="7350" spc="114" dirty="0"/>
              <a:t>Modern</a:t>
            </a:r>
            <a:r>
              <a:rPr sz="7350" spc="30" dirty="0"/>
              <a:t> </a:t>
            </a:r>
            <a:r>
              <a:rPr sz="7350" spc="140" dirty="0"/>
              <a:t>Industry</a:t>
            </a:r>
            <a:endParaRPr sz="7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B36A95-3833-F61C-20FA-3B050F2D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73" y="-9798"/>
            <a:ext cx="18417528" cy="10779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rcRect/>
          <a:stretch/>
        </p:blipFill>
        <p:spPr>
          <a:xfrm>
            <a:off x="0" y="8506"/>
            <a:ext cx="18288000" cy="107610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20000" cy="1076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99308" y="8957424"/>
            <a:ext cx="271780" cy="1329690"/>
          </a:xfrm>
          <a:custGeom>
            <a:avLst/>
            <a:gdLst/>
            <a:ahLst/>
            <a:cxnLst/>
            <a:rect l="l" t="t" r="r" b="b"/>
            <a:pathLst>
              <a:path w="271779" h="1329690">
                <a:moveTo>
                  <a:pt x="271411" y="0"/>
                </a:moveTo>
                <a:lnTo>
                  <a:pt x="92875" y="0"/>
                </a:lnTo>
                <a:lnTo>
                  <a:pt x="90749" y="29962"/>
                </a:lnTo>
                <a:lnTo>
                  <a:pt x="84505" y="53375"/>
                </a:lnTo>
                <a:lnTo>
                  <a:pt x="74347" y="74220"/>
                </a:lnTo>
                <a:lnTo>
                  <a:pt x="60477" y="96483"/>
                </a:lnTo>
                <a:lnTo>
                  <a:pt x="40092" y="129455"/>
                </a:lnTo>
                <a:lnTo>
                  <a:pt x="20518" y="170731"/>
                </a:lnTo>
                <a:lnTo>
                  <a:pt x="5804" y="222941"/>
                </a:lnTo>
                <a:lnTo>
                  <a:pt x="0" y="288719"/>
                </a:lnTo>
                <a:lnTo>
                  <a:pt x="5804" y="354800"/>
                </a:lnTo>
                <a:lnTo>
                  <a:pt x="20518" y="406977"/>
                </a:lnTo>
                <a:lnTo>
                  <a:pt x="40092" y="448084"/>
                </a:lnTo>
                <a:lnTo>
                  <a:pt x="74347" y="503218"/>
                </a:lnTo>
                <a:lnTo>
                  <a:pt x="84505" y="524064"/>
                </a:lnTo>
                <a:lnTo>
                  <a:pt x="90749" y="547474"/>
                </a:lnTo>
                <a:lnTo>
                  <a:pt x="92875" y="577430"/>
                </a:lnTo>
                <a:lnTo>
                  <a:pt x="90749" y="606974"/>
                </a:lnTo>
                <a:lnTo>
                  <a:pt x="84505" y="630172"/>
                </a:lnTo>
                <a:lnTo>
                  <a:pt x="74347" y="650939"/>
                </a:lnTo>
                <a:lnTo>
                  <a:pt x="60477" y="673191"/>
                </a:lnTo>
                <a:lnTo>
                  <a:pt x="40092" y="706164"/>
                </a:lnTo>
                <a:lnTo>
                  <a:pt x="20518" y="747439"/>
                </a:lnTo>
                <a:lnTo>
                  <a:pt x="5804" y="799650"/>
                </a:lnTo>
                <a:lnTo>
                  <a:pt x="0" y="865428"/>
                </a:lnTo>
                <a:lnTo>
                  <a:pt x="5804" y="931510"/>
                </a:lnTo>
                <a:lnTo>
                  <a:pt x="20518" y="983686"/>
                </a:lnTo>
                <a:lnTo>
                  <a:pt x="40092" y="1024793"/>
                </a:lnTo>
                <a:lnTo>
                  <a:pt x="74347" y="1079928"/>
                </a:lnTo>
                <a:lnTo>
                  <a:pt x="84505" y="1100773"/>
                </a:lnTo>
                <a:lnTo>
                  <a:pt x="90749" y="1124183"/>
                </a:lnTo>
                <a:lnTo>
                  <a:pt x="92875" y="1154140"/>
                </a:lnTo>
                <a:lnTo>
                  <a:pt x="90749" y="1183683"/>
                </a:lnTo>
                <a:lnTo>
                  <a:pt x="84505" y="1206881"/>
                </a:lnTo>
                <a:lnTo>
                  <a:pt x="74347" y="1227648"/>
                </a:lnTo>
                <a:lnTo>
                  <a:pt x="60477" y="1249901"/>
                </a:lnTo>
                <a:lnTo>
                  <a:pt x="40092" y="1282873"/>
                </a:lnTo>
                <a:lnTo>
                  <a:pt x="20518" y="1324148"/>
                </a:lnTo>
                <a:lnTo>
                  <a:pt x="18989" y="1329573"/>
                </a:lnTo>
                <a:lnTo>
                  <a:pt x="220667" y="1329573"/>
                </a:lnTo>
                <a:lnTo>
                  <a:pt x="230719" y="1313403"/>
                </a:lnTo>
                <a:lnTo>
                  <a:pt x="250537" y="1272128"/>
                </a:lnTo>
                <a:lnTo>
                  <a:pt x="265496" y="1219918"/>
                </a:lnTo>
                <a:lnTo>
                  <a:pt x="271411" y="1154140"/>
                </a:lnTo>
                <a:lnTo>
                  <a:pt x="265496" y="1088048"/>
                </a:lnTo>
                <a:lnTo>
                  <a:pt x="250537" y="1035793"/>
                </a:lnTo>
                <a:lnTo>
                  <a:pt x="230719" y="994473"/>
                </a:lnTo>
                <a:lnTo>
                  <a:pt x="210223" y="961184"/>
                </a:lnTo>
                <a:lnTo>
                  <a:pt x="196352" y="939336"/>
                </a:lnTo>
                <a:lnTo>
                  <a:pt x="186194" y="918705"/>
                </a:lnTo>
                <a:lnTo>
                  <a:pt x="179951" y="895374"/>
                </a:lnTo>
                <a:lnTo>
                  <a:pt x="177825" y="865428"/>
                </a:lnTo>
                <a:lnTo>
                  <a:pt x="179951" y="835886"/>
                </a:lnTo>
                <a:lnTo>
                  <a:pt x="186194" y="812688"/>
                </a:lnTo>
                <a:lnTo>
                  <a:pt x="196352" y="791920"/>
                </a:lnTo>
                <a:lnTo>
                  <a:pt x="230719" y="736694"/>
                </a:lnTo>
                <a:lnTo>
                  <a:pt x="250537" y="695419"/>
                </a:lnTo>
                <a:lnTo>
                  <a:pt x="265496" y="643209"/>
                </a:lnTo>
                <a:lnTo>
                  <a:pt x="271411" y="577430"/>
                </a:lnTo>
                <a:lnTo>
                  <a:pt x="265496" y="511339"/>
                </a:lnTo>
                <a:lnTo>
                  <a:pt x="250537" y="459085"/>
                </a:lnTo>
                <a:lnTo>
                  <a:pt x="230719" y="417765"/>
                </a:lnTo>
                <a:lnTo>
                  <a:pt x="210223" y="384476"/>
                </a:lnTo>
                <a:lnTo>
                  <a:pt x="196352" y="362627"/>
                </a:lnTo>
                <a:lnTo>
                  <a:pt x="186194" y="341995"/>
                </a:lnTo>
                <a:lnTo>
                  <a:pt x="179951" y="318664"/>
                </a:lnTo>
                <a:lnTo>
                  <a:pt x="177825" y="288719"/>
                </a:lnTo>
                <a:lnTo>
                  <a:pt x="179951" y="258871"/>
                </a:lnTo>
                <a:lnTo>
                  <a:pt x="186194" y="235707"/>
                </a:lnTo>
                <a:lnTo>
                  <a:pt x="196352" y="215109"/>
                </a:lnTo>
                <a:lnTo>
                  <a:pt x="210223" y="192958"/>
                </a:lnTo>
                <a:lnTo>
                  <a:pt x="230719" y="159974"/>
                </a:lnTo>
                <a:lnTo>
                  <a:pt x="250537" y="118620"/>
                </a:lnTo>
                <a:lnTo>
                  <a:pt x="265496" y="66195"/>
                </a:lnTo>
                <a:lnTo>
                  <a:pt x="27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74403" y="8957424"/>
            <a:ext cx="271780" cy="1329690"/>
          </a:xfrm>
          <a:custGeom>
            <a:avLst/>
            <a:gdLst/>
            <a:ahLst/>
            <a:cxnLst/>
            <a:rect l="l" t="t" r="r" b="b"/>
            <a:pathLst>
              <a:path w="271779" h="1329690">
                <a:moveTo>
                  <a:pt x="271411" y="0"/>
                </a:moveTo>
                <a:lnTo>
                  <a:pt x="92862" y="0"/>
                </a:lnTo>
                <a:lnTo>
                  <a:pt x="90738" y="29962"/>
                </a:lnTo>
                <a:lnTo>
                  <a:pt x="84497" y="53375"/>
                </a:lnTo>
                <a:lnTo>
                  <a:pt x="74340" y="74220"/>
                </a:lnTo>
                <a:lnTo>
                  <a:pt x="60464" y="96483"/>
                </a:lnTo>
                <a:lnTo>
                  <a:pt x="40087" y="129455"/>
                </a:lnTo>
                <a:lnTo>
                  <a:pt x="20516" y="170731"/>
                </a:lnTo>
                <a:lnTo>
                  <a:pt x="5804" y="222941"/>
                </a:lnTo>
                <a:lnTo>
                  <a:pt x="0" y="288719"/>
                </a:lnTo>
                <a:lnTo>
                  <a:pt x="5804" y="354800"/>
                </a:lnTo>
                <a:lnTo>
                  <a:pt x="20516" y="406977"/>
                </a:lnTo>
                <a:lnTo>
                  <a:pt x="40087" y="448084"/>
                </a:lnTo>
                <a:lnTo>
                  <a:pt x="74340" y="503218"/>
                </a:lnTo>
                <a:lnTo>
                  <a:pt x="84497" y="524064"/>
                </a:lnTo>
                <a:lnTo>
                  <a:pt x="90738" y="547474"/>
                </a:lnTo>
                <a:lnTo>
                  <a:pt x="92862" y="577430"/>
                </a:lnTo>
                <a:lnTo>
                  <a:pt x="90738" y="606974"/>
                </a:lnTo>
                <a:lnTo>
                  <a:pt x="84497" y="630172"/>
                </a:lnTo>
                <a:lnTo>
                  <a:pt x="74340" y="650939"/>
                </a:lnTo>
                <a:lnTo>
                  <a:pt x="60464" y="673191"/>
                </a:lnTo>
                <a:lnTo>
                  <a:pt x="40087" y="706164"/>
                </a:lnTo>
                <a:lnTo>
                  <a:pt x="20516" y="747439"/>
                </a:lnTo>
                <a:lnTo>
                  <a:pt x="5804" y="799650"/>
                </a:lnTo>
                <a:lnTo>
                  <a:pt x="0" y="865428"/>
                </a:lnTo>
                <a:lnTo>
                  <a:pt x="5804" y="931510"/>
                </a:lnTo>
                <a:lnTo>
                  <a:pt x="20516" y="983686"/>
                </a:lnTo>
                <a:lnTo>
                  <a:pt x="40087" y="1024793"/>
                </a:lnTo>
                <a:lnTo>
                  <a:pt x="74340" y="1079928"/>
                </a:lnTo>
                <a:lnTo>
                  <a:pt x="84497" y="1100773"/>
                </a:lnTo>
                <a:lnTo>
                  <a:pt x="90738" y="1124183"/>
                </a:lnTo>
                <a:lnTo>
                  <a:pt x="92862" y="1154140"/>
                </a:lnTo>
                <a:lnTo>
                  <a:pt x="90738" y="1183683"/>
                </a:lnTo>
                <a:lnTo>
                  <a:pt x="84497" y="1206881"/>
                </a:lnTo>
                <a:lnTo>
                  <a:pt x="74340" y="1227648"/>
                </a:lnTo>
                <a:lnTo>
                  <a:pt x="60464" y="1249901"/>
                </a:lnTo>
                <a:lnTo>
                  <a:pt x="40087" y="1282873"/>
                </a:lnTo>
                <a:lnTo>
                  <a:pt x="20516" y="1324148"/>
                </a:lnTo>
                <a:lnTo>
                  <a:pt x="18988" y="1329573"/>
                </a:lnTo>
                <a:lnTo>
                  <a:pt x="220656" y="1329573"/>
                </a:lnTo>
                <a:lnTo>
                  <a:pt x="230708" y="1313403"/>
                </a:lnTo>
                <a:lnTo>
                  <a:pt x="250531" y="1272128"/>
                </a:lnTo>
                <a:lnTo>
                  <a:pt x="265494" y="1219918"/>
                </a:lnTo>
                <a:lnTo>
                  <a:pt x="271411" y="1154140"/>
                </a:lnTo>
                <a:lnTo>
                  <a:pt x="265494" y="1088048"/>
                </a:lnTo>
                <a:lnTo>
                  <a:pt x="250531" y="1035793"/>
                </a:lnTo>
                <a:lnTo>
                  <a:pt x="230708" y="994473"/>
                </a:lnTo>
                <a:lnTo>
                  <a:pt x="210210" y="961184"/>
                </a:lnTo>
                <a:lnTo>
                  <a:pt x="196347" y="939336"/>
                </a:lnTo>
                <a:lnTo>
                  <a:pt x="186193" y="918705"/>
                </a:lnTo>
                <a:lnTo>
                  <a:pt x="179951" y="895374"/>
                </a:lnTo>
                <a:lnTo>
                  <a:pt x="177825" y="865428"/>
                </a:lnTo>
                <a:lnTo>
                  <a:pt x="179951" y="835886"/>
                </a:lnTo>
                <a:lnTo>
                  <a:pt x="186193" y="812688"/>
                </a:lnTo>
                <a:lnTo>
                  <a:pt x="196347" y="791920"/>
                </a:lnTo>
                <a:lnTo>
                  <a:pt x="230708" y="736694"/>
                </a:lnTo>
                <a:lnTo>
                  <a:pt x="250531" y="695419"/>
                </a:lnTo>
                <a:lnTo>
                  <a:pt x="265494" y="643209"/>
                </a:lnTo>
                <a:lnTo>
                  <a:pt x="271411" y="577430"/>
                </a:lnTo>
                <a:lnTo>
                  <a:pt x="265494" y="511339"/>
                </a:lnTo>
                <a:lnTo>
                  <a:pt x="250531" y="459085"/>
                </a:lnTo>
                <a:lnTo>
                  <a:pt x="230708" y="417765"/>
                </a:lnTo>
                <a:lnTo>
                  <a:pt x="210210" y="384476"/>
                </a:lnTo>
                <a:lnTo>
                  <a:pt x="196347" y="362627"/>
                </a:lnTo>
                <a:lnTo>
                  <a:pt x="186193" y="341995"/>
                </a:lnTo>
                <a:lnTo>
                  <a:pt x="179951" y="318664"/>
                </a:lnTo>
                <a:lnTo>
                  <a:pt x="177825" y="288719"/>
                </a:lnTo>
                <a:lnTo>
                  <a:pt x="179951" y="258871"/>
                </a:lnTo>
                <a:lnTo>
                  <a:pt x="186193" y="235707"/>
                </a:lnTo>
                <a:lnTo>
                  <a:pt x="196347" y="215109"/>
                </a:lnTo>
                <a:lnTo>
                  <a:pt x="210210" y="192958"/>
                </a:lnTo>
                <a:lnTo>
                  <a:pt x="230708" y="159974"/>
                </a:lnTo>
                <a:lnTo>
                  <a:pt x="250531" y="118620"/>
                </a:lnTo>
                <a:lnTo>
                  <a:pt x="265494" y="66195"/>
                </a:lnTo>
                <a:lnTo>
                  <a:pt x="27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11524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214" y="143967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3"/>
                </a:moveTo>
                <a:lnTo>
                  <a:pt x="844744" y="189343"/>
                </a:lnTo>
                <a:lnTo>
                  <a:pt x="844744" y="0"/>
                </a:lnTo>
                <a:lnTo>
                  <a:pt x="0" y="0"/>
                </a:lnTo>
                <a:lnTo>
                  <a:pt x="0" y="18934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43195" y="162178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4" y="189354"/>
                </a:lnTo>
                <a:lnTo>
                  <a:pt x="844744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43195" y="2811876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443195" y="3207138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4" y="189349"/>
                </a:lnTo>
                <a:lnTo>
                  <a:pt x="844744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94535" y="1335462"/>
            <a:ext cx="8408035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50" spc="55" dirty="0"/>
              <a:t>Introduction</a:t>
            </a:r>
            <a:r>
              <a:rPr sz="4350" spc="10" dirty="0"/>
              <a:t> </a:t>
            </a:r>
            <a:r>
              <a:rPr sz="4350" spc="70" dirty="0"/>
              <a:t>to</a:t>
            </a:r>
            <a:r>
              <a:rPr sz="4350" spc="15" dirty="0"/>
              <a:t> </a:t>
            </a:r>
            <a:r>
              <a:rPr sz="4350" spc="65" dirty="0"/>
              <a:t>Cage</a:t>
            </a:r>
            <a:r>
              <a:rPr sz="4350" spc="10" dirty="0"/>
              <a:t> </a:t>
            </a:r>
            <a:r>
              <a:rPr sz="4350" spc="85" dirty="0"/>
              <a:t>Wheel</a:t>
            </a:r>
            <a:r>
              <a:rPr sz="4350" spc="15" dirty="0"/>
              <a:t> </a:t>
            </a:r>
            <a:r>
              <a:rPr sz="4350" spc="50" dirty="0"/>
              <a:t>Lifters</a:t>
            </a:r>
            <a:endParaRPr sz="4350"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0849" y="5505660"/>
            <a:ext cx="5572112" cy="35623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0278" y="1820951"/>
            <a:ext cx="5572125" cy="32861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13367" y="2390330"/>
            <a:ext cx="9053830" cy="61741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899"/>
              </a:lnSpc>
              <a:spcBef>
                <a:spcPts val="85"/>
              </a:spcBef>
            </a:pPr>
            <a:r>
              <a:rPr sz="4000" spc="70" dirty="0">
                <a:latin typeface="Cambria"/>
                <a:cs typeface="Cambria"/>
              </a:rPr>
              <a:t>In </a:t>
            </a:r>
            <a:r>
              <a:rPr sz="4000" spc="45" dirty="0">
                <a:latin typeface="Cambria"/>
                <a:cs typeface="Cambria"/>
              </a:rPr>
              <a:t>modern </a:t>
            </a:r>
            <a:r>
              <a:rPr sz="4000" spc="70" dirty="0">
                <a:latin typeface="Cambria"/>
                <a:cs typeface="Cambria"/>
              </a:rPr>
              <a:t>agriculture,cage </a:t>
            </a:r>
            <a:r>
              <a:rPr sz="4000" spc="60" dirty="0">
                <a:latin typeface="Cambria"/>
                <a:cs typeface="Cambria"/>
              </a:rPr>
              <a:t>wheel </a:t>
            </a:r>
            <a:r>
              <a:rPr sz="4000" spc="65" dirty="0">
                <a:latin typeface="Cambria"/>
                <a:cs typeface="Cambria"/>
              </a:rPr>
              <a:t> </a:t>
            </a:r>
            <a:r>
              <a:rPr sz="4000" spc="80" dirty="0">
                <a:latin typeface="Cambria"/>
                <a:cs typeface="Cambria"/>
              </a:rPr>
              <a:t>liftersplay </a:t>
            </a:r>
            <a:r>
              <a:rPr sz="4000" spc="110" dirty="0">
                <a:latin typeface="Cambria"/>
                <a:cs typeface="Cambria"/>
              </a:rPr>
              <a:t>a </a:t>
            </a:r>
            <a:r>
              <a:rPr sz="4000" spc="50" dirty="0">
                <a:latin typeface="Cambria"/>
                <a:cs typeface="Cambria"/>
              </a:rPr>
              <a:t>crucial </a:t>
            </a:r>
            <a:r>
              <a:rPr sz="4000" spc="-15" dirty="0">
                <a:latin typeface="Cambria"/>
                <a:cs typeface="Cambria"/>
              </a:rPr>
              <a:t>role </a:t>
            </a:r>
            <a:r>
              <a:rPr sz="4000" spc="110" dirty="0">
                <a:latin typeface="Cambria"/>
                <a:cs typeface="Cambria"/>
              </a:rPr>
              <a:t>in </a:t>
            </a:r>
            <a:r>
              <a:rPr sz="4000" spc="114" dirty="0">
                <a:latin typeface="Cambria"/>
                <a:cs typeface="Cambria"/>
              </a:rPr>
              <a:t> </a:t>
            </a:r>
            <a:r>
              <a:rPr sz="4000" spc="110" dirty="0">
                <a:latin typeface="Cambria"/>
                <a:cs typeface="Cambria"/>
              </a:rPr>
              <a:t>enhancingefficiency. </a:t>
            </a:r>
            <a:r>
              <a:rPr sz="4000" spc="60" dirty="0">
                <a:latin typeface="Cambria"/>
                <a:cs typeface="Cambria"/>
              </a:rPr>
              <a:t>This </a:t>
            </a:r>
            <a:r>
              <a:rPr sz="4000" spc="70" dirty="0">
                <a:latin typeface="Cambria"/>
                <a:cs typeface="Cambria"/>
              </a:rPr>
              <a:t>devices </a:t>
            </a:r>
            <a:r>
              <a:rPr sz="4000" spc="80" dirty="0">
                <a:latin typeface="Cambria"/>
                <a:cs typeface="Cambria"/>
              </a:rPr>
              <a:t>is </a:t>
            </a:r>
            <a:r>
              <a:rPr sz="4000" spc="85" dirty="0">
                <a:latin typeface="Cambria"/>
                <a:cs typeface="Cambria"/>
              </a:rPr>
              <a:t> </a:t>
            </a:r>
            <a:r>
              <a:rPr sz="4000" spc="65" dirty="0">
                <a:latin typeface="Cambria"/>
                <a:cs typeface="Cambria"/>
              </a:rPr>
              <a:t>used</a:t>
            </a:r>
            <a:r>
              <a:rPr sz="4000" spc="15" dirty="0">
                <a:latin typeface="Cambria"/>
                <a:cs typeface="Cambria"/>
              </a:rPr>
              <a:t> </a:t>
            </a:r>
            <a:r>
              <a:rPr sz="4000" spc="75" dirty="0">
                <a:latin typeface="Cambria"/>
                <a:cs typeface="Cambria"/>
              </a:rPr>
              <a:t>to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250" dirty="0">
                <a:latin typeface="Cambria"/>
                <a:cs typeface="Cambria"/>
              </a:rPr>
              <a:t>fix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90" dirty="0">
                <a:latin typeface="Cambria"/>
                <a:cs typeface="Cambria"/>
              </a:rPr>
              <a:t>the</a:t>
            </a:r>
            <a:r>
              <a:rPr sz="4000" spc="15" dirty="0">
                <a:latin typeface="Cambria"/>
                <a:cs typeface="Cambria"/>
              </a:rPr>
              <a:t> </a:t>
            </a:r>
            <a:r>
              <a:rPr sz="4000" spc="80" dirty="0">
                <a:latin typeface="Cambria"/>
                <a:cs typeface="Cambria"/>
              </a:rPr>
              <a:t>cage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60" dirty="0">
                <a:latin typeface="Cambria"/>
                <a:cs typeface="Cambria"/>
              </a:rPr>
              <a:t>wheel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110" dirty="0">
                <a:latin typeface="Cambria"/>
                <a:cs typeface="Cambria"/>
              </a:rPr>
              <a:t>in</a:t>
            </a:r>
            <a:r>
              <a:rPr sz="4000" spc="15" dirty="0">
                <a:latin typeface="Cambria"/>
                <a:cs typeface="Cambria"/>
              </a:rPr>
              <a:t> </a:t>
            </a:r>
            <a:r>
              <a:rPr sz="4000" spc="35" dirty="0">
                <a:latin typeface="Cambria"/>
                <a:cs typeface="Cambria"/>
              </a:rPr>
              <a:t>tractor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and </a:t>
            </a:r>
            <a:r>
              <a:rPr sz="4000" spc="-865" dirty="0">
                <a:latin typeface="Cambria"/>
                <a:cs typeface="Cambria"/>
              </a:rPr>
              <a:t> </a:t>
            </a:r>
            <a:r>
              <a:rPr sz="4000" spc="120" dirty="0">
                <a:latin typeface="Cambria"/>
                <a:cs typeface="Cambria"/>
              </a:rPr>
              <a:t>gauge </a:t>
            </a:r>
            <a:r>
              <a:rPr sz="4000" spc="60" dirty="0">
                <a:latin typeface="Cambria"/>
                <a:cs typeface="Cambria"/>
              </a:rPr>
              <a:t>wheel </a:t>
            </a:r>
            <a:r>
              <a:rPr sz="4000" spc="45" dirty="0">
                <a:latin typeface="Cambria"/>
                <a:cs typeface="Cambria"/>
              </a:rPr>
              <a:t>help </a:t>
            </a:r>
            <a:r>
              <a:rPr sz="4000" spc="75" dirty="0">
                <a:latin typeface="Cambria"/>
                <a:cs typeface="Cambria"/>
              </a:rPr>
              <a:t>to </a:t>
            </a:r>
            <a:r>
              <a:rPr sz="4000" spc="100" dirty="0">
                <a:latin typeface="Cambria"/>
                <a:cs typeface="Cambria"/>
              </a:rPr>
              <a:t>change </a:t>
            </a:r>
            <a:r>
              <a:rPr sz="4000" spc="75" dirty="0">
                <a:latin typeface="Cambria"/>
                <a:cs typeface="Cambria"/>
              </a:rPr>
              <a:t>rough </a:t>
            </a:r>
            <a:r>
              <a:rPr sz="4000" spc="50" dirty="0">
                <a:latin typeface="Cambria"/>
                <a:cs typeface="Cambria"/>
              </a:rPr>
              <a:t>soil </a:t>
            </a:r>
            <a:r>
              <a:rPr sz="4000" spc="55" dirty="0">
                <a:latin typeface="Cambria"/>
                <a:cs typeface="Cambria"/>
              </a:rPr>
              <a:t> </a:t>
            </a:r>
            <a:r>
              <a:rPr sz="4000" spc="90" dirty="0">
                <a:latin typeface="Cambria"/>
                <a:cs typeface="Cambria"/>
              </a:rPr>
              <a:t>into </a:t>
            </a:r>
            <a:r>
              <a:rPr sz="4000" spc="120" dirty="0">
                <a:latin typeface="Cambria"/>
                <a:cs typeface="Cambria"/>
              </a:rPr>
              <a:t>mud </a:t>
            </a:r>
            <a:r>
              <a:rPr sz="4000" spc="95" dirty="0">
                <a:latin typeface="Cambria"/>
                <a:cs typeface="Cambria"/>
              </a:rPr>
              <a:t>and </a:t>
            </a:r>
            <a:r>
              <a:rPr sz="4000" spc="90" dirty="0">
                <a:latin typeface="Cambria"/>
                <a:cs typeface="Cambria"/>
              </a:rPr>
              <a:t>optimizeplanting </a:t>
            </a:r>
            <a:r>
              <a:rPr sz="4000" spc="95" dirty="0">
                <a:latin typeface="Cambria"/>
                <a:cs typeface="Cambria"/>
              </a:rPr>
              <a:t> </a:t>
            </a:r>
            <a:r>
              <a:rPr sz="4000" spc="70" dirty="0">
                <a:latin typeface="Cambria"/>
                <a:cs typeface="Cambria"/>
              </a:rPr>
              <a:t>depthand </a:t>
            </a:r>
            <a:r>
              <a:rPr sz="4000" spc="65" dirty="0">
                <a:latin typeface="Cambria"/>
                <a:cs typeface="Cambria"/>
              </a:rPr>
              <a:t>improve </a:t>
            </a:r>
            <a:r>
              <a:rPr sz="4000" spc="20" dirty="0">
                <a:latin typeface="Cambria"/>
                <a:cs typeface="Cambria"/>
              </a:rPr>
              <a:t>seed </a:t>
            </a:r>
            <a:r>
              <a:rPr sz="4000" spc="80" dirty="0">
                <a:latin typeface="Cambria"/>
                <a:cs typeface="Cambria"/>
              </a:rPr>
              <a:t>placement, </a:t>
            </a:r>
            <a:r>
              <a:rPr sz="4000" spc="85" dirty="0">
                <a:latin typeface="Cambria"/>
                <a:cs typeface="Cambria"/>
              </a:rPr>
              <a:t> ensuring </a:t>
            </a:r>
            <a:r>
              <a:rPr sz="4000" spc="110" dirty="0">
                <a:latin typeface="Cambria"/>
                <a:cs typeface="Cambria"/>
              </a:rPr>
              <a:t>uniform </a:t>
            </a:r>
            <a:r>
              <a:rPr sz="4000" spc="-10" dirty="0">
                <a:latin typeface="Cambria"/>
                <a:cs typeface="Cambria"/>
              </a:rPr>
              <a:t>crop </a:t>
            </a:r>
            <a:r>
              <a:rPr sz="4000" spc="90" dirty="0">
                <a:latin typeface="Cambria"/>
                <a:cs typeface="Cambria"/>
              </a:rPr>
              <a:t>growth. </a:t>
            </a:r>
            <a:r>
              <a:rPr sz="4000" spc="60" dirty="0">
                <a:latin typeface="Cambria"/>
                <a:cs typeface="Cambria"/>
              </a:rPr>
              <a:t>This </a:t>
            </a:r>
            <a:r>
              <a:rPr sz="4000" spc="65" dirty="0">
                <a:latin typeface="Cambria"/>
                <a:cs typeface="Cambria"/>
              </a:rPr>
              <a:t> presentation </a:t>
            </a:r>
            <a:r>
              <a:rPr sz="4000" spc="40" dirty="0">
                <a:latin typeface="Cambria"/>
                <a:cs typeface="Cambria"/>
              </a:rPr>
              <a:t>explores </a:t>
            </a:r>
            <a:r>
              <a:rPr sz="4000" spc="45" dirty="0">
                <a:latin typeface="Cambria"/>
                <a:cs typeface="Cambria"/>
              </a:rPr>
              <a:t>their </a:t>
            </a:r>
            <a:r>
              <a:rPr sz="4000" spc="110" dirty="0">
                <a:latin typeface="Cambria"/>
                <a:cs typeface="Cambria"/>
              </a:rPr>
              <a:t>significance </a:t>
            </a:r>
            <a:r>
              <a:rPr sz="4000" spc="-869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and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95" dirty="0">
                <a:latin typeface="Cambria"/>
                <a:cs typeface="Cambria"/>
              </a:rPr>
              <a:t>impact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85" dirty="0">
                <a:latin typeface="Cambria"/>
                <a:cs typeface="Cambria"/>
              </a:rPr>
              <a:t>on</a:t>
            </a:r>
            <a:r>
              <a:rPr sz="4000" spc="20" dirty="0">
                <a:latin typeface="Cambria"/>
                <a:cs typeface="Cambria"/>
              </a:rPr>
              <a:t> </a:t>
            </a:r>
            <a:r>
              <a:rPr sz="4000" spc="65" dirty="0">
                <a:latin typeface="Cambria"/>
                <a:cs typeface="Cambria"/>
              </a:rPr>
              <a:t>agricultural</a:t>
            </a:r>
            <a:r>
              <a:rPr sz="4000" spc="25" dirty="0">
                <a:latin typeface="Cambria"/>
                <a:cs typeface="Cambria"/>
              </a:rPr>
              <a:t> </a:t>
            </a:r>
            <a:r>
              <a:rPr sz="4000" spc="55" dirty="0">
                <a:latin typeface="Cambria"/>
                <a:cs typeface="Cambria"/>
              </a:rPr>
              <a:t>practices.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6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6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1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7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5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6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8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6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1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7"/>
                  </a:lnTo>
                  <a:lnTo>
                    <a:pt x="1644054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1"/>
                  </a:lnTo>
                  <a:lnTo>
                    <a:pt x="1666854" y="900137"/>
                  </a:lnTo>
                  <a:lnTo>
                    <a:pt x="1818999" y="900137"/>
                  </a:lnTo>
                  <a:lnTo>
                    <a:pt x="1818999" y="840661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5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2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6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1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3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3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1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3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71545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1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4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3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4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1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4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1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1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3" y="11043"/>
                </a:lnTo>
                <a:lnTo>
                  <a:pt x="467016" y="2813"/>
                </a:lnTo>
                <a:lnTo>
                  <a:pt x="418211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1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3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4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1" y="687595"/>
                </a:lnTo>
                <a:lnTo>
                  <a:pt x="737594" y="687595"/>
                </a:lnTo>
                <a:lnTo>
                  <a:pt x="771443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9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3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09618" y="873517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57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57"/>
                </a:lnTo>
                <a:lnTo>
                  <a:pt x="285115" y="498957"/>
                </a:lnTo>
                <a:lnTo>
                  <a:pt x="285115" y="284391"/>
                </a:lnTo>
                <a:lnTo>
                  <a:pt x="495757" y="284391"/>
                </a:lnTo>
                <a:lnTo>
                  <a:pt x="495757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593965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Understanding</a:t>
            </a:r>
            <a:r>
              <a:rPr spc="5" dirty="0"/>
              <a:t> </a:t>
            </a:r>
            <a:r>
              <a:rPr spc="70" dirty="0"/>
              <a:t>Cage</a:t>
            </a:r>
            <a:r>
              <a:rPr spc="5" dirty="0"/>
              <a:t> </a:t>
            </a:r>
            <a:r>
              <a:rPr spc="85" dirty="0"/>
              <a:t>Wheel</a:t>
            </a:r>
            <a:r>
              <a:rPr spc="5" dirty="0"/>
              <a:t> </a:t>
            </a:r>
            <a:r>
              <a:rPr spc="50" dirty="0"/>
              <a:t>Lifters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0134" y="3457537"/>
            <a:ext cx="1771408" cy="213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4590141" y="3717125"/>
            <a:ext cx="769620" cy="208915"/>
          </a:xfrm>
          <a:custGeom>
            <a:avLst/>
            <a:gdLst/>
            <a:ahLst/>
            <a:cxnLst/>
            <a:rect l="l" t="t" r="r" b="b"/>
            <a:pathLst>
              <a:path w="769619" h="208914">
                <a:moveTo>
                  <a:pt x="25019" y="124675"/>
                </a:moveTo>
                <a:lnTo>
                  <a:pt x="0" y="130962"/>
                </a:lnTo>
                <a:lnTo>
                  <a:pt x="2714" y="140423"/>
                </a:lnTo>
                <a:lnTo>
                  <a:pt x="6477" y="148385"/>
                </a:lnTo>
                <a:lnTo>
                  <a:pt x="39594" y="167733"/>
                </a:lnTo>
                <a:lnTo>
                  <a:pt x="48641" y="168262"/>
                </a:lnTo>
                <a:lnTo>
                  <a:pt x="55572" y="167955"/>
                </a:lnTo>
                <a:lnTo>
                  <a:pt x="91186" y="149694"/>
                </a:lnTo>
                <a:lnTo>
                  <a:pt x="95326" y="144068"/>
                </a:lnTo>
                <a:lnTo>
                  <a:pt x="42037" y="144068"/>
                </a:lnTo>
                <a:lnTo>
                  <a:pt x="37084" y="142824"/>
                </a:lnTo>
                <a:lnTo>
                  <a:pt x="33401" y="140335"/>
                </a:lnTo>
                <a:lnTo>
                  <a:pt x="29845" y="137807"/>
                </a:lnTo>
                <a:lnTo>
                  <a:pt x="27051" y="132588"/>
                </a:lnTo>
                <a:lnTo>
                  <a:pt x="25019" y="124675"/>
                </a:lnTo>
                <a:close/>
              </a:path>
              <a:path w="769619" h="208914">
                <a:moveTo>
                  <a:pt x="50673" y="41389"/>
                </a:moveTo>
                <a:lnTo>
                  <a:pt x="42037" y="41389"/>
                </a:lnTo>
                <a:lnTo>
                  <a:pt x="34290" y="42951"/>
                </a:lnTo>
                <a:lnTo>
                  <a:pt x="20320" y="49199"/>
                </a:lnTo>
                <a:lnTo>
                  <a:pt x="14732" y="53568"/>
                </a:lnTo>
                <a:lnTo>
                  <a:pt x="10668" y="59182"/>
                </a:lnTo>
                <a:lnTo>
                  <a:pt x="6477" y="64808"/>
                </a:lnTo>
                <a:lnTo>
                  <a:pt x="4445" y="71348"/>
                </a:lnTo>
                <a:lnTo>
                  <a:pt x="4445" y="87820"/>
                </a:lnTo>
                <a:lnTo>
                  <a:pt x="38100" y="114236"/>
                </a:lnTo>
                <a:lnTo>
                  <a:pt x="62230" y="119862"/>
                </a:lnTo>
                <a:lnTo>
                  <a:pt x="65659" y="121437"/>
                </a:lnTo>
                <a:lnTo>
                  <a:pt x="69723" y="125450"/>
                </a:lnTo>
                <a:lnTo>
                  <a:pt x="70739" y="127825"/>
                </a:lnTo>
                <a:lnTo>
                  <a:pt x="70739" y="133997"/>
                </a:lnTo>
                <a:lnTo>
                  <a:pt x="68816" y="137134"/>
                </a:lnTo>
                <a:lnTo>
                  <a:pt x="61214" y="142684"/>
                </a:lnTo>
                <a:lnTo>
                  <a:pt x="55626" y="144068"/>
                </a:lnTo>
                <a:lnTo>
                  <a:pt x="95326" y="144068"/>
                </a:lnTo>
                <a:lnTo>
                  <a:pt x="95504" y="143827"/>
                </a:lnTo>
                <a:lnTo>
                  <a:pt x="97663" y="137134"/>
                </a:lnTo>
                <a:lnTo>
                  <a:pt x="97663" y="120459"/>
                </a:lnTo>
                <a:lnTo>
                  <a:pt x="63881" y="94437"/>
                </a:lnTo>
                <a:lnTo>
                  <a:pt x="46990" y="90347"/>
                </a:lnTo>
                <a:lnTo>
                  <a:pt x="40894" y="88773"/>
                </a:lnTo>
                <a:lnTo>
                  <a:pt x="36703" y="87058"/>
                </a:lnTo>
                <a:lnTo>
                  <a:pt x="34163" y="85178"/>
                </a:lnTo>
                <a:lnTo>
                  <a:pt x="31877" y="83273"/>
                </a:lnTo>
                <a:lnTo>
                  <a:pt x="30607" y="80822"/>
                </a:lnTo>
                <a:lnTo>
                  <a:pt x="30648" y="74422"/>
                </a:lnTo>
                <a:lnTo>
                  <a:pt x="32512" y="71539"/>
                </a:lnTo>
                <a:lnTo>
                  <a:pt x="36068" y="69011"/>
                </a:lnTo>
                <a:lnTo>
                  <a:pt x="39751" y="66484"/>
                </a:lnTo>
                <a:lnTo>
                  <a:pt x="44577" y="65227"/>
                </a:lnTo>
                <a:lnTo>
                  <a:pt x="92295" y="65227"/>
                </a:lnTo>
                <a:lnTo>
                  <a:pt x="89630" y="60337"/>
                </a:lnTo>
                <a:lnTo>
                  <a:pt x="59436" y="41906"/>
                </a:lnTo>
                <a:lnTo>
                  <a:pt x="50673" y="41389"/>
                </a:lnTo>
                <a:close/>
              </a:path>
              <a:path w="769619" h="208914">
                <a:moveTo>
                  <a:pt x="92295" y="65227"/>
                </a:moveTo>
                <a:lnTo>
                  <a:pt x="55118" y="65227"/>
                </a:lnTo>
                <a:lnTo>
                  <a:pt x="58674" y="65887"/>
                </a:lnTo>
                <a:lnTo>
                  <a:pt x="64008" y="68554"/>
                </a:lnTo>
                <a:lnTo>
                  <a:pt x="66167" y="70256"/>
                </a:lnTo>
                <a:lnTo>
                  <a:pt x="67691" y="72339"/>
                </a:lnTo>
                <a:lnTo>
                  <a:pt x="69342" y="74422"/>
                </a:lnTo>
                <a:lnTo>
                  <a:pt x="70993" y="77812"/>
                </a:lnTo>
                <a:lnTo>
                  <a:pt x="72771" y="82524"/>
                </a:lnTo>
                <a:lnTo>
                  <a:pt x="96774" y="75768"/>
                </a:lnTo>
                <a:lnTo>
                  <a:pt x="93511" y="67457"/>
                </a:lnTo>
                <a:lnTo>
                  <a:pt x="92295" y="65227"/>
                </a:lnTo>
                <a:close/>
              </a:path>
              <a:path w="769619" h="208914">
                <a:moveTo>
                  <a:pt x="149479" y="66446"/>
                </a:moveTo>
                <a:lnTo>
                  <a:pt x="123190" y="66446"/>
                </a:lnTo>
                <a:lnTo>
                  <a:pt x="123272" y="141389"/>
                </a:lnTo>
                <a:lnTo>
                  <a:pt x="152908" y="167347"/>
                </a:lnTo>
                <a:lnTo>
                  <a:pt x="162052" y="167347"/>
                </a:lnTo>
                <a:lnTo>
                  <a:pt x="165100" y="167068"/>
                </a:lnTo>
                <a:lnTo>
                  <a:pt x="167386" y="166522"/>
                </a:lnTo>
                <a:lnTo>
                  <a:pt x="169799" y="166014"/>
                </a:lnTo>
                <a:lnTo>
                  <a:pt x="172847" y="165049"/>
                </a:lnTo>
                <a:lnTo>
                  <a:pt x="176657" y="163652"/>
                </a:lnTo>
                <a:lnTo>
                  <a:pt x="171671" y="141655"/>
                </a:lnTo>
                <a:lnTo>
                  <a:pt x="158242" y="141655"/>
                </a:lnTo>
                <a:lnTo>
                  <a:pt x="156337" y="141389"/>
                </a:lnTo>
                <a:lnTo>
                  <a:pt x="149479" y="132930"/>
                </a:lnTo>
                <a:lnTo>
                  <a:pt x="149479" y="66446"/>
                </a:lnTo>
                <a:close/>
              </a:path>
              <a:path w="769619" h="208914">
                <a:moveTo>
                  <a:pt x="171323" y="140119"/>
                </a:moveTo>
                <a:lnTo>
                  <a:pt x="163322" y="141554"/>
                </a:lnTo>
                <a:lnTo>
                  <a:pt x="161925" y="141655"/>
                </a:lnTo>
                <a:lnTo>
                  <a:pt x="171671" y="141655"/>
                </a:lnTo>
                <a:lnTo>
                  <a:pt x="171323" y="140119"/>
                </a:lnTo>
                <a:close/>
              </a:path>
              <a:path w="769619" h="208914">
                <a:moveTo>
                  <a:pt x="173863" y="42862"/>
                </a:moveTo>
                <a:lnTo>
                  <a:pt x="105918" y="42862"/>
                </a:lnTo>
                <a:lnTo>
                  <a:pt x="105918" y="66446"/>
                </a:lnTo>
                <a:lnTo>
                  <a:pt x="173863" y="66446"/>
                </a:lnTo>
                <a:lnTo>
                  <a:pt x="173863" y="42862"/>
                </a:lnTo>
                <a:close/>
              </a:path>
              <a:path w="769619" h="208914">
                <a:moveTo>
                  <a:pt x="149479" y="15494"/>
                </a:moveTo>
                <a:lnTo>
                  <a:pt x="123190" y="15494"/>
                </a:lnTo>
                <a:lnTo>
                  <a:pt x="123190" y="42862"/>
                </a:lnTo>
                <a:lnTo>
                  <a:pt x="149479" y="42862"/>
                </a:lnTo>
                <a:lnTo>
                  <a:pt x="149479" y="15494"/>
                </a:lnTo>
                <a:close/>
              </a:path>
              <a:path w="769619" h="208914">
                <a:moveTo>
                  <a:pt x="283098" y="65532"/>
                </a:moveTo>
                <a:lnTo>
                  <a:pt x="247142" y="65532"/>
                </a:lnTo>
                <a:lnTo>
                  <a:pt x="252222" y="67144"/>
                </a:lnTo>
                <a:lnTo>
                  <a:pt x="255270" y="70396"/>
                </a:lnTo>
                <a:lnTo>
                  <a:pt x="258445" y="73596"/>
                </a:lnTo>
                <a:lnTo>
                  <a:pt x="260001" y="78003"/>
                </a:lnTo>
                <a:lnTo>
                  <a:pt x="260096" y="86182"/>
                </a:lnTo>
                <a:lnTo>
                  <a:pt x="259588" y="87058"/>
                </a:lnTo>
                <a:lnTo>
                  <a:pt x="257556" y="88176"/>
                </a:lnTo>
                <a:lnTo>
                  <a:pt x="255016" y="88671"/>
                </a:lnTo>
                <a:lnTo>
                  <a:pt x="246888" y="89560"/>
                </a:lnTo>
                <a:lnTo>
                  <a:pt x="228981" y="91821"/>
                </a:lnTo>
                <a:lnTo>
                  <a:pt x="187706" y="115595"/>
                </a:lnTo>
                <a:lnTo>
                  <a:pt x="186182" y="121666"/>
                </a:lnTo>
                <a:lnTo>
                  <a:pt x="186182" y="137388"/>
                </a:lnTo>
                <a:lnTo>
                  <a:pt x="214503" y="167005"/>
                </a:lnTo>
                <a:lnTo>
                  <a:pt x="221742" y="168516"/>
                </a:lnTo>
                <a:lnTo>
                  <a:pt x="236855" y="168516"/>
                </a:lnTo>
                <a:lnTo>
                  <a:pt x="243078" y="167411"/>
                </a:lnTo>
                <a:lnTo>
                  <a:pt x="248158" y="165188"/>
                </a:lnTo>
                <a:lnTo>
                  <a:pt x="253365" y="162979"/>
                </a:lnTo>
                <a:lnTo>
                  <a:pt x="257556" y="160261"/>
                </a:lnTo>
                <a:lnTo>
                  <a:pt x="260604" y="157060"/>
                </a:lnTo>
                <a:lnTo>
                  <a:pt x="261620" y="156070"/>
                </a:lnTo>
                <a:lnTo>
                  <a:pt x="262001" y="155587"/>
                </a:lnTo>
                <a:lnTo>
                  <a:pt x="286385" y="155587"/>
                </a:lnTo>
                <a:lnTo>
                  <a:pt x="286385" y="144068"/>
                </a:lnTo>
                <a:lnTo>
                  <a:pt x="226187" y="144068"/>
                </a:lnTo>
                <a:lnTo>
                  <a:pt x="221361" y="142849"/>
                </a:lnTo>
                <a:lnTo>
                  <a:pt x="214249" y="138010"/>
                </a:lnTo>
                <a:lnTo>
                  <a:pt x="212598" y="134518"/>
                </a:lnTo>
                <a:lnTo>
                  <a:pt x="212598" y="126606"/>
                </a:lnTo>
                <a:lnTo>
                  <a:pt x="213487" y="123990"/>
                </a:lnTo>
                <a:lnTo>
                  <a:pt x="215265" y="122110"/>
                </a:lnTo>
                <a:lnTo>
                  <a:pt x="216916" y="120205"/>
                </a:lnTo>
                <a:lnTo>
                  <a:pt x="245110" y="113601"/>
                </a:lnTo>
                <a:lnTo>
                  <a:pt x="248412" y="113144"/>
                </a:lnTo>
                <a:lnTo>
                  <a:pt x="255143" y="112052"/>
                </a:lnTo>
                <a:lnTo>
                  <a:pt x="258318" y="111353"/>
                </a:lnTo>
                <a:lnTo>
                  <a:pt x="261239" y="110502"/>
                </a:lnTo>
                <a:lnTo>
                  <a:pt x="261874" y="110350"/>
                </a:lnTo>
                <a:lnTo>
                  <a:pt x="262255" y="110172"/>
                </a:lnTo>
                <a:lnTo>
                  <a:pt x="262763" y="109969"/>
                </a:lnTo>
                <a:lnTo>
                  <a:pt x="286385" y="109969"/>
                </a:lnTo>
                <a:lnTo>
                  <a:pt x="286385" y="76377"/>
                </a:lnTo>
                <a:lnTo>
                  <a:pt x="284734" y="68427"/>
                </a:lnTo>
                <a:lnTo>
                  <a:pt x="283098" y="65532"/>
                </a:lnTo>
                <a:close/>
              </a:path>
              <a:path w="769619" h="208914">
                <a:moveTo>
                  <a:pt x="286385" y="155587"/>
                </a:moveTo>
                <a:lnTo>
                  <a:pt x="262001" y="155587"/>
                </a:lnTo>
                <a:lnTo>
                  <a:pt x="260096" y="165862"/>
                </a:lnTo>
                <a:lnTo>
                  <a:pt x="286385" y="165862"/>
                </a:lnTo>
                <a:lnTo>
                  <a:pt x="286385" y="155587"/>
                </a:lnTo>
                <a:close/>
              </a:path>
              <a:path w="769619" h="208914">
                <a:moveTo>
                  <a:pt x="286385" y="109969"/>
                </a:moveTo>
                <a:lnTo>
                  <a:pt x="262763" y="109969"/>
                </a:lnTo>
                <a:lnTo>
                  <a:pt x="260096" y="120116"/>
                </a:lnTo>
                <a:lnTo>
                  <a:pt x="260096" y="124142"/>
                </a:lnTo>
                <a:lnTo>
                  <a:pt x="259080" y="127977"/>
                </a:lnTo>
                <a:lnTo>
                  <a:pt x="256921" y="131635"/>
                </a:lnTo>
                <a:lnTo>
                  <a:pt x="254889" y="135242"/>
                </a:lnTo>
                <a:lnTo>
                  <a:pt x="251841" y="138226"/>
                </a:lnTo>
                <a:lnTo>
                  <a:pt x="247650" y="140576"/>
                </a:lnTo>
                <a:lnTo>
                  <a:pt x="243586" y="142900"/>
                </a:lnTo>
                <a:lnTo>
                  <a:pt x="238506" y="144068"/>
                </a:lnTo>
                <a:lnTo>
                  <a:pt x="286385" y="144068"/>
                </a:lnTo>
                <a:lnTo>
                  <a:pt x="286385" y="109969"/>
                </a:lnTo>
                <a:close/>
              </a:path>
              <a:path w="769619" h="208914">
                <a:moveTo>
                  <a:pt x="243713" y="41389"/>
                </a:moveTo>
                <a:lnTo>
                  <a:pt x="233553" y="41389"/>
                </a:lnTo>
                <a:lnTo>
                  <a:pt x="227330" y="42227"/>
                </a:lnTo>
                <a:lnTo>
                  <a:pt x="191535" y="67745"/>
                </a:lnTo>
                <a:lnTo>
                  <a:pt x="188087" y="74993"/>
                </a:lnTo>
                <a:lnTo>
                  <a:pt x="212852" y="83896"/>
                </a:lnTo>
                <a:lnTo>
                  <a:pt x="215519" y="78003"/>
                </a:lnTo>
                <a:lnTo>
                  <a:pt x="218948" y="73456"/>
                </a:lnTo>
                <a:lnTo>
                  <a:pt x="223139" y="70294"/>
                </a:lnTo>
                <a:lnTo>
                  <a:pt x="227203" y="67119"/>
                </a:lnTo>
                <a:lnTo>
                  <a:pt x="232918" y="65532"/>
                </a:lnTo>
                <a:lnTo>
                  <a:pt x="283098" y="65532"/>
                </a:lnTo>
                <a:lnTo>
                  <a:pt x="281305" y="62357"/>
                </a:lnTo>
                <a:lnTo>
                  <a:pt x="278003" y="56286"/>
                </a:lnTo>
                <a:lnTo>
                  <a:pt x="273812" y="51752"/>
                </a:lnTo>
                <a:lnTo>
                  <a:pt x="263652" y="45720"/>
                </a:lnTo>
                <a:lnTo>
                  <a:pt x="258572" y="43738"/>
                </a:lnTo>
                <a:lnTo>
                  <a:pt x="248158" y="41859"/>
                </a:lnTo>
                <a:lnTo>
                  <a:pt x="243713" y="41389"/>
                </a:lnTo>
                <a:close/>
              </a:path>
              <a:path w="769619" h="208914">
                <a:moveTo>
                  <a:pt x="405306" y="152692"/>
                </a:moveTo>
                <a:lnTo>
                  <a:pt x="336296" y="152692"/>
                </a:lnTo>
                <a:lnTo>
                  <a:pt x="336804" y="153327"/>
                </a:lnTo>
                <a:lnTo>
                  <a:pt x="337312" y="154012"/>
                </a:lnTo>
                <a:lnTo>
                  <a:pt x="360807" y="168262"/>
                </a:lnTo>
                <a:lnTo>
                  <a:pt x="368935" y="168262"/>
                </a:lnTo>
                <a:lnTo>
                  <a:pt x="402161" y="155946"/>
                </a:lnTo>
                <a:lnTo>
                  <a:pt x="405306" y="152692"/>
                </a:lnTo>
                <a:close/>
              </a:path>
              <a:path w="769619" h="208914">
                <a:moveTo>
                  <a:pt x="338455" y="4762"/>
                </a:moveTo>
                <a:lnTo>
                  <a:pt x="312166" y="4762"/>
                </a:lnTo>
                <a:lnTo>
                  <a:pt x="312166" y="165862"/>
                </a:lnTo>
                <a:lnTo>
                  <a:pt x="337820" y="165862"/>
                </a:lnTo>
                <a:lnTo>
                  <a:pt x="336296" y="152692"/>
                </a:lnTo>
                <a:lnTo>
                  <a:pt x="405306" y="152692"/>
                </a:lnTo>
                <a:lnTo>
                  <a:pt x="407162" y="150772"/>
                </a:lnTo>
                <a:lnTo>
                  <a:pt x="411495" y="144815"/>
                </a:lnTo>
                <a:lnTo>
                  <a:pt x="412074" y="143751"/>
                </a:lnTo>
                <a:lnTo>
                  <a:pt x="360426" y="143751"/>
                </a:lnTo>
                <a:lnTo>
                  <a:pt x="355346" y="142189"/>
                </a:lnTo>
                <a:lnTo>
                  <a:pt x="351282" y="139052"/>
                </a:lnTo>
                <a:lnTo>
                  <a:pt x="347091" y="135877"/>
                </a:lnTo>
                <a:lnTo>
                  <a:pt x="343916" y="131330"/>
                </a:lnTo>
                <a:lnTo>
                  <a:pt x="341503" y="125387"/>
                </a:lnTo>
                <a:lnTo>
                  <a:pt x="339217" y="119456"/>
                </a:lnTo>
                <a:lnTo>
                  <a:pt x="338074" y="112445"/>
                </a:lnTo>
                <a:lnTo>
                  <a:pt x="338074" y="96380"/>
                </a:lnTo>
                <a:lnTo>
                  <a:pt x="339217" y="89509"/>
                </a:lnTo>
                <a:lnTo>
                  <a:pt x="341503" y="83743"/>
                </a:lnTo>
                <a:lnTo>
                  <a:pt x="343662" y="77939"/>
                </a:lnTo>
                <a:lnTo>
                  <a:pt x="346837" y="73520"/>
                </a:lnTo>
                <a:lnTo>
                  <a:pt x="355219" y="67373"/>
                </a:lnTo>
                <a:lnTo>
                  <a:pt x="360299" y="65836"/>
                </a:lnTo>
                <a:lnTo>
                  <a:pt x="412097" y="65836"/>
                </a:lnTo>
                <a:lnTo>
                  <a:pt x="411493" y="64728"/>
                </a:lnTo>
                <a:lnTo>
                  <a:pt x="407146" y="58793"/>
                </a:lnTo>
                <a:lnTo>
                  <a:pt x="405871" y="57492"/>
                </a:lnTo>
                <a:lnTo>
                  <a:pt x="335915" y="57492"/>
                </a:lnTo>
                <a:lnTo>
                  <a:pt x="338455" y="4762"/>
                </a:lnTo>
                <a:close/>
              </a:path>
              <a:path w="769619" h="208914">
                <a:moveTo>
                  <a:pt x="412097" y="65836"/>
                </a:moveTo>
                <a:lnTo>
                  <a:pt x="372999" y="65836"/>
                </a:lnTo>
                <a:lnTo>
                  <a:pt x="378333" y="67475"/>
                </a:lnTo>
                <a:lnTo>
                  <a:pt x="386715" y="73990"/>
                </a:lnTo>
                <a:lnTo>
                  <a:pt x="390017" y="78524"/>
                </a:lnTo>
                <a:lnTo>
                  <a:pt x="392176" y="84366"/>
                </a:lnTo>
                <a:lnTo>
                  <a:pt x="394462" y="90195"/>
                </a:lnTo>
                <a:lnTo>
                  <a:pt x="395266" y="95476"/>
                </a:lnTo>
                <a:lnTo>
                  <a:pt x="395392" y="112445"/>
                </a:lnTo>
                <a:lnTo>
                  <a:pt x="394335" y="118745"/>
                </a:lnTo>
                <a:lnTo>
                  <a:pt x="392049" y="124777"/>
                </a:lnTo>
                <a:lnTo>
                  <a:pt x="389890" y="130784"/>
                </a:lnTo>
                <a:lnTo>
                  <a:pt x="386588" y="135458"/>
                </a:lnTo>
                <a:lnTo>
                  <a:pt x="378206" y="142100"/>
                </a:lnTo>
                <a:lnTo>
                  <a:pt x="372872" y="143751"/>
                </a:lnTo>
                <a:lnTo>
                  <a:pt x="412074" y="143751"/>
                </a:lnTo>
                <a:lnTo>
                  <a:pt x="421767" y="104673"/>
                </a:lnTo>
                <a:lnTo>
                  <a:pt x="421360" y="95476"/>
                </a:lnTo>
                <a:lnTo>
                  <a:pt x="420131" y="86877"/>
                </a:lnTo>
                <a:lnTo>
                  <a:pt x="418070" y="78873"/>
                </a:lnTo>
                <a:lnTo>
                  <a:pt x="415163" y="71462"/>
                </a:lnTo>
                <a:lnTo>
                  <a:pt x="412097" y="65836"/>
                </a:lnTo>
                <a:close/>
              </a:path>
              <a:path w="769619" h="208914">
                <a:moveTo>
                  <a:pt x="368681" y="41389"/>
                </a:moveTo>
                <a:lnTo>
                  <a:pt x="360426" y="41389"/>
                </a:lnTo>
                <a:lnTo>
                  <a:pt x="353822" y="42786"/>
                </a:lnTo>
                <a:lnTo>
                  <a:pt x="343916" y="48374"/>
                </a:lnTo>
                <a:lnTo>
                  <a:pt x="340233" y="51460"/>
                </a:lnTo>
                <a:lnTo>
                  <a:pt x="337693" y="54838"/>
                </a:lnTo>
                <a:lnTo>
                  <a:pt x="336931" y="55791"/>
                </a:lnTo>
                <a:lnTo>
                  <a:pt x="336423" y="56667"/>
                </a:lnTo>
                <a:lnTo>
                  <a:pt x="335915" y="57492"/>
                </a:lnTo>
                <a:lnTo>
                  <a:pt x="405871" y="57492"/>
                </a:lnTo>
                <a:lnTo>
                  <a:pt x="376275" y="41884"/>
                </a:lnTo>
                <a:lnTo>
                  <a:pt x="368681" y="41389"/>
                </a:lnTo>
                <a:close/>
              </a:path>
              <a:path w="769619" h="208914">
                <a:moveTo>
                  <a:pt x="457708" y="0"/>
                </a:moveTo>
                <a:lnTo>
                  <a:pt x="448564" y="0"/>
                </a:lnTo>
                <a:lnTo>
                  <a:pt x="444627" y="1587"/>
                </a:lnTo>
                <a:lnTo>
                  <a:pt x="441198" y="4762"/>
                </a:lnTo>
                <a:lnTo>
                  <a:pt x="437896" y="7924"/>
                </a:lnTo>
                <a:lnTo>
                  <a:pt x="436245" y="11760"/>
                </a:lnTo>
                <a:lnTo>
                  <a:pt x="436245" y="20802"/>
                </a:lnTo>
                <a:lnTo>
                  <a:pt x="437896" y="24638"/>
                </a:lnTo>
                <a:lnTo>
                  <a:pt x="441198" y="27774"/>
                </a:lnTo>
                <a:lnTo>
                  <a:pt x="444627" y="30911"/>
                </a:lnTo>
                <a:lnTo>
                  <a:pt x="448564" y="32486"/>
                </a:lnTo>
                <a:lnTo>
                  <a:pt x="457708" y="32486"/>
                </a:lnTo>
                <a:lnTo>
                  <a:pt x="461645" y="30911"/>
                </a:lnTo>
                <a:lnTo>
                  <a:pt x="464947" y="27774"/>
                </a:lnTo>
                <a:lnTo>
                  <a:pt x="468376" y="24638"/>
                </a:lnTo>
                <a:lnTo>
                  <a:pt x="470027" y="20802"/>
                </a:lnTo>
                <a:lnTo>
                  <a:pt x="470027" y="11760"/>
                </a:lnTo>
                <a:lnTo>
                  <a:pt x="468376" y="7924"/>
                </a:lnTo>
                <a:lnTo>
                  <a:pt x="464947" y="4762"/>
                </a:lnTo>
                <a:lnTo>
                  <a:pt x="461645" y="1587"/>
                </a:lnTo>
                <a:lnTo>
                  <a:pt x="457708" y="0"/>
                </a:lnTo>
                <a:close/>
              </a:path>
              <a:path w="769619" h="208914">
                <a:moveTo>
                  <a:pt x="466090" y="42862"/>
                </a:moveTo>
                <a:lnTo>
                  <a:pt x="439801" y="42862"/>
                </a:lnTo>
                <a:lnTo>
                  <a:pt x="439801" y="165862"/>
                </a:lnTo>
                <a:lnTo>
                  <a:pt x="466090" y="165862"/>
                </a:lnTo>
                <a:lnTo>
                  <a:pt x="466090" y="42862"/>
                </a:lnTo>
                <a:close/>
              </a:path>
              <a:path w="769619" h="208914">
                <a:moveTo>
                  <a:pt x="515874" y="4762"/>
                </a:moveTo>
                <a:lnTo>
                  <a:pt x="489585" y="4762"/>
                </a:lnTo>
                <a:lnTo>
                  <a:pt x="489585" y="165862"/>
                </a:lnTo>
                <a:lnTo>
                  <a:pt x="515874" y="165862"/>
                </a:lnTo>
                <a:lnTo>
                  <a:pt x="515874" y="4762"/>
                </a:lnTo>
                <a:close/>
              </a:path>
              <a:path w="769619" h="208914">
                <a:moveTo>
                  <a:pt x="557149" y="0"/>
                </a:moveTo>
                <a:lnTo>
                  <a:pt x="548005" y="0"/>
                </a:lnTo>
                <a:lnTo>
                  <a:pt x="543941" y="1587"/>
                </a:lnTo>
                <a:lnTo>
                  <a:pt x="537337" y="7924"/>
                </a:lnTo>
                <a:lnTo>
                  <a:pt x="535686" y="11760"/>
                </a:lnTo>
                <a:lnTo>
                  <a:pt x="535686" y="20802"/>
                </a:lnTo>
                <a:lnTo>
                  <a:pt x="537337" y="24638"/>
                </a:lnTo>
                <a:lnTo>
                  <a:pt x="543941" y="30911"/>
                </a:lnTo>
                <a:lnTo>
                  <a:pt x="548005" y="32486"/>
                </a:lnTo>
                <a:lnTo>
                  <a:pt x="557149" y="32486"/>
                </a:lnTo>
                <a:lnTo>
                  <a:pt x="561086" y="30911"/>
                </a:lnTo>
                <a:lnTo>
                  <a:pt x="567690" y="24638"/>
                </a:lnTo>
                <a:lnTo>
                  <a:pt x="569468" y="20802"/>
                </a:lnTo>
                <a:lnTo>
                  <a:pt x="569468" y="11760"/>
                </a:lnTo>
                <a:lnTo>
                  <a:pt x="567690" y="7924"/>
                </a:lnTo>
                <a:lnTo>
                  <a:pt x="561086" y="1587"/>
                </a:lnTo>
                <a:lnTo>
                  <a:pt x="557149" y="0"/>
                </a:lnTo>
                <a:close/>
              </a:path>
              <a:path w="769619" h="208914">
                <a:moveTo>
                  <a:pt x="565531" y="42862"/>
                </a:moveTo>
                <a:lnTo>
                  <a:pt x="539242" y="42862"/>
                </a:lnTo>
                <a:lnTo>
                  <a:pt x="539242" y="165862"/>
                </a:lnTo>
                <a:lnTo>
                  <a:pt x="565531" y="165862"/>
                </a:lnTo>
                <a:lnTo>
                  <a:pt x="565531" y="42862"/>
                </a:lnTo>
                <a:close/>
              </a:path>
              <a:path w="769619" h="208914">
                <a:moveTo>
                  <a:pt x="623062" y="66446"/>
                </a:moveTo>
                <a:lnTo>
                  <a:pt x="596773" y="66446"/>
                </a:lnTo>
                <a:lnTo>
                  <a:pt x="596855" y="141389"/>
                </a:lnTo>
                <a:lnTo>
                  <a:pt x="626491" y="167347"/>
                </a:lnTo>
                <a:lnTo>
                  <a:pt x="635635" y="167347"/>
                </a:lnTo>
                <a:lnTo>
                  <a:pt x="638683" y="167068"/>
                </a:lnTo>
                <a:lnTo>
                  <a:pt x="640969" y="166522"/>
                </a:lnTo>
                <a:lnTo>
                  <a:pt x="643382" y="166014"/>
                </a:lnTo>
                <a:lnTo>
                  <a:pt x="646430" y="165049"/>
                </a:lnTo>
                <a:lnTo>
                  <a:pt x="650240" y="163652"/>
                </a:lnTo>
                <a:lnTo>
                  <a:pt x="645254" y="141655"/>
                </a:lnTo>
                <a:lnTo>
                  <a:pt x="631698" y="141655"/>
                </a:lnTo>
                <a:lnTo>
                  <a:pt x="629920" y="141389"/>
                </a:lnTo>
                <a:lnTo>
                  <a:pt x="623062" y="132930"/>
                </a:lnTo>
                <a:lnTo>
                  <a:pt x="623062" y="66446"/>
                </a:lnTo>
                <a:close/>
              </a:path>
              <a:path w="769619" h="208914">
                <a:moveTo>
                  <a:pt x="644906" y="140119"/>
                </a:moveTo>
                <a:lnTo>
                  <a:pt x="641477" y="140741"/>
                </a:lnTo>
                <a:lnTo>
                  <a:pt x="639064" y="141147"/>
                </a:lnTo>
                <a:lnTo>
                  <a:pt x="636905" y="141554"/>
                </a:lnTo>
                <a:lnTo>
                  <a:pt x="635508" y="141655"/>
                </a:lnTo>
                <a:lnTo>
                  <a:pt x="645254" y="141655"/>
                </a:lnTo>
                <a:lnTo>
                  <a:pt x="644906" y="140119"/>
                </a:lnTo>
                <a:close/>
              </a:path>
              <a:path w="769619" h="208914">
                <a:moveTo>
                  <a:pt x="647446" y="42862"/>
                </a:moveTo>
                <a:lnTo>
                  <a:pt x="579501" y="42862"/>
                </a:lnTo>
                <a:lnTo>
                  <a:pt x="579501" y="66446"/>
                </a:lnTo>
                <a:lnTo>
                  <a:pt x="647446" y="66446"/>
                </a:lnTo>
                <a:lnTo>
                  <a:pt x="647446" y="42862"/>
                </a:lnTo>
                <a:close/>
              </a:path>
              <a:path w="769619" h="208914">
                <a:moveTo>
                  <a:pt x="623062" y="15494"/>
                </a:moveTo>
                <a:lnTo>
                  <a:pt x="596773" y="15494"/>
                </a:lnTo>
                <a:lnTo>
                  <a:pt x="596773" y="42862"/>
                </a:lnTo>
                <a:lnTo>
                  <a:pt x="623062" y="42862"/>
                </a:lnTo>
                <a:lnTo>
                  <a:pt x="623062" y="15494"/>
                </a:lnTo>
                <a:close/>
              </a:path>
              <a:path w="769619" h="208914">
                <a:moveTo>
                  <a:pt x="669544" y="181559"/>
                </a:moveTo>
                <a:lnTo>
                  <a:pt x="662940" y="204533"/>
                </a:lnTo>
                <a:lnTo>
                  <a:pt x="666242" y="206235"/>
                </a:lnTo>
                <a:lnTo>
                  <a:pt x="669290" y="207365"/>
                </a:lnTo>
                <a:lnTo>
                  <a:pt x="674624" y="208457"/>
                </a:lnTo>
                <a:lnTo>
                  <a:pt x="677545" y="208724"/>
                </a:lnTo>
                <a:lnTo>
                  <a:pt x="686816" y="208724"/>
                </a:lnTo>
                <a:lnTo>
                  <a:pt x="717043" y="183946"/>
                </a:lnTo>
                <a:lnTo>
                  <a:pt x="680466" y="183946"/>
                </a:lnTo>
                <a:lnTo>
                  <a:pt x="676021" y="183235"/>
                </a:lnTo>
                <a:lnTo>
                  <a:pt x="669544" y="181559"/>
                </a:lnTo>
                <a:close/>
              </a:path>
              <a:path w="769619" h="208914">
                <a:moveTo>
                  <a:pt x="682752" y="42862"/>
                </a:moveTo>
                <a:lnTo>
                  <a:pt x="654431" y="42862"/>
                </a:lnTo>
                <a:lnTo>
                  <a:pt x="698246" y="162128"/>
                </a:lnTo>
                <a:lnTo>
                  <a:pt x="695579" y="169545"/>
                </a:lnTo>
                <a:lnTo>
                  <a:pt x="680466" y="183946"/>
                </a:lnTo>
                <a:lnTo>
                  <a:pt x="717043" y="183946"/>
                </a:lnTo>
                <a:lnTo>
                  <a:pt x="718566" y="179717"/>
                </a:lnTo>
                <a:lnTo>
                  <a:pt x="735203" y="134785"/>
                </a:lnTo>
                <a:lnTo>
                  <a:pt x="711835" y="134785"/>
                </a:lnTo>
                <a:lnTo>
                  <a:pt x="682752" y="42862"/>
                </a:lnTo>
                <a:close/>
              </a:path>
              <a:path w="769619" h="208914">
                <a:moveTo>
                  <a:pt x="769239" y="42862"/>
                </a:moveTo>
                <a:lnTo>
                  <a:pt x="740918" y="42862"/>
                </a:lnTo>
                <a:lnTo>
                  <a:pt x="711835" y="134785"/>
                </a:lnTo>
                <a:lnTo>
                  <a:pt x="735203" y="134785"/>
                </a:lnTo>
                <a:lnTo>
                  <a:pt x="769239" y="42862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3715" y="3964775"/>
            <a:ext cx="874293" cy="208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424936" y="3403562"/>
            <a:ext cx="6626225" cy="1029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650" spc="110" dirty="0">
                <a:latin typeface="Tahoma"/>
                <a:cs typeface="Tahoma"/>
              </a:rPr>
              <a:t>Cage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spc="70" dirty="0">
                <a:latin typeface="Tahoma"/>
                <a:cs typeface="Tahoma"/>
              </a:rPr>
              <a:t>wheel</a:t>
            </a:r>
            <a:r>
              <a:rPr sz="1650" spc="-55" dirty="0">
                <a:latin typeface="Tahoma"/>
                <a:cs typeface="Tahoma"/>
              </a:rPr>
              <a:t> </a:t>
            </a:r>
            <a:r>
              <a:rPr sz="1650" spc="50" dirty="0">
                <a:latin typeface="Tahoma"/>
                <a:cs typeface="Tahoma"/>
              </a:rPr>
              <a:t>lifters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882E06"/>
                </a:solidFill>
                <a:latin typeface="Tahoma"/>
                <a:cs typeface="Tahoma"/>
              </a:rPr>
              <a:t>are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882E06"/>
                </a:solidFill>
                <a:latin typeface="Tahoma"/>
                <a:cs typeface="Tahoma"/>
              </a:rPr>
              <a:t>mechanical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95" dirty="0">
                <a:solidFill>
                  <a:srgbClr val="882E06"/>
                </a:solidFill>
                <a:latin typeface="Tahoma"/>
                <a:cs typeface="Tahoma"/>
              </a:rPr>
              <a:t>devices</a:t>
            </a:r>
            <a:r>
              <a:rPr sz="1650" spc="-6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882E06"/>
                </a:solidFill>
                <a:latin typeface="Tahoma"/>
                <a:cs typeface="Tahoma"/>
              </a:rPr>
              <a:t>designed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882E06"/>
                </a:solidFill>
                <a:latin typeface="Tahoma"/>
                <a:cs typeface="Tahoma"/>
              </a:rPr>
              <a:t>to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882E06"/>
                </a:solidFill>
                <a:latin typeface="Tahoma"/>
                <a:cs typeface="Tahoma"/>
              </a:rPr>
              <a:t>elevate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882E06"/>
                </a:solidFill>
                <a:latin typeface="Tahoma"/>
                <a:cs typeface="Tahoma"/>
              </a:rPr>
              <a:t>and </a:t>
            </a:r>
            <a:r>
              <a:rPr sz="1650" spc="-5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882E06"/>
                </a:solidFill>
                <a:latin typeface="Tahoma"/>
                <a:cs typeface="Tahoma"/>
              </a:rPr>
              <a:t>transport </a:t>
            </a:r>
            <a:r>
              <a:rPr sz="1650" spc="75" dirty="0">
                <a:solidFill>
                  <a:srgbClr val="882E06"/>
                </a:solidFill>
                <a:latin typeface="Tahoma"/>
                <a:cs typeface="Tahoma"/>
              </a:rPr>
              <a:t>loads </a:t>
            </a:r>
            <a:r>
              <a:rPr sz="1650" spc="40" dirty="0">
                <a:solidFill>
                  <a:srgbClr val="882E06"/>
                </a:solidFill>
                <a:latin typeface="Tahoma"/>
                <a:cs typeface="Tahoma"/>
              </a:rPr>
              <a:t>safely. </a:t>
            </a:r>
            <a:r>
              <a:rPr sz="1650" spc="50" dirty="0">
                <a:solidFill>
                  <a:srgbClr val="882E06"/>
                </a:solidFill>
                <a:latin typeface="Tahoma"/>
                <a:cs typeface="Tahoma"/>
              </a:rPr>
              <a:t>Their </a:t>
            </a:r>
            <a:r>
              <a:rPr sz="1650" spc="65" dirty="0">
                <a:solidFill>
                  <a:srgbClr val="882E06"/>
                </a:solidFill>
                <a:latin typeface="Tahoma"/>
                <a:cs typeface="Tahoma"/>
              </a:rPr>
              <a:t>construction allows </a:t>
            </a:r>
            <a:r>
              <a:rPr sz="1650" spc="45" dirty="0">
                <a:solidFill>
                  <a:srgbClr val="882E06"/>
                </a:solidFill>
                <a:latin typeface="Tahoma"/>
                <a:cs typeface="Tahoma"/>
              </a:rPr>
              <a:t>for </a:t>
            </a:r>
            <a:r>
              <a:rPr sz="1650" spc="55" dirty="0">
                <a:latin typeface="Tahoma"/>
                <a:cs typeface="Tahoma"/>
              </a:rPr>
              <a:t>stability </a:t>
            </a:r>
            <a:r>
              <a:rPr sz="1650" spc="70" dirty="0">
                <a:solidFill>
                  <a:srgbClr val="882E06"/>
                </a:solidFill>
                <a:latin typeface="Tahoma"/>
                <a:cs typeface="Tahoma"/>
              </a:rPr>
              <a:t>and </a:t>
            </a:r>
            <a:r>
              <a:rPr sz="1650" spc="7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55" dirty="0">
                <a:latin typeface="Tahoma"/>
                <a:cs typeface="Tahoma"/>
              </a:rPr>
              <a:t>precision</a:t>
            </a:r>
            <a:r>
              <a:rPr sz="1650" spc="55" dirty="0">
                <a:solidFill>
                  <a:srgbClr val="882E06"/>
                </a:solidFill>
                <a:latin typeface="Tahoma"/>
                <a:cs typeface="Tahoma"/>
              </a:rPr>
              <a:t>,</a:t>
            </a:r>
            <a:r>
              <a:rPr sz="1650" spc="-5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882E06"/>
                </a:solidFill>
                <a:latin typeface="Tahoma"/>
                <a:cs typeface="Tahoma"/>
              </a:rPr>
              <a:t>making</a:t>
            </a:r>
            <a:r>
              <a:rPr sz="1650" spc="-5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882E06"/>
                </a:solidFill>
                <a:latin typeface="Tahoma"/>
                <a:cs typeface="Tahoma"/>
              </a:rPr>
              <a:t>them</a:t>
            </a:r>
            <a:r>
              <a:rPr sz="1650" spc="-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882E06"/>
                </a:solidFill>
                <a:latin typeface="Tahoma"/>
                <a:cs typeface="Tahoma"/>
              </a:rPr>
              <a:t>essential</a:t>
            </a:r>
            <a:r>
              <a:rPr sz="1650" spc="-5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882E06"/>
                </a:solidFill>
                <a:latin typeface="Tahoma"/>
                <a:cs typeface="Tahoma"/>
              </a:rPr>
              <a:t>in</a:t>
            </a:r>
            <a:r>
              <a:rPr sz="1650" spc="-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882E06"/>
                </a:solidFill>
                <a:latin typeface="Tahoma"/>
                <a:cs typeface="Tahoma"/>
              </a:rPr>
              <a:t>sectors</a:t>
            </a:r>
            <a:r>
              <a:rPr sz="1650" spc="-5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882E06"/>
                </a:solidFill>
                <a:latin typeface="Tahoma"/>
                <a:cs typeface="Tahoma"/>
              </a:rPr>
              <a:t>like</a:t>
            </a:r>
            <a:r>
              <a:rPr sz="1650" spc="-4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882E06"/>
                </a:solidFill>
                <a:latin typeface="Tahoma"/>
                <a:cs typeface="Tahoma"/>
              </a:rPr>
              <a:t>manufacturing</a:t>
            </a:r>
            <a:r>
              <a:rPr sz="1650" spc="-5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882E06"/>
                </a:solidFill>
                <a:latin typeface="Tahoma"/>
                <a:cs typeface="Tahoma"/>
              </a:rPr>
              <a:t>and </a:t>
            </a:r>
            <a:r>
              <a:rPr sz="1650" spc="-500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882E06"/>
                </a:solidFill>
                <a:latin typeface="Tahoma"/>
                <a:cs typeface="Tahoma"/>
              </a:rPr>
              <a:t>logistics,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882E06"/>
                </a:solidFill>
                <a:latin typeface="Tahoma"/>
                <a:cs typeface="Tahoma"/>
              </a:rPr>
              <a:t>where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882E06"/>
                </a:solidFill>
                <a:latin typeface="Tahoma"/>
                <a:cs typeface="Tahoma"/>
              </a:rPr>
              <a:t>handling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882E06"/>
                </a:solidFill>
                <a:latin typeface="Tahoma"/>
                <a:cs typeface="Tahoma"/>
              </a:rPr>
              <a:t>heavy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882E06"/>
                </a:solidFill>
                <a:latin typeface="Tahoma"/>
                <a:cs typeface="Tahoma"/>
              </a:rPr>
              <a:t>materials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882E06"/>
                </a:solidFill>
                <a:latin typeface="Tahoma"/>
                <a:cs typeface="Tahoma"/>
              </a:rPr>
              <a:t>is</a:t>
            </a:r>
            <a:r>
              <a:rPr sz="1650" spc="-55" dirty="0">
                <a:solidFill>
                  <a:srgbClr val="882E06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882E06"/>
                </a:solidFill>
                <a:latin typeface="Tahoma"/>
                <a:cs typeface="Tahoma"/>
              </a:rPr>
              <a:t>routine.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217208"/>
            <a:ext cx="18288000" cy="9455150"/>
            <a:chOff x="0" y="217208"/>
            <a:chExt cx="18288000" cy="9455150"/>
          </a:xfrm>
        </p:grpSpPr>
        <p:sp>
          <p:nvSpPr>
            <p:cNvPr id="15" name="object 15"/>
            <p:cNvSpPr/>
            <p:nvPr/>
          </p:nvSpPr>
          <p:spPr>
            <a:xfrm>
              <a:off x="15953613" y="946708"/>
              <a:ext cx="2334895" cy="970915"/>
            </a:xfrm>
            <a:custGeom>
              <a:avLst/>
              <a:gdLst/>
              <a:ahLst/>
              <a:cxnLst/>
              <a:rect l="l" t="t" r="r" b="b"/>
              <a:pathLst>
                <a:path w="2334894" h="970914">
                  <a:moveTo>
                    <a:pt x="2334323" y="592759"/>
                  </a:moveTo>
                  <a:lnTo>
                    <a:pt x="2290495" y="578764"/>
                  </a:lnTo>
                  <a:lnTo>
                    <a:pt x="2231898" y="567791"/>
                  </a:lnTo>
                  <a:lnTo>
                    <a:pt x="2163699" y="563714"/>
                  </a:lnTo>
                  <a:lnTo>
                    <a:pt x="2095119" y="567791"/>
                  </a:lnTo>
                  <a:lnTo>
                    <a:pt x="2036292" y="578764"/>
                  </a:lnTo>
                  <a:lnTo>
                    <a:pt x="1986051" y="594766"/>
                  </a:lnTo>
                  <a:lnTo>
                    <a:pt x="1943188" y="613956"/>
                  </a:lnTo>
                  <a:lnTo>
                    <a:pt x="1906536" y="634466"/>
                  </a:lnTo>
                  <a:lnTo>
                    <a:pt x="1874901" y="654431"/>
                  </a:lnTo>
                  <a:lnTo>
                    <a:pt x="1841385" y="675030"/>
                  </a:lnTo>
                  <a:lnTo>
                    <a:pt x="1810219" y="690168"/>
                  </a:lnTo>
                  <a:lnTo>
                    <a:pt x="1775383" y="699490"/>
                  </a:lnTo>
                  <a:lnTo>
                    <a:pt x="1730883" y="702665"/>
                  </a:lnTo>
                  <a:lnTo>
                    <a:pt x="1686013" y="699490"/>
                  </a:lnTo>
                  <a:lnTo>
                    <a:pt x="1651063" y="690168"/>
                  </a:lnTo>
                  <a:lnTo>
                    <a:pt x="1620012" y="675030"/>
                  </a:lnTo>
                  <a:lnTo>
                    <a:pt x="1555000" y="634466"/>
                  </a:lnTo>
                  <a:lnTo>
                    <a:pt x="1518285" y="613956"/>
                  </a:lnTo>
                  <a:lnTo>
                    <a:pt x="1475486" y="594766"/>
                  </a:lnTo>
                  <a:lnTo>
                    <a:pt x="1425346" y="578764"/>
                  </a:lnTo>
                  <a:lnTo>
                    <a:pt x="1366672" y="567791"/>
                  </a:lnTo>
                  <a:lnTo>
                    <a:pt x="1298194" y="563714"/>
                  </a:lnTo>
                  <a:lnTo>
                    <a:pt x="1229664" y="567791"/>
                  </a:lnTo>
                  <a:lnTo>
                    <a:pt x="1170876" y="578764"/>
                  </a:lnTo>
                  <a:lnTo>
                    <a:pt x="1120660" y="594766"/>
                  </a:lnTo>
                  <a:lnTo>
                    <a:pt x="1077810" y="613956"/>
                  </a:lnTo>
                  <a:lnTo>
                    <a:pt x="1041158" y="634466"/>
                  </a:lnTo>
                  <a:lnTo>
                    <a:pt x="1009523" y="654431"/>
                  </a:lnTo>
                  <a:lnTo>
                    <a:pt x="976045" y="675030"/>
                  </a:lnTo>
                  <a:lnTo>
                    <a:pt x="945032" y="690168"/>
                  </a:lnTo>
                  <a:lnTo>
                    <a:pt x="910259" y="699490"/>
                  </a:lnTo>
                  <a:lnTo>
                    <a:pt x="865505" y="702665"/>
                  </a:lnTo>
                  <a:lnTo>
                    <a:pt x="820635" y="699490"/>
                  </a:lnTo>
                  <a:lnTo>
                    <a:pt x="785685" y="690168"/>
                  </a:lnTo>
                  <a:lnTo>
                    <a:pt x="754634" y="675030"/>
                  </a:lnTo>
                  <a:lnTo>
                    <a:pt x="689571" y="634466"/>
                  </a:lnTo>
                  <a:lnTo>
                    <a:pt x="652843" y="613956"/>
                  </a:lnTo>
                  <a:lnTo>
                    <a:pt x="610057" y="594766"/>
                  </a:lnTo>
                  <a:lnTo>
                    <a:pt x="559943" y="578764"/>
                  </a:lnTo>
                  <a:lnTo>
                    <a:pt x="501281" y="567791"/>
                  </a:lnTo>
                  <a:lnTo>
                    <a:pt x="432816" y="563714"/>
                  </a:lnTo>
                  <a:lnTo>
                    <a:pt x="364236" y="567791"/>
                  </a:lnTo>
                  <a:lnTo>
                    <a:pt x="305396" y="578764"/>
                  </a:lnTo>
                  <a:lnTo>
                    <a:pt x="255092" y="594766"/>
                  </a:lnTo>
                  <a:lnTo>
                    <a:pt x="212115" y="613956"/>
                  </a:lnTo>
                  <a:lnTo>
                    <a:pt x="175285" y="634466"/>
                  </a:lnTo>
                  <a:lnTo>
                    <a:pt x="110236" y="675030"/>
                  </a:lnTo>
                  <a:lnTo>
                    <a:pt x="79260" y="690168"/>
                  </a:lnTo>
                  <a:lnTo>
                    <a:pt x="44488" y="699490"/>
                  </a:lnTo>
                  <a:lnTo>
                    <a:pt x="0" y="702665"/>
                  </a:lnTo>
                  <a:lnTo>
                    <a:pt x="0" y="970495"/>
                  </a:lnTo>
                  <a:lnTo>
                    <a:pt x="68516" y="966381"/>
                  </a:lnTo>
                  <a:lnTo>
                    <a:pt x="127215" y="955281"/>
                  </a:lnTo>
                  <a:lnTo>
                    <a:pt x="177355" y="939088"/>
                  </a:lnTo>
                  <a:lnTo>
                    <a:pt x="220154" y="919734"/>
                  </a:lnTo>
                  <a:lnTo>
                    <a:pt x="256882" y="899096"/>
                  </a:lnTo>
                  <a:lnTo>
                    <a:pt x="321919" y="858469"/>
                  </a:lnTo>
                  <a:lnTo>
                    <a:pt x="352945" y="843343"/>
                  </a:lnTo>
                  <a:lnTo>
                    <a:pt x="387896" y="834009"/>
                  </a:lnTo>
                  <a:lnTo>
                    <a:pt x="432816" y="830821"/>
                  </a:lnTo>
                  <a:lnTo>
                    <a:pt x="477240" y="834009"/>
                  </a:lnTo>
                  <a:lnTo>
                    <a:pt x="512064" y="843343"/>
                  </a:lnTo>
                  <a:lnTo>
                    <a:pt x="543255" y="858469"/>
                  </a:lnTo>
                  <a:lnTo>
                    <a:pt x="576834" y="879068"/>
                  </a:lnTo>
                  <a:lnTo>
                    <a:pt x="608685" y="899096"/>
                  </a:lnTo>
                  <a:lnTo>
                    <a:pt x="645401" y="919734"/>
                  </a:lnTo>
                  <a:lnTo>
                    <a:pt x="688213" y="939088"/>
                  </a:lnTo>
                  <a:lnTo>
                    <a:pt x="738339" y="955281"/>
                  </a:lnTo>
                  <a:lnTo>
                    <a:pt x="797013" y="966381"/>
                  </a:lnTo>
                  <a:lnTo>
                    <a:pt x="865505" y="970495"/>
                  </a:lnTo>
                  <a:lnTo>
                    <a:pt x="933983" y="966381"/>
                  </a:lnTo>
                  <a:lnTo>
                    <a:pt x="992657" y="955281"/>
                  </a:lnTo>
                  <a:lnTo>
                    <a:pt x="1042797" y="939088"/>
                  </a:lnTo>
                  <a:lnTo>
                    <a:pt x="1085596" y="919734"/>
                  </a:lnTo>
                  <a:lnTo>
                    <a:pt x="1122311" y="899096"/>
                  </a:lnTo>
                  <a:lnTo>
                    <a:pt x="1187323" y="858469"/>
                  </a:lnTo>
                  <a:lnTo>
                    <a:pt x="1218374" y="843343"/>
                  </a:lnTo>
                  <a:lnTo>
                    <a:pt x="1253324" y="834009"/>
                  </a:lnTo>
                  <a:lnTo>
                    <a:pt x="1298194" y="830821"/>
                  </a:lnTo>
                  <a:lnTo>
                    <a:pt x="1342669" y="834009"/>
                  </a:lnTo>
                  <a:lnTo>
                    <a:pt x="1377480" y="843343"/>
                  </a:lnTo>
                  <a:lnTo>
                    <a:pt x="1408645" y="858469"/>
                  </a:lnTo>
                  <a:lnTo>
                    <a:pt x="1442212" y="879068"/>
                  </a:lnTo>
                  <a:lnTo>
                    <a:pt x="1473847" y="899096"/>
                  </a:lnTo>
                  <a:lnTo>
                    <a:pt x="1510499" y="919734"/>
                  </a:lnTo>
                  <a:lnTo>
                    <a:pt x="1553349" y="939088"/>
                  </a:lnTo>
                  <a:lnTo>
                    <a:pt x="1603565" y="955281"/>
                  </a:lnTo>
                  <a:lnTo>
                    <a:pt x="1662353" y="966381"/>
                  </a:lnTo>
                  <a:lnTo>
                    <a:pt x="1730883" y="970495"/>
                  </a:lnTo>
                  <a:lnTo>
                    <a:pt x="1799399" y="966381"/>
                  </a:lnTo>
                  <a:lnTo>
                    <a:pt x="1858098" y="955281"/>
                  </a:lnTo>
                  <a:lnTo>
                    <a:pt x="1908238" y="939088"/>
                  </a:lnTo>
                  <a:lnTo>
                    <a:pt x="1951037" y="919734"/>
                  </a:lnTo>
                  <a:lnTo>
                    <a:pt x="1987765" y="899096"/>
                  </a:lnTo>
                  <a:lnTo>
                    <a:pt x="2052802" y="858469"/>
                  </a:lnTo>
                  <a:lnTo>
                    <a:pt x="2083828" y="843343"/>
                  </a:lnTo>
                  <a:lnTo>
                    <a:pt x="2118779" y="834009"/>
                  </a:lnTo>
                  <a:lnTo>
                    <a:pt x="2163699" y="830821"/>
                  </a:lnTo>
                  <a:lnTo>
                    <a:pt x="2208111" y="834009"/>
                  </a:lnTo>
                  <a:lnTo>
                    <a:pt x="2242845" y="843343"/>
                  </a:lnTo>
                  <a:lnTo>
                    <a:pt x="2273808" y="858469"/>
                  </a:lnTo>
                  <a:lnTo>
                    <a:pt x="2334323" y="896251"/>
                  </a:lnTo>
                  <a:lnTo>
                    <a:pt x="2334323" y="830821"/>
                  </a:lnTo>
                  <a:lnTo>
                    <a:pt x="2334323" y="702665"/>
                  </a:lnTo>
                  <a:lnTo>
                    <a:pt x="2334323" y="592759"/>
                  </a:lnTo>
                  <a:close/>
                </a:path>
                <a:path w="2334894" h="970914">
                  <a:moveTo>
                    <a:pt x="2334323" y="29019"/>
                  </a:moveTo>
                  <a:lnTo>
                    <a:pt x="2290495" y="15036"/>
                  </a:lnTo>
                  <a:lnTo>
                    <a:pt x="2231898" y="4064"/>
                  </a:lnTo>
                  <a:lnTo>
                    <a:pt x="2163686" y="0"/>
                  </a:lnTo>
                  <a:lnTo>
                    <a:pt x="2095119" y="4064"/>
                  </a:lnTo>
                  <a:lnTo>
                    <a:pt x="2036292" y="15036"/>
                  </a:lnTo>
                  <a:lnTo>
                    <a:pt x="1986051" y="31038"/>
                  </a:lnTo>
                  <a:lnTo>
                    <a:pt x="1943188" y="50228"/>
                  </a:lnTo>
                  <a:lnTo>
                    <a:pt x="1906536" y="70739"/>
                  </a:lnTo>
                  <a:lnTo>
                    <a:pt x="1874901" y="90703"/>
                  </a:lnTo>
                  <a:lnTo>
                    <a:pt x="1841385" y="111302"/>
                  </a:lnTo>
                  <a:lnTo>
                    <a:pt x="1810219" y="126441"/>
                  </a:lnTo>
                  <a:lnTo>
                    <a:pt x="1775383" y="135763"/>
                  </a:lnTo>
                  <a:lnTo>
                    <a:pt x="1730883" y="138938"/>
                  </a:lnTo>
                  <a:lnTo>
                    <a:pt x="1686013" y="135763"/>
                  </a:lnTo>
                  <a:lnTo>
                    <a:pt x="1651063" y="126441"/>
                  </a:lnTo>
                  <a:lnTo>
                    <a:pt x="1620012" y="111302"/>
                  </a:lnTo>
                  <a:lnTo>
                    <a:pt x="1555000" y="70739"/>
                  </a:lnTo>
                  <a:lnTo>
                    <a:pt x="1518285" y="50228"/>
                  </a:lnTo>
                  <a:lnTo>
                    <a:pt x="1475486" y="31038"/>
                  </a:lnTo>
                  <a:lnTo>
                    <a:pt x="1425346" y="15036"/>
                  </a:lnTo>
                  <a:lnTo>
                    <a:pt x="1366672" y="4064"/>
                  </a:lnTo>
                  <a:lnTo>
                    <a:pt x="1298181" y="0"/>
                  </a:lnTo>
                  <a:lnTo>
                    <a:pt x="1229664" y="4064"/>
                  </a:lnTo>
                  <a:lnTo>
                    <a:pt x="1170876" y="15036"/>
                  </a:lnTo>
                  <a:lnTo>
                    <a:pt x="1120660" y="31038"/>
                  </a:lnTo>
                  <a:lnTo>
                    <a:pt x="1077810" y="50228"/>
                  </a:lnTo>
                  <a:lnTo>
                    <a:pt x="1041158" y="70739"/>
                  </a:lnTo>
                  <a:lnTo>
                    <a:pt x="1009523" y="90703"/>
                  </a:lnTo>
                  <a:lnTo>
                    <a:pt x="976045" y="111302"/>
                  </a:lnTo>
                  <a:lnTo>
                    <a:pt x="945032" y="126441"/>
                  </a:lnTo>
                  <a:lnTo>
                    <a:pt x="910259" y="135763"/>
                  </a:lnTo>
                  <a:lnTo>
                    <a:pt x="865505" y="138938"/>
                  </a:lnTo>
                  <a:lnTo>
                    <a:pt x="820635" y="135763"/>
                  </a:lnTo>
                  <a:lnTo>
                    <a:pt x="785685" y="126441"/>
                  </a:lnTo>
                  <a:lnTo>
                    <a:pt x="754634" y="111302"/>
                  </a:lnTo>
                  <a:lnTo>
                    <a:pt x="689571" y="70739"/>
                  </a:lnTo>
                  <a:lnTo>
                    <a:pt x="652843" y="50228"/>
                  </a:lnTo>
                  <a:lnTo>
                    <a:pt x="610057" y="31038"/>
                  </a:lnTo>
                  <a:lnTo>
                    <a:pt x="559943" y="15036"/>
                  </a:lnTo>
                  <a:lnTo>
                    <a:pt x="501281" y="4064"/>
                  </a:lnTo>
                  <a:lnTo>
                    <a:pt x="432803" y="0"/>
                  </a:lnTo>
                  <a:lnTo>
                    <a:pt x="364236" y="4064"/>
                  </a:lnTo>
                  <a:lnTo>
                    <a:pt x="305396" y="15036"/>
                  </a:lnTo>
                  <a:lnTo>
                    <a:pt x="255092" y="31038"/>
                  </a:lnTo>
                  <a:lnTo>
                    <a:pt x="212115" y="50228"/>
                  </a:lnTo>
                  <a:lnTo>
                    <a:pt x="175285" y="70739"/>
                  </a:lnTo>
                  <a:lnTo>
                    <a:pt x="110236" y="111302"/>
                  </a:lnTo>
                  <a:lnTo>
                    <a:pt x="79260" y="126441"/>
                  </a:lnTo>
                  <a:lnTo>
                    <a:pt x="44488" y="135763"/>
                  </a:lnTo>
                  <a:lnTo>
                    <a:pt x="0" y="138938"/>
                  </a:lnTo>
                  <a:lnTo>
                    <a:pt x="0" y="406768"/>
                  </a:lnTo>
                  <a:lnTo>
                    <a:pt x="68516" y="402653"/>
                  </a:lnTo>
                  <a:lnTo>
                    <a:pt x="127215" y="391553"/>
                  </a:lnTo>
                  <a:lnTo>
                    <a:pt x="177355" y="375361"/>
                  </a:lnTo>
                  <a:lnTo>
                    <a:pt x="220154" y="356006"/>
                  </a:lnTo>
                  <a:lnTo>
                    <a:pt x="256882" y="335356"/>
                  </a:lnTo>
                  <a:lnTo>
                    <a:pt x="321919" y="294741"/>
                  </a:lnTo>
                  <a:lnTo>
                    <a:pt x="352945" y="279615"/>
                  </a:lnTo>
                  <a:lnTo>
                    <a:pt x="387896" y="270281"/>
                  </a:lnTo>
                  <a:lnTo>
                    <a:pt x="432816" y="267093"/>
                  </a:lnTo>
                  <a:lnTo>
                    <a:pt x="477240" y="270281"/>
                  </a:lnTo>
                  <a:lnTo>
                    <a:pt x="512064" y="279615"/>
                  </a:lnTo>
                  <a:lnTo>
                    <a:pt x="543255" y="294741"/>
                  </a:lnTo>
                  <a:lnTo>
                    <a:pt x="576834" y="315328"/>
                  </a:lnTo>
                  <a:lnTo>
                    <a:pt x="608685" y="335356"/>
                  </a:lnTo>
                  <a:lnTo>
                    <a:pt x="645401" y="356006"/>
                  </a:lnTo>
                  <a:lnTo>
                    <a:pt x="688213" y="375361"/>
                  </a:lnTo>
                  <a:lnTo>
                    <a:pt x="738339" y="391553"/>
                  </a:lnTo>
                  <a:lnTo>
                    <a:pt x="797013" y="402653"/>
                  </a:lnTo>
                  <a:lnTo>
                    <a:pt x="865505" y="406768"/>
                  </a:lnTo>
                  <a:lnTo>
                    <a:pt x="933983" y="402653"/>
                  </a:lnTo>
                  <a:lnTo>
                    <a:pt x="992657" y="391553"/>
                  </a:lnTo>
                  <a:lnTo>
                    <a:pt x="1042797" y="375361"/>
                  </a:lnTo>
                  <a:lnTo>
                    <a:pt x="1085596" y="356006"/>
                  </a:lnTo>
                  <a:lnTo>
                    <a:pt x="1122311" y="335356"/>
                  </a:lnTo>
                  <a:lnTo>
                    <a:pt x="1187323" y="294741"/>
                  </a:lnTo>
                  <a:lnTo>
                    <a:pt x="1218374" y="279615"/>
                  </a:lnTo>
                  <a:lnTo>
                    <a:pt x="1253324" y="270281"/>
                  </a:lnTo>
                  <a:lnTo>
                    <a:pt x="1298194" y="267093"/>
                  </a:lnTo>
                  <a:lnTo>
                    <a:pt x="1342669" y="270281"/>
                  </a:lnTo>
                  <a:lnTo>
                    <a:pt x="1377480" y="279615"/>
                  </a:lnTo>
                  <a:lnTo>
                    <a:pt x="1408645" y="294741"/>
                  </a:lnTo>
                  <a:lnTo>
                    <a:pt x="1442212" y="315328"/>
                  </a:lnTo>
                  <a:lnTo>
                    <a:pt x="1473847" y="335356"/>
                  </a:lnTo>
                  <a:lnTo>
                    <a:pt x="1510499" y="356006"/>
                  </a:lnTo>
                  <a:lnTo>
                    <a:pt x="1553349" y="375361"/>
                  </a:lnTo>
                  <a:lnTo>
                    <a:pt x="1603565" y="391553"/>
                  </a:lnTo>
                  <a:lnTo>
                    <a:pt x="1662353" y="402653"/>
                  </a:lnTo>
                  <a:lnTo>
                    <a:pt x="1730883" y="406768"/>
                  </a:lnTo>
                  <a:lnTo>
                    <a:pt x="1799399" y="402653"/>
                  </a:lnTo>
                  <a:lnTo>
                    <a:pt x="1858098" y="391553"/>
                  </a:lnTo>
                  <a:lnTo>
                    <a:pt x="1908238" y="375361"/>
                  </a:lnTo>
                  <a:lnTo>
                    <a:pt x="1951037" y="356006"/>
                  </a:lnTo>
                  <a:lnTo>
                    <a:pt x="1987765" y="335356"/>
                  </a:lnTo>
                  <a:lnTo>
                    <a:pt x="2052802" y="294741"/>
                  </a:lnTo>
                  <a:lnTo>
                    <a:pt x="2083828" y="279615"/>
                  </a:lnTo>
                  <a:lnTo>
                    <a:pt x="2118779" y="270281"/>
                  </a:lnTo>
                  <a:lnTo>
                    <a:pt x="2163699" y="267093"/>
                  </a:lnTo>
                  <a:lnTo>
                    <a:pt x="2208111" y="270281"/>
                  </a:lnTo>
                  <a:lnTo>
                    <a:pt x="2242845" y="279615"/>
                  </a:lnTo>
                  <a:lnTo>
                    <a:pt x="2273808" y="294741"/>
                  </a:lnTo>
                  <a:lnTo>
                    <a:pt x="2334323" y="332511"/>
                  </a:lnTo>
                  <a:lnTo>
                    <a:pt x="2334323" y="267093"/>
                  </a:lnTo>
                  <a:lnTo>
                    <a:pt x="2334323" y="138938"/>
                  </a:lnTo>
                  <a:lnTo>
                    <a:pt x="2334323" y="29019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80564"/>
              <a:ext cx="9122279" cy="81915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98940" y="217208"/>
              <a:ext cx="9124949" cy="8734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871" y="8705532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67"/>
                </a:moveTo>
                <a:lnTo>
                  <a:pt x="192227" y="143967"/>
                </a:lnTo>
                <a:lnTo>
                  <a:pt x="192227" y="0"/>
                </a:lnTo>
                <a:lnTo>
                  <a:pt x="143979" y="0"/>
                </a:lnTo>
                <a:lnTo>
                  <a:pt x="143979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979" y="192201"/>
                </a:lnTo>
                <a:lnTo>
                  <a:pt x="143979" y="333375"/>
                </a:lnTo>
                <a:lnTo>
                  <a:pt x="192227" y="333375"/>
                </a:lnTo>
                <a:lnTo>
                  <a:pt x="192227" y="192201"/>
                </a:lnTo>
                <a:lnTo>
                  <a:pt x="333375" y="192201"/>
                </a:lnTo>
                <a:lnTo>
                  <a:pt x="333375" y="143967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5199" y="9524879"/>
            <a:ext cx="600075" cy="600075"/>
          </a:xfrm>
          <a:custGeom>
            <a:avLst/>
            <a:gdLst/>
            <a:ahLst/>
            <a:cxnLst/>
            <a:rect l="l" t="t" r="r" b="b"/>
            <a:pathLst>
              <a:path w="600075" h="600075">
                <a:moveTo>
                  <a:pt x="302334" y="0"/>
                </a:moveTo>
                <a:lnTo>
                  <a:pt x="253286" y="3936"/>
                </a:lnTo>
                <a:lnTo>
                  <a:pt x="206761" y="15335"/>
                </a:lnTo>
                <a:lnTo>
                  <a:pt x="163380" y="33584"/>
                </a:lnTo>
                <a:lnTo>
                  <a:pt x="123766" y="58070"/>
                </a:lnTo>
                <a:lnTo>
                  <a:pt x="88539" y="88180"/>
                </a:lnTo>
                <a:lnTo>
                  <a:pt x="58324" y="123300"/>
                </a:lnTo>
                <a:lnTo>
                  <a:pt x="33740" y="162816"/>
                </a:lnTo>
                <a:lnTo>
                  <a:pt x="15410" y="206116"/>
                </a:lnTo>
                <a:lnTo>
                  <a:pt x="3956" y="252587"/>
                </a:lnTo>
                <a:lnTo>
                  <a:pt x="0" y="301614"/>
                </a:lnTo>
                <a:lnTo>
                  <a:pt x="3956" y="350661"/>
                </a:lnTo>
                <a:lnTo>
                  <a:pt x="15410" y="397185"/>
                </a:lnTo>
                <a:lnTo>
                  <a:pt x="33740" y="440565"/>
                </a:lnTo>
                <a:lnTo>
                  <a:pt x="58324" y="480178"/>
                </a:lnTo>
                <a:lnTo>
                  <a:pt x="88539" y="515404"/>
                </a:lnTo>
                <a:lnTo>
                  <a:pt x="123766" y="545620"/>
                </a:lnTo>
                <a:lnTo>
                  <a:pt x="163380" y="570204"/>
                </a:lnTo>
                <a:lnTo>
                  <a:pt x="206761" y="588534"/>
                </a:lnTo>
                <a:lnTo>
                  <a:pt x="253286" y="599988"/>
                </a:lnTo>
                <a:lnTo>
                  <a:pt x="254359" y="600074"/>
                </a:lnTo>
                <a:lnTo>
                  <a:pt x="350286" y="600074"/>
                </a:lnTo>
                <a:lnTo>
                  <a:pt x="397828" y="588534"/>
                </a:lnTo>
                <a:lnTo>
                  <a:pt x="441126" y="570204"/>
                </a:lnTo>
                <a:lnTo>
                  <a:pt x="480642" y="545620"/>
                </a:lnTo>
                <a:lnTo>
                  <a:pt x="515761" y="515404"/>
                </a:lnTo>
                <a:lnTo>
                  <a:pt x="545869" y="480178"/>
                </a:lnTo>
                <a:lnTo>
                  <a:pt x="570355" y="440565"/>
                </a:lnTo>
                <a:lnTo>
                  <a:pt x="588604" y="397185"/>
                </a:lnTo>
                <a:lnTo>
                  <a:pt x="600003" y="350661"/>
                </a:lnTo>
                <a:lnTo>
                  <a:pt x="600003" y="252587"/>
                </a:lnTo>
                <a:lnTo>
                  <a:pt x="588604" y="206116"/>
                </a:lnTo>
                <a:lnTo>
                  <a:pt x="570355" y="162816"/>
                </a:lnTo>
                <a:lnTo>
                  <a:pt x="545869" y="123300"/>
                </a:lnTo>
                <a:lnTo>
                  <a:pt x="515761" y="88180"/>
                </a:lnTo>
                <a:lnTo>
                  <a:pt x="480642" y="58070"/>
                </a:lnTo>
                <a:lnTo>
                  <a:pt x="441126" y="33584"/>
                </a:lnTo>
                <a:lnTo>
                  <a:pt x="397828" y="15335"/>
                </a:lnTo>
                <a:lnTo>
                  <a:pt x="351359" y="3936"/>
                </a:lnTo>
                <a:lnTo>
                  <a:pt x="30233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60" y="9279356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68463" y="0"/>
                </a:moveTo>
                <a:lnTo>
                  <a:pt x="123736" y="5976"/>
                </a:lnTo>
                <a:lnTo>
                  <a:pt x="83510" y="22851"/>
                </a:lnTo>
                <a:lnTo>
                  <a:pt x="49403" y="49046"/>
                </a:lnTo>
                <a:lnTo>
                  <a:pt x="23036" y="82979"/>
                </a:lnTo>
                <a:lnTo>
                  <a:pt x="6029" y="123072"/>
                </a:lnTo>
                <a:lnTo>
                  <a:pt x="0" y="167744"/>
                </a:lnTo>
                <a:lnTo>
                  <a:pt x="6029" y="212468"/>
                </a:lnTo>
                <a:lnTo>
                  <a:pt x="23036" y="252693"/>
                </a:lnTo>
                <a:lnTo>
                  <a:pt x="49403" y="286799"/>
                </a:lnTo>
                <a:lnTo>
                  <a:pt x="83510" y="313166"/>
                </a:lnTo>
                <a:lnTo>
                  <a:pt x="123736" y="330173"/>
                </a:lnTo>
                <a:lnTo>
                  <a:pt x="147482" y="333374"/>
                </a:lnTo>
                <a:lnTo>
                  <a:pt x="189417" y="333374"/>
                </a:lnTo>
                <a:lnTo>
                  <a:pt x="213134" y="330173"/>
                </a:lnTo>
                <a:lnTo>
                  <a:pt x="253225" y="313166"/>
                </a:lnTo>
                <a:lnTo>
                  <a:pt x="287158" y="286799"/>
                </a:lnTo>
                <a:lnTo>
                  <a:pt x="311692" y="254853"/>
                </a:lnTo>
                <a:lnTo>
                  <a:pt x="168462" y="254853"/>
                </a:lnTo>
                <a:lnTo>
                  <a:pt x="134502" y="248025"/>
                </a:lnTo>
                <a:lnTo>
                  <a:pt x="106818" y="229387"/>
                </a:lnTo>
                <a:lnTo>
                  <a:pt x="88178" y="201704"/>
                </a:lnTo>
                <a:lnTo>
                  <a:pt x="81349" y="167744"/>
                </a:lnTo>
                <a:lnTo>
                  <a:pt x="88178" y="133784"/>
                </a:lnTo>
                <a:lnTo>
                  <a:pt x="106818" y="106102"/>
                </a:lnTo>
                <a:lnTo>
                  <a:pt x="134502" y="87463"/>
                </a:lnTo>
                <a:lnTo>
                  <a:pt x="168462" y="80636"/>
                </a:lnTo>
                <a:lnTo>
                  <a:pt x="259164" y="80636"/>
                </a:lnTo>
                <a:lnTo>
                  <a:pt x="168463" y="0"/>
                </a:lnTo>
                <a:close/>
              </a:path>
              <a:path w="333375" h="333375">
                <a:moveTo>
                  <a:pt x="259164" y="80636"/>
                </a:moveTo>
                <a:lnTo>
                  <a:pt x="168462" y="80636"/>
                </a:lnTo>
                <a:lnTo>
                  <a:pt x="202421" y="87463"/>
                </a:lnTo>
                <a:lnTo>
                  <a:pt x="230104" y="106102"/>
                </a:lnTo>
                <a:lnTo>
                  <a:pt x="248743" y="133784"/>
                </a:lnTo>
                <a:lnTo>
                  <a:pt x="255572" y="167744"/>
                </a:lnTo>
                <a:lnTo>
                  <a:pt x="248743" y="201704"/>
                </a:lnTo>
                <a:lnTo>
                  <a:pt x="230104" y="229387"/>
                </a:lnTo>
                <a:lnTo>
                  <a:pt x="202421" y="248025"/>
                </a:lnTo>
                <a:lnTo>
                  <a:pt x="168462" y="254853"/>
                </a:lnTo>
                <a:lnTo>
                  <a:pt x="311692" y="254853"/>
                </a:lnTo>
                <a:lnTo>
                  <a:pt x="313351" y="252693"/>
                </a:lnTo>
                <a:lnTo>
                  <a:pt x="330226" y="212468"/>
                </a:lnTo>
                <a:lnTo>
                  <a:pt x="333374" y="188902"/>
                </a:lnTo>
                <a:lnTo>
                  <a:pt x="333374" y="146610"/>
                </a:lnTo>
                <a:lnTo>
                  <a:pt x="259164" y="80636"/>
                </a:lnTo>
                <a:close/>
              </a:path>
              <a:path w="333375" h="333375">
                <a:moveTo>
                  <a:pt x="168463" y="0"/>
                </a:moveTo>
                <a:lnTo>
                  <a:pt x="333374" y="146610"/>
                </a:lnTo>
                <a:lnTo>
                  <a:pt x="330226" y="123072"/>
                </a:lnTo>
                <a:lnTo>
                  <a:pt x="313351" y="82979"/>
                </a:lnTo>
                <a:lnTo>
                  <a:pt x="287158" y="49046"/>
                </a:lnTo>
                <a:lnTo>
                  <a:pt x="253225" y="22851"/>
                </a:lnTo>
                <a:lnTo>
                  <a:pt x="213134" y="5976"/>
                </a:lnTo>
                <a:lnTo>
                  <a:pt x="168463" y="0"/>
                </a:lnTo>
                <a:close/>
              </a:path>
              <a:path w="333375" h="333375">
                <a:moveTo>
                  <a:pt x="333374" y="0"/>
                </a:moveTo>
                <a:lnTo>
                  <a:pt x="168463" y="0"/>
                </a:lnTo>
                <a:lnTo>
                  <a:pt x="213134" y="5976"/>
                </a:lnTo>
                <a:lnTo>
                  <a:pt x="253225" y="22851"/>
                </a:lnTo>
                <a:lnTo>
                  <a:pt x="287158" y="49046"/>
                </a:lnTo>
                <a:lnTo>
                  <a:pt x="313351" y="82979"/>
                </a:lnTo>
                <a:lnTo>
                  <a:pt x="330226" y="123072"/>
                </a:lnTo>
                <a:lnTo>
                  <a:pt x="333374" y="146610"/>
                </a:lnTo>
                <a:lnTo>
                  <a:pt x="33337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57373" y="2"/>
            <a:ext cx="2268220" cy="949325"/>
            <a:chOff x="15857373" y="2"/>
            <a:chExt cx="2268220" cy="949325"/>
          </a:xfrm>
        </p:grpSpPr>
        <p:sp>
          <p:nvSpPr>
            <p:cNvPr id="6" name="object 6"/>
            <p:cNvSpPr/>
            <p:nvPr/>
          </p:nvSpPr>
          <p:spPr>
            <a:xfrm>
              <a:off x="15857373" y="2"/>
              <a:ext cx="2268220" cy="949325"/>
            </a:xfrm>
            <a:custGeom>
              <a:avLst/>
              <a:gdLst/>
              <a:ahLst/>
              <a:cxnLst/>
              <a:rect l="l" t="t" r="r" b="b"/>
              <a:pathLst>
                <a:path w="2268219" h="949325">
                  <a:moveTo>
                    <a:pt x="199678" y="0"/>
                  </a:moveTo>
                  <a:lnTo>
                    <a:pt x="0" y="0"/>
                  </a:lnTo>
                  <a:lnTo>
                    <a:pt x="6557" y="34730"/>
                  </a:lnTo>
                  <a:lnTo>
                    <a:pt x="17148" y="80430"/>
                  </a:lnTo>
                  <a:lnTo>
                    <a:pt x="29534" y="125418"/>
                  </a:lnTo>
                  <a:lnTo>
                    <a:pt x="43677" y="169653"/>
                  </a:lnTo>
                  <a:lnTo>
                    <a:pt x="59535" y="213096"/>
                  </a:lnTo>
                  <a:lnTo>
                    <a:pt x="77070" y="255707"/>
                  </a:lnTo>
                  <a:lnTo>
                    <a:pt x="96239" y="297445"/>
                  </a:lnTo>
                  <a:lnTo>
                    <a:pt x="117005" y="338270"/>
                  </a:lnTo>
                  <a:lnTo>
                    <a:pt x="139326" y="378142"/>
                  </a:lnTo>
                  <a:lnTo>
                    <a:pt x="163163" y="417021"/>
                  </a:lnTo>
                  <a:lnTo>
                    <a:pt x="188476" y="454866"/>
                  </a:lnTo>
                  <a:lnTo>
                    <a:pt x="215224" y="491639"/>
                  </a:lnTo>
                  <a:lnTo>
                    <a:pt x="243368" y="527298"/>
                  </a:lnTo>
                  <a:lnTo>
                    <a:pt x="272867" y="561803"/>
                  </a:lnTo>
                  <a:lnTo>
                    <a:pt x="303682" y="595115"/>
                  </a:lnTo>
                  <a:lnTo>
                    <a:pt x="335772" y="627192"/>
                  </a:lnTo>
                  <a:lnTo>
                    <a:pt x="369098" y="657996"/>
                  </a:lnTo>
                  <a:lnTo>
                    <a:pt x="403619" y="687486"/>
                  </a:lnTo>
                  <a:lnTo>
                    <a:pt x="439295" y="715622"/>
                  </a:lnTo>
                  <a:lnTo>
                    <a:pt x="476087" y="742363"/>
                  </a:lnTo>
                  <a:lnTo>
                    <a:pt x="513955" y="767670"/>
                  </a:lnTo>
                  <a:lnTo>
                    <a:pt x="552857" y="791502"/>
                  </a:lnTo>
                  <a:lnTo>
                    <a:pt x="592755" y="813819"/>
                  </a:lnTo>
                  <a:lnTo>
                    <a:pt x="633608" y="834582"/>
                  </a:lnTo>
                  <a:lnTo>
                    <a:pt x="675377" y="853750"/>
                  </a:lnTo>
                  <a:lnTo>
                    <a:pt x="718020" y="871282"/>
                  </a:lnTo>
                  <a:lnTo>
                    <a:pt x="761499" y="887140"/>
                  </a:lnTo>
                  <a:lnTo>
                    <a:pt x="805773" y="901282"/>
                  </a:lnTo>
                  <a:lnTo>
                    <a:pt x="850802" y="913669"/>
                  </a:lnTo>
                  <a:lnTo>
                    <a:pt x="896546" y="924260"/>
                  </a:lnTo>
                  <a:lnTo>
                    <a:pt x="942965" y="933015"/>
                  </a:lnTo>
                  <a:lnTo>
                    <a:pt x="990020" y="939895"/>
                  </a:lnTo>
                  <a:lnTo>
                    <a:pt x="1037669" y="944859"/>
                  </a:lnTo>
                  <a:lnTo>
                    <a:pt x="1085873" y="947866"/>
                  </a:lnTo>
                  <a:lnTo>
                    <a:pt x="1134592" y="948878"/>
                  </a:lnTo>
                  <a:lnTo>
                    <a:pt x="1183244" y="947866"/>
                  </a:lnTo>
                  <a:lnTo>
                    <a:pt x="1231381" y="944859"/>
                  </a:lnTo>
                  <a:lnTo>
                    <a:pt x="1278965" y="939895"/>
                  </a:lnTo>
                  <a:lnTo>
                    <a:pt x="1325954" y="933015"/>
                  </a:lnTo>
                  <a:lnTo>
                    <a:pt x="1372310" y="924260"/>
                  </a:lnTo>
                  <a:lnTo>
                    <a:pt x="1417992" y="913669"/>
                  </a:lnTo>
                  <a:lnTo>
                    <a:pt x="1462960" y="901282"/>
                  </a:lnTo>
                  <a:lnTo>
                    <a:pt x="1507174" y="887140"/>
                  </a:lnTo>
                  <a:lnTo>
                    <a:pt x="1550594" y="871282"/>
                  </a:lnTo>
                  <a:lnTo>
                    <a:pt x="1593181" y="853750"/>
                  </a:lnTo>
                  <a:lnTo>
                    <a:pt x="1634894" y="834582"/>
                  </a:lnTo>
                  <a:lnTo>
                    <a:pt x="1675692" y="813819"/>
                  </a:lnTo>
                  <a:lnTo>
                    <a:pt x="1715537" y="791502"/>
                  </a:lnTo>
                  <a:lnTo>
                    <a:pt x="1754389" y="767670"/>
                  </a:lnTo>
                  <a:lnTo>
                    <a:pt x="1776226" y="753057"/>
                  </a:lnTo>
                  <a:lnTo>
                    <a:pt x="1134592" y="753057"/>
                  </a:lnTo>
                  <a:lnTo>
                    <a:pt x="1086837" y="751886"/>
                  </a:lnTo>
                  <a:lnTo>
                    <a:pt x="1039687" y="748410"/>
                  </a:lnTo>
                  <a:lnTo>
                    <a:pt x="993198" y="742683"/>
                  </a:lnTo>
                  <a:lnTo>
                    <a:pt x="947426" y="734761"/>
                  </a:lnTo>
                  <a:lnTo>
                    <a:pt x="902423" y="724699"/>
                  </a:lnTo>
                  <a:lnTo>
                    <a:pt x="858247" y="712551"/>
                  </a:lnTo>
                  <a:lnTo>
                    <a:pt x="814950" y="698373"/>
                  </a:lnTo>
                  <a:lnTo>
                    <a:pt x="772589" y="682219"/>
                  </a:lnTo>
                  <a:lnTo>
                    <a:pt x="731217" y="664144"/>
                  </a:lnTo>
                  <a:lnTo>
                    <a:pt x="690890" y="644203"/>
                  </a:lnTo>
                  <a:lnTo>
                    <a:pt x="651663" y="622452"/>
                  </a:lnTo>
                  <a:lnTo>
                    <a:pt x="613590" y="598944"/>
                  </a:lnTo>
                  <a:lnTo>
                    <a:pt x="576726" y="573736"/>
                  </a:lnTo>
                  <a:lnTo>
                    <a:pt x="541126" y="546881"/>
                  </a:lnTo>
                  <a:lnTo>
                    <a:pt x="506845" y="518436"/>
                  </a:lnTo>
                  <a:lnTo>
                    <a:pt x="473937" y="488454"/>
                  </a:lnTo>
                  <a:lnTo>
                    <a:pt x="442458" y="456991"/>
                  </a:lnTo>
                  <a:lnTo>
                    <a:pt x="412462" y="424101"/>
                  </a:lnTo>
                  <a:lnTo>
                    <a:pt x="384004" y="389840"/>
                  </a:lnTo>
                  <a:lnTo>
                    <a:pt x="357139" y="354263"/>
                  </a:lnTo>
                  <a:lnTo>
                    <a:pt x="331921" y="317424"/>
                  </a:lnTo>
                  <a:lnTo>
                    <a:pt x="308406" y="279379"/>
                  </a:lnTo>
                  <a:lnTo>
                    <a:pt x="286648" y="240181"/>
                  </a:lnTo>
                  <a:lnTo>
                    <a:pt x="266702" y="199887"/>
                  </a:lnTo>
                  <a:lnTo>
                    <a:pt x="248623" y="158551"/>
                  </a:lnTo>
                  <a:lnTo>
                    <a:pt x="232465" y="116229"/>
                  </a:lnTo>
                  <a:lnTo>
                    <a:pt x="218284" y="72974"/>
                  </a:lnTo>
                  <a:lnTo>
                    <a:pt x="206135" y="28842"/>
                  </a:lnTo>
                  <a:lnTo>
                    <a:pt x="199678" y="0"/>
                  </a:lnTo>
                  <a:close/>
                </a:path>
                <a:path w="2268219" h="949325">
                  <a:moveTo>
                    <a:pt x="2267684" y="0"/>
                  </a:moveTo>
                  <a:lnTo>
                    <a:pt x="2068747" y="0"/>
                  </a:lnTo>
                  <a:lnTo>
                    <a:pt x="2062291" y="28842"/>
                  </a:lnTo>
                  <a:lnTo>
                    <a:pt x="2050143" y="72974"/>
                  </a:lnTo>
                  <a:lnTo>
                    <a:pt x="2035965" y="116229"/>
                  </a:lnTo>
                  <a:lnTo>
                    <a:pt x="2019811" y="158551"/>
                  </a:lnTo>
                  <a:lnTo>
                    <a:pt x="2001737" y="199887"/>
                  </a:lnTo>
                  <a:lnTo>
                    <a:pt x="1981796" y="240181"/>
                  </a:lnTo>
                  <a:lnTo>
                    <a:pt x="1960045" y="279379"/>
                  </a:lnTo>
                  <a:lnTo>
                    <a:pt x="1936539" y="317424"/>
                  </a:lnTo>
                  <a:lnTo>
                    <a:pt x="1911331" y="354263"/>
                  </a:lnTo>
                  <a:lnTo>
                    <a:pt x="1884477" y="389840"/>
                  </a:lnTo>
                  <a:lnTo>
                    <a:pt x="1856032" y="424101"/>
                  </a:lnTo>
                  <a:lnTo>
                    <a:pt x="1826052" y="456991"/>
                  </a:lnTo>
                  <a:lnTo>
                    <a:pt x="1794590" y="488454"/>
                  </a:lnTo>
                  <a:lnTo>
                    <a:pt x="1761701" y="518436"/>
                  </a:lnTo>
                  <a:lnTo>
                    <a:pt x="1727442" y="546881"/>
                  </a:lnTo>
                  <a:lnTo>
                    <a:pt x="1691866" y="573736"/>
                  </a:lnTo>
                  <a:lnTo>
                    <a:pt x="1655029" y="598944"/>
                  </a:lnTo>
                  <a:lnTo>
                    <a:pt x="1616985" y="622452"/>
                  </a:lnTo>
                  <a:lnTo>
                    <a:pt x="1577790" y="644203"/>
                  </a:lnTo>
                  <a:lnTo>
                    <a:pt x="1537499" y="664144"/>
                  </a:lnTo>
                  <a:lnTo>
                    <a:pt x="1496165" y="682219"/>
                  </a:lnTo>
                  <a:lnTo>
                    <a:pt x="1453845" y="698373"/>
                  </a:lnTo>
                  <a:lnTo>
                    <a:pt x="1410593" y="712551"/>
                  </a:lnTo>
                  <a:lnTo>
                    <a:pt x="1366465" y="724699"/>
                  </a:lnTo>
                  <a:lnTo>
                    <a:pt x="1321514" y="734761"/>
                  </a:lnTo>
                  <a:lnTo>
                    <a:pt x="1275797" y="742683"/>
                  </a:lnTo>
                  <a:lnTo>
                    <a:pt x="1229367" y="748410"/>
                  </a:lnTo>
                  <a:lnTo>
                    <a:pt x="1182281" y="751886"/>
                  </a:lnTo>
                  <a:lnTo>
                    <a:pt x="1134592" y="753057"/>
                  </a:lnTo>
                  <a:lnTo>
                    <a:pt x="1776226" y="753057"/>
                  </a:lnTo>
                  <a:lnTo>
                    <a:pt x="1828950" y="715622"/>
                  </a:lnTo>
                  <a:lnTo>
                    <a:pt x="1864580" y="687486"/>
                  </a:lnTo>
                  <a:lnTo>
                    <a:pt x="1899056" y="657996"/>
                  </a:lnTo>
                  <a:lnTo>
                    <a:pt x="1932338" y="627192"/>
                  </a:lnTo>
                  <a:lnTo>
                    <a:pt x="1964387" y="595115"/>
                  </a:lnTo>
                  <a:lnTo>
                    <a:pt x="1995162" y="561803"/>
                  </a:lnTo>
                  <a:lnTo>
                    <a:pt x="2024624" y="527298"/>
                  </a:lnTo>
                  <a:lnTo>
                    <a:pt x="2052731" y="491639"/>
                  </a:lnTo>
                  <a:lnTo>
                    <a:pt x="2079445" y="454866"/>
                  </a:lnTo>
                  <a:lnTo>
                    <a:pt x="2104725" y="417021"/>
                  </a:lnTo>
                  <a:lnTo>
                    <a:pt x="2128532" y="378142"/>
                  </a:lnTo>
                  <a:lnTo>
                    <a:pt x="2150825" y="338270"/>
                  </a:lnTo>
                  <a:lnTo>
                    <a:pt x="2171564" y="297445"/>
                  </a:lnTo>
                  <a:lnTo>
                    <a:pt x="2190710" y="255707"/>
                  </a:lnTo>
                  <a:lnTo>
                    <a:pt x="2208222" y="213096"/>
                  </a:lnTo>
                  <a:lnTo>
                    <a:pt x="2224061" y="169653"/>
                  </a:lnTo>
                  <a:lnTo>
                    <a:pt x="2238186" y="125418"/>
                  </a:lnTo>
                  <a:lnTo>
                    <a:pt x="2250557" y="80430"/>
                  </a:lnTo>
                  <a:lnTo>
                    <a:pt x="2261135" y="34730"/>
                  </a:lnTo>
                  <a:lnTo>
                    <a:pt x="226768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1466" y="2"/>
              <a:ext cx="1261110" cy="459740"/>
            </a:xfrm>
            <a:custGeom>
              <a:avLst/>
              <a:gdLst/>
              <a:ahLst/>
              <a:cxnLst/>
              <a:rect l="l" t="t" r="r" b="b"/>
              <a:pathLst>
                <a:path w="1261109" h="459740">
                  <a:moveTo>
                    <a:pt x="255992" y="0"/>
                  </a:moveTo>
                  <a:lnTo>
                    <a:pt x="0" y="0"/>
                  </a:lnTo>
                  <a:lnTo>
                    <a:pt x="7608" y="23343"/>
                  </a:lnTo>
                  <a:lnTo>
                    <a:pt x="24443" y="65035"/>
                  </a:lnTo>
                  <a:lnTo>
                    <a:pt x="43973" y="105271"/>
                  </a:lnTo>
                  <a:lnTo>
                    <a:pt x="66085" y="143937"/>
                  </a:lnTo>
                  <a:lnTo>
                    <a:pt x="90666" y="180921"/>
                  </a:lnTo>
                  <a:lnTo>
                    <a:pt x="117603" y="216112"/>
                  </a:lnTo>
                  <a:lnTo>
                    <a:pt x="146785" y="249397"/>
                  </a:lnTo>
                  <a:lnTo>
                    <a:pt x="178096" y="280663"/>
                  </a:lnTo>
                  <a:lnTo>
                    <a:pt x="211426" y="309800"/>
                  </a:lnTo>
                  <a:lnTo>
                    <a:pt x="246661" y="336694"/>
                  </a:lnTo>
                  <a:lnTo>
                    <a:pt x="283687" y="361233"/>
                  </a:lnTo>
                  <a:lnTo>
                    <a:pt x="322393" y="383306"/>
                  </a:lnTo>
                  <a:lnTo>
                    <a:pt x="362666" y="402799"/>
                  </a:lnTo>
                  <a:lnTo>
                    <a:pt x="404392" y="419601"/>
                  </a:lnTo>
                  <a:lnTo>
                    <a:pt x="447458" y="433600"/>
                  </a:lnTo>
                  <a:lnTo>
                    <a:pt x="491753" y="444684"/>
                  </a:lnTo>
                  <a:lnTo>
                    <a:pt x="537162" y="452739"/>
                  </a:lnTo>
                  <a:lnTo>
                    <a:pt x="583574" y="457655"/>
                  </a:lnTo>
                  <a:lnTo>
                    <a:pt x="630875" y="459318"/>
                  </a:lnTo>
                  <a:lnTo>
                    <a:pt x="678171" y="457655"/>
                  </a:lnTo>
                  <a:lnTo>
                    <a:pt x="724571" y="452739"/>
                  </a:lnTo>
                  <a:lnTo>
                    <a:pt x="769961" y="444684"/>
                  </a:lnTo>
                  <a:lnTo>
                    <a:pt x="814230" y="433600"/>
                  </a:lnTo>
                  <a:lnTo>
                    <a:pt x="857265" y="419601"/>
                  </a:lnTo>
                  <a:lnTo>
                    <a:pt x="898955" y="402799"/>
                  </a:lnTo>
                  <a:lnTo>
                    <a:pt x="939187" y="383306"/>
                  </a:lnTo>
                  <a:lnTo>
                    <a:pt x="977850" y="361233"/>
                  </a:lnTo>
                  <a:lnTo>
                    <a:pt x="1014830" y="336694"/>
                  </a:lnTo>
                  <a:lnTo>
                    <a:pt x="1050016" y="309800"/>
                  </a:lnTo>
                  <a:lnTo>
                    <a:pt x="1083297" y="280663"/>
                  </a:lnTo>
                  <a:lnTo>
                    <a:pt x="1114559" y="249397"/>
                  </a:lnTo>
                  <a:lnTo>
                    <a:pt x="1137521" y="223162"/>
                  </a:lnTo>
                  <a:lnTo>
                    <a:pt x="630875" y="223162"/>
                  </a:lnTo>
                  <a:lnTo>
                    <a:pt x="584413" y="220661"/>
                  </a:lnTo>
                  <a:lnTo>
                    <a:pt x="539385" y="213333"/>
                  </a:lnTo>
                  <a:lnTo>
                    <a:pt x="496054" y="201437"/>
                  </a:lnTo>
                  <a:lnTo>
                    <a:pt x="454681" y="185233"/>
                  </a:lnTo>
                  <a:lnTo>
                    <a:pt x="415530" y="164981"/>
                  </a:lnTo>
                  <a:lnTo>
                    <a:pt x="378862" y="140940"/>
                  </a:lnTo>
                  <a:lnTo>
                    <a:pt x="344940" y="113370"/>
                  </a:lnTo>
                  <a:lnTo>
                    <a:pt x="314027" y="82531"/>
                  </a:lnTo>
                  <a:lnTo>
                    <a:pt x="286384" y="48683"/>
                  </a:lnTo>
                  <a:lnTo>
                    <a:pt x="262274" y="12086"/>
                  </a:lnTo>
                  <a:lnTo>
                    <a:pt x="255992" y="0"/>
                  </a:lnTo>
                  <a:close/>
                </a:path>
                <a:path w="1261109" h="459740">
                  <a:moveTo>
                    <a:pt x="1261063" y="0"/>
                  </a:moveTo>
                  <a:lnTo>
                    <a:pt x="1005757" y="0"/>
                  </a:lnTo>
                  <a:lnTo>
                    <a:pt x="999476" y="12086"/>
                  </a:lnTo>
                  <a:lnTo>
                    <a:pt x="975366" y="48683"/>
                  </a:lnTo>
                  <a:lnTo>
                    <a:pt x="947723" y="82531"/>
                  </a:lnTo>
                  <a:lnTo>
                    <a:pt x="916809" y="113370"/>
                  </a:lnTo>
                  <a:lnTo>
                    <a:pt x="882887" y="140940"/>
                  </a:lnTo>
                  <a:lnTo>
                    <a:pt x="846220" y="164981"/>
                  </a:lnTo>
                  <a:lnTo>
                    <a:pt x="807068" y="185233"/>
                  </a:lnTo>
                  <a:lnTo>
                    <a:pt x="765696" y="201437"/>
                  </a:lnTo>
                  <a:lnTo>
                    <a:pt x="722365" y="213333"/>
                  </a:lnTo>
                  <a:lnTo>
                    <a:pt x="677337" y="220661"/>
                  </a:lnTo>
                  <a:lnTo>
                    <a:pt x="630875" y="223162"/>
                  </a:lnTo>
                  <a:lnTo>
                    <a:pt x="1137521" y="223162"/>
                  </a:lnTo>
                  <a:lnTo>
                    <a:pt x="1170580" y="180921"/>
                  </a:lnTo>
                  <a:lnTo>
                    <a:pt x="1195115" y="143937"/>
                  </a:lnTo>
                  <a:lnTo>
                    <a:pt x="1217184" y="105271"/>
                  </a:lnTo>
                  <a:lnTo>
                    <a:pt x="1236673" y="65035"/>
                  </a:lnTo>
                  <a:lnTo>
                    <a:pt x="1253472" y="23343"/>
                  </a:lnTo>
                  <a:lnTo>
                    <a:pt x="126106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1382" y="479609"/>
            <a:ext cx="12970510" cy="8140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150" spc="-35" dirty="0"/>
              <a:t>TRADITIONAL</a:t>
            </a:r>
            <a:r>
              <a:rPr sz="5150" spc="20" dirty="0"/>
              <a:t> </a:t>
            </a:r>
            <a:r>
              <a:rPr sz="5150" spc="15" dirty="0"/>
              <a:t>METHOD</a:t>
            </a:r>
            <a:r>
              <a:rPr sz="5150" spc="25" dirty="0"/>
              <a:t> </a:t>
            </a:r>
            <a:r>
              <a:rPr sz="5150" spc="10" dirty="0"/>
              <a:t>FIXING</a:t>
            </a:r>
            <a:r>
              <a:rPr sz="5150" spc="25" dirty="0"/>
              <a:t> </a:t>
            </a:r>
            <a:r>
              <a:rPr sz="5150" spc="10" dirty="0"/>
              <a:t>CAGE</a:t>
            </a:r>
            <a:r>
              <a:rPr sz="5150" spc="25" dirty="0"/>
              <a:t> </a:t>
            </a:r>
            <a:r>
              <a:rPr sz="5150" spc="-45" dirty="0"/>
              <a:t>WHEEL</a:t>
            </a:r>
            <a:endParaRPr sz="515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594" y="1827034"/>
            <a:ext cx="8058150" cy="673416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887893" y="7988478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4" h="572134">
                <a:moveTo>
                  <a:pt x="327520" y="0"/>
                </a:moveTo>
                <a:lnTo>
                  <a:pt x="246176" y="0"/>
                </a:lnTo>
                <a:lnTo>
                  <a:pt x="246176" y="187185"/>
                </a:lnTo>
                <a:lnTo>
                  <a:pt x="113017" y="54711"/>
                </a:lnTo>
                <a:lnTo>
                  <a:pt x="55422" y="112318"/>
                </a:lnTo>
                <a:lnTo>
                  <a:pt x="187871" y="244792"/>
                </a:lnTo>
                <a:lnTo>
                  <a:pt x="0" y="244792"/>
                </a:lnTo>
                <a:lnTo>
                  <a:pt x="0" y="326148"/>
                </a:lnTo>
                <a:lnTo>
                  <a:pt x="187871" y="326148"/>
                </a:lnTo>
                <a:lnTo>
                  <a:pt x="55422" y="458622"/>
                </a:lnTo>
                <a:lnTo>
                  <a:pt x="113017" y="516216"/>
                </a:lnTo>
                <a:lnTo>
                  <a:pt x="246176" y="383743"/>
                </a:lnTo>
                <a:lnTo>
                  <a:pt x="246176" y="571652"/>
                </a:lnTo>
                <a:lnTo>
                  <a:pt x="327520" y="571652"/>
                </a:lnTo>
                <a:lnTo>
                  <a:pt x="327520" y="383743"/>
                </a:lnTo>
                <a:lnTo>
                  <a:pt x="460692" y="516216"/>
                </a:lnTo>
                <a:lnTo>
                  <a:pt x="518274" y="458622"/>
                </a:lnTo>
                <a:lnTo>
                  <a:pt x="385826" y="326148"/>
                </a:lnTo>
                <a:lnTo>
                  <a:pt x="572985" y="326148"/>
                </a:lnTo>
                <a:lnTo>
                  <a:pt x="572985" y="244792"/>
                </a:lnTo>
                <a:lnTo>
                  <a:pt x="385826" y="244792"/>
                </a:lnTo>
                <a:lnTo>
                  <a:pt x="518274" y="112318"/>
                </a:lnTo>
                <a:lnTo>
                  <a:pt x="460692" y="54711"/>
                </a:lnTo>
                <a:lnTo>
                  <a:pt x="327520" y="187185"/>
                </a:lnTo>
                <a:lnTo>
                  <a:pt x="3275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1383" y="8969540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3"/>
                </a:lnTo>
                <a:lnTo>
                  <a:pt x="1249184" y="60479"/>
                </a:lnTo>
                <a:lnTo>
                  <a:pt x="1226915" y="74348"/>
                </a:lnTo>
                <a:lnTo>
                  <a:pt x="1206068" y="84506"/>
                </a:lnTo>
                <a:lnTo>
                  <a:pt x="1182658" y="90749"/>
                </a:lnTo>
                <a:lnTo>
                  <a:pt x="1152702" y="92875"/>
                </a:lnTo>
                <a:lnTo>
                  <a:pt x="1123158" y="90749"/>
                </a:lnTo>
                <a:lnTo>
                  <a:pt x="1099961" y="84506"/>
                </a:lnTo>
                <a:lnTo>
                  <a:pt x="1079195" y="74348"/>
                </a:lnTo>
                <a:lnTo>
                  <a:pt x="1056944" y="60479"/>
                </a:lnTo>
                <a:lnTo>
                  <a:pt x="1023971" y="40093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3"/>
                </a:lnTo>
                <a:lnTo>
                  <a:pt x="672465" y="60479"/>
                </a:lnTo>
                <a:lnTo>
                  <a:pt x="650203" y="74348"/>
                </a:lnTo>
                <a:lnTo>
                  <a:pt x="629359" y="84506"/>
                </a:lnTo>
                <a:lnTo>
                  <a:pt x="605951" y="90749"/>
                </a:lnTo>
                <a:lnTo>
                  <a:pt x="575995" y="92875"/>
                </a:lnTo>
                <a:lnTo>
                  <a:pt x="546451" y="90749"/>
                </a:lnTo>
                <a:lnTo>
                  <a:pt x="523254" y="84506"/>
                </a:lnTo>
                <a:lnTo>
                  <a:pt x="502488" y="74348"/>
                </a:lnTo>
                <a:lnTo>
                  <a:pt x="480237" y="60479"/>
                </a:lnTo>
                <a:lnTo>
                  <a:pt x="447264" y="40093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3"/>
                </a:lnTo>
                <a:lnTo>
                  <a:pt x="95758" y="60479"/>
                </a:lnTo>
                <a:lnTo>
                  <a:pt x="73507" y="74348"/>
                </a:lnTo>
                <a:lnTo>
                  <a:pt x="52741" y="84506"/>
                </a:lnTo>
                <a:lnTo>
                  <a:pt x="29544" y="90749"/>
                </a:lnTo>
                <a:lnTo>
                  <a:pt x="0" y="92875"/>
                </a:lnTo>
                <a:lnTo>
                  <a:pt x="0" y="271424"/>
                </a:lnTo>
                <a:lnTo>
                  <a:pt x="65783" y="265507"/>
                </a:lnTo>
                <a:lnTo>
                  <a:pt x="117994" y="250545"/>
                </a:lnTo>
                <a:lnTo>
                  <a:pt x="159268" y="230723"/>
                </a:lnTo>
                <a:lnTo>
                  <a:pt x="192239" y="210225"/>
                </a:lnTo>
                <a:lnTo>
                  <a:pt x="214390" y="196357"/>
                </a:lnTo>
                <a:lnTo>
                  <a:pt x="234989" y="186200"/>
                </a:lnTo>
                <a:lnTo>
                  <a:pt x="258153" y="179957"/>
                </a:lnTo>
                <a:lnTo>
                  <a:pt x="287997" y="177831"/>
                </a:lnTo>
                <a:lnTo>
                  <a:pt x="317847" y="179957"/>
                </a:lnTo>
                <a:lnTo>
                  <a:pt x="341010" y="186200"/>
                </a:lnTo>
                <a:lnTo>
                  <a:pt x="361607" y="196357"/>
                </a:lnTo>
                <a:lnTo>
                  <a:pt x="383755" y="210225"/>
                </a:lnTo>
                <a:lnTo>
                  <a:pt x="416729" y="230723"/>
                </a:lnTo>
                <a:lnTo>
                  <a:pt x="458006" y="250545"/>
                </a:lnTo>
                <a:lnTo>
                  <a:pt x="510218" y="265507"/>
                </a:lnTo>
                <a:lnTo>
                  <a:pt x="575995" y="271424"/>
                </a:lnTo>
                <a:lnTo>
                  <a:pt x="642088" y="265507"/>
                </a:lnTo>
                <a:lnTo>
                  <a:pt x="694340" y="250545"/>
                </a:lnTo>
                <a:lnTo>
                  <a:pt x="735658" y="230723"/>
                </a:lnTo>
                <a:lnTo>
                  <a:pt x="768946" y="210225"/>
                </a:lnTo>
                <a:lnTo>
                  <a:pt x="790797" y="196357"/>
                </a:lnTo>
                <a:lnTo>
                  <a:pt x="811429" y="186200"/>
                </a:lnTo>
                <a:lnTo>
                  <a:pt x="834760" y="179957"/>
                </a:lnTo>
                <a:lnTo>
                  <a:pt x="864704" y="177831"/>
                </a:lnTo>
                <a:lnTo>
                  <a:pt x="894249" y="179957"/>
                </a:lnTo>
                <a:lnTo>
                  <a:pt x="917446" y="186200"/>
                </a:lnTo>
                <a:lnTo>
                  <a:pt x="938212" y="196357"/>
                </a:lnTo>
                <a:lnTo>
                  <a:pt x="960462" y="210225"/>
                </a:lnTo>
                <a:lnTo>
                  <a:pt x="993436" y="230723"/>
                </a:lnTo>
                <a:lnTo>
                  <a:pt x="1034713" y="250545"/>
                </a:lnTo>
                <a:lnTo>
                  <a:pt x="1086925" y="265507"/>
                </a:lnTo>
                <a:lnTo>
                  <a:pt x="1152702" y="271424"/>
                </a:lnTo>
                <a:lnTo>
                  <a:pt x="1218797" y="265507"/>
                </a:lnTo>
                <a:lnTo>
                  <a:pt x="1271054" y="250545"/>
                </a:lnTo>
                <a:lnTo>
                  <a:pt x="1312376" y="230723"/>
                </a:lnTo>
                <a:lnTo>
                  <a:pt x="1345666" y="210225"/>
                </a:lnTo>
                <a:lnTo>
                  <a:pt x="1367509" y="196357"/>
                </a:lnTo>
                <a:lnTo>
                  <a:pt x="1388138" y="186200"/>
                </a:lnTo>
                <a:lnTo>
                  <a:pt x="1411467" y="179957"/>
                </a:lnTo>
                <a:lnTo>
                  <a:pt x="1441411" y="177831"/>
                </a:lnTo>
                <a:lnTo>
                  <a:pt x="1471261" y="179957"/>
                </a:lnTo>
                <a:lnTo>
                  <a:pt x="1494426" y="186200"/>
                </a:lnTo>
                <a:lnTo>
                  <a:pt x="1515026" y="196357"/>
                </a:lnTo>
                <a:lnTo>
                  <a:pt x="1537182" y="210225"/>
                </a:lnTo>
                <a:lnTo>
                  <a:pt x="1570165" y="230723"/>
                </a:lnTo>
                <a:lnTo>
                  <a:pt x="1611517" y="250545"/>
                </a:lnTo>
                <a:lnTo>
                  <a:pt x="1663939" y="265507"/>
                </a:lnTo>
                <a:lnTo>
                  <a:pt x="1730133" y="271424"/>
                </a:lnTo>
                <a:lnTo>
                  <a:pt x="1730133" y="92875"/>
                </a:lnTo>
                <a:lnTo>
                  <a:pt x="1700170" y="90749"/>
                </a:lnTo>
                <a:lnTo>
                  <a:pt x="1676758" y="84506"/>
                </a:lnTo>
                <a:lnTo>
                  <a:pt x="1655913" y="74348"/>
                </a:lnTo>
                <a:lnTo>
                  <a:pt x="1633651" y="60479"/>
                </a:lnTo>
                <a:lnTo>
                  <a:pt x="1600680" y="40093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1383" y="9344633"/>
            <a:ext cx="1730375" cy="271780"/>
          </a:xfrm>
          <a:custGeom>
            <a:avLst/>
            <a:gdLst/>
            <a:ahLst/>
            <a:cxnLst/>
            <a:rect l="l" t="t" r="r" b="b"/>
            <a:pathLst>
              <a:path w="1730375" h="271779">
                <a:moveTo>
                  <a:pt x="1441411" y="0"/>
                </a:moveTo>
                <a:lnTo>
                  <a:pt x="1375336" y="5804"/>
                </a:lnTo>
                <a:lnTo>
                  <a:pt x="1323162" y="20518"/>
                </a:lnTo>
                <a:lnTo>
                  <a:pt x="1282056" y="40091"/>
                </a:lnTo>
                <a:lnTo>
                  <a:pt x="1249184" y="60473"/>
                </a:lnTo>
                <a:lnTo>
                  <a:pt x="1226915" y="74344"/>
                </a:lnTo>
                <a:lnTo>
                  <a:pt x="1206068" y="84503"/>
                </a:lnTo>
                <a:lnTo>
                  <a:pt x="1182658" y="90747"/>
                </a:lnTo>
                <a:lnTo>
                  <a:pt x="1152702" y="92873"/>
                </a:lnTo>
                <a:lnTo>
                  <a:pt x="1123158" y="90747"/>
                </a:lnTo>
                <a:lnTo>
                  <a:pt x="1099961" y="84503"/>
                </a:lnTo>
                <a:lnTo>
                  <a:pt x="1079195" y="74344"/>
                </a:lnTo>
                <a:lnTo>
                  <a:pt x="1056944" y="60473"/>
                </a:lnTo>
                <a:lnTo>
                  <a:pt x="1023971" y="40091"/>
                </a:lnTo>
                <a:lnTo>
                  <a:pt x="982694" y="20518"/>
                </a:lnTo>
                <a:lnTo>
                  <a:pt x="930482" y="5804"/>
                </a:lnTo>
                <a:lnTo>
                  <a:pt x="864704" y="0"/>
                </a:lnTo>
                <a:lnTo>
                  <a:pt x="798621" y="5804"/>
                </a:lnTo>
                <a:lnTo>
                  <a:pt x="746444" y="20518"/>
                </a:lnTo>
                <a:lnTo>
                  <a:pt x="705336" y="40091"/>
                </a:lnTo>
                <a:lnTo>
                  <a:pt x="672465" y="60473"/>
                </a:lnTo>
                <a:lnTo>
                  <a:pt x="650203" y="74344"/>
                </a:lnTo>
                <a:lnTo>
                  <a:pt x="629359" y="84503"/>
                </a:lnTo>
                <a:lnTo>
                  <a:pt x="605951" y="90747"/>
                </a:lnTo>
                <a:lnTo>
                  <a:pt x="575995" y="92873"/>
                </a:lnTo>
                <a:lnTo>
                  <a:pt x="546451" y="90747"/>
                </a:lnTo>
                <a:lnTo>
                  <a:pt x="523254" y="84503"/>
                </a:lnTo>
                <a:lnTo>
                  <a:pt x="502488" y="74344"/>
                </a:lnTo>
                <a:lnTo>
                  <a:pt x="480237" y="60473"/>
                </a:lnTo>
                <a:lnTo>
                  <a:pt x="447264" y="40091"/>
                </a:lnTo>
                <a:lnTo>
                  <a:pt x="405987" y="20518"/>
                </a:lnTo>
                <a:lnTo>
                  <a:pt x="353775" y="5804"/>
                </a:lnTo>
                <a:lnTo>
                  <a:pt x="287997" y="0"/>
                </a:lnTo>
                <a:lnTo>
                  <a:pt x="221914" y="5804"/>
                </a:lnTo>
                <a:lnTo>
                  <a:pt x="169737" y="20518"/>
                </a:lnTo>
                <a:lnTo>
                  <a:pt x="128629" y="40091"/>
                </a:lnTo>
                <a:lnTo>
                  <a:pt x="95758" y="60473"/>
                </a:lnTo>
                <a:lnTo>
                  <a:pt x="73507" y="74344"/>
                </a:lnTo>
                <a:lnTo>
                  <a:pt x="52741" y="84503"/>
                </a:lnTo>
                <a:lnTo>
                  <a:pt x="29544" y="90747"/>
                </a:lnTo>
                <a:lnTo>
                  <a:pt x="0" y="92873"/>
                </a:lnTo>
                <a:lnTo>
                  <a:pt x="0" y="271418"/>
                </a:lnTo>
                <a:lnTo>
                  <a:pt x="65783" y="265500"/>
                </a:lnTo>
                <a:lnTo>
                  <a:pt x="117994" y="250539"/>
                </a:lnTo>
                <a:lnTo>
                  <a:pt x="159268" y="230719"/>
                </a:lnTo>
                <a:lnTo>
                  <a:pt x="192239" y="210224"/>
                </a:lnTo>
                <a:lnTo>
                  <a:pt x="214390" y="196353"/>
                </a:lnTo>
                <a:lnTo>
                  <a:pt x="234989" y="186194"/>
                </a:lnTo>
                <a:lnTo>
                  <a:pt x="258153" y="179950"/>
                </a:lnTo>
                <a:lnTo>
                  <a:pt x="287997" y="177824"/>
                </a:lnTo>
                <a:lnTo>
                  <a:pt x="317847" y="179950"/>
                </a:lnTo>
                <a:lnTo>
                  <a:pt x="341010" y="186194"/>
                </a:lnTo>
                <a:lnTo>
                  <a:pt x="361607" y="196353"/>
                </a:lnTo>
                <a:lnTo>
                  <a:pt x="383755" y="210224"/>
                </a:lnTo>
                <a:lnTo>
                  <a:pt x="416729" y="230719"/>
                </a:lnTo>
                <a:lnTo>
                  <a:pt x="458006" y="250539"/>
                </a:lnTo>
                <a:lnTo>
                  <a:pt x="510218" y="265500"/>
                </a:lnTo>
                <a:lnTo>
                  <a:pt x="575995" y="271418"/>
                </a:lnTo>
                <a:lnTo>
                  <a:pt x="642088" y="265500"/>
                </a:lnTo>
                <a:lnTo>
                  <a:pt x="694340" y="250539"/>
                </a:lnTo>
                <a:lnTo>
                  <a:pt x="735658" y="230719"/>
                </a:lnTo>
                <a:lnTo>
                  <a:pt x="768946" y="210224"/>
                </a:lnTo>
                <a:lnTo>
                  <a:pt x="790797" y="196353"/>
                </a:lnTo>
                <a:lnTo>
                  <a:pt x="811429" y="186194"/>
                </a:lnTo>
                <a:lnTo>
                  <a:pt x="834760" y="179950"/>
                </a:lnTo>
                <a:lnTo>
                  <a:pt x="864704" y="177824"/>
                </a:lnTo>
                <a:lnTo>
                  <a:pt x="894249" y="179950"/>
                </a:lnTo>
                <a:lnTo>
                  <a:pt x="917446" y="186194"/>
                </a:lnTo>
                <a:lnTo>
                  <a:pt x="938212" y="196353"/>
                </a:lnTo>
                <a:lnTo>
                  <a:pt x="960462" y="210224"/>
                </a:lnTo>
                <a:lnTo>
                  <a:pt x="993436" y="230719"/>
                </a:lnTo>
                <a:lnTo>
                  <a:pt x="1034713" y="250539"/>
                </a:lnTo>
                <a:lnTo>
                  <a:pt x="1086925" y="265500"/>
                </a:lnTo>
                <a:lnTo>
                  <a:pt x="1152702" y="271418"/>
                </a:lnTo>
                <a:lnTo>
                  <a:pt x="1218797" y="265500"/>
                </a:lnTo>
                <a:lnTo>
                  <a:pt x="1271054" y="250539"/>
                </a:lnTo>
                <a:lnTo>
                  <a:pt x="1312376" y="230719"/>
                </a:lnTo>
                <a:lnTo>
                  <a:pt x="1345666" y="210224"/>
                </a:lnTo>
                <a:lnTo>
                  <a:pt x="1367509" y="196353"/>
                </a:lnTo>
                <a:lnTo>
                  <a:pt x="1388138" y="186194"/>
                </a:lnTo>
                <a:lnTo>
                  <a:pt x="1411467" y="179950"/>
                </a:lnTo>
                <a:lnTo>
                  <a:pt x="1441411" y="177824"/>
                </a:lnTo>
                <a:lnTo>
                  <a:pt x="1471261" y="179950"/>
                </a:lnTo>
                <a:lnTo>
                  <a:pt x="1494426" y="186194"/>
                </a:lnTo>
                <a:lnTo>
                  <a:pt x="1515026" y="196353"/>
                </a:lnTo>
                <a:lnTo>
                  <a:pt x="1537182" y="210224"/>
                </a:lnTo>
                <a:lnTo>
                  <a:pt x="1570165" y="230719"/>
                </a:lnTo>
                <a:lnTo>
                  <a:pt x="1611517" y="250539"/>
                </a:lnTo>
                <a:lnTo>
                  <a:pt x="1663939" y="265500"/>
                </a:lnTo>
                <a:lnTo>
                  <a:pt x="1730133" y="271418"/>
                </a:lnTo>
                <a:lnTo>
                  <a:pt x="1730133" y="92873"/>
                </a:lnTo>
                <a:lnTo>
                  <a:pt x="1700170" y="90747"/>
                </a:lnTo>
                <a:lnTo>
                  <a:pt x="1676758" y="84503"/>
                </a:lnTo>
                <a:lnTo>
                  <a:pt x="1655913" y="74344"/>
                </a:lnTo>
                <a:lnTo>
                  <a:pt x="1633651" y="60473"/>
                </a:lnTo>
                <a:lnTo>
                  <a:pt x="1600680" y="40091"/>
                </a:lnTo>
                <a:lnTo>
                  <a:pt x="1559406" y="20518"/>
                </a:lnTo>
                <a:lnTo>
                  <a:pt x="1507194" y="5804"/>
                </a:lnTo>
                <a:lnTo>
                  <a:pt x="144141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6996" y="2269833"/>
            <a:ext cx="9047480" cy="4347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2400" marR="144780" algn="ctr">
              <a:lnSpc>
                <a:spcPct val="100299"/>
              </a:lnSpc>
              <a:spcBef>
                <a:spcPts val="85"/>
              </a:spcBef>
            </a:pPr>
            <a:r>
              <a:rPr sz="4050" spc="10" dirty="0">
                <a:latin typeface="Cambria"/>
                <a:cs typeface="Cambria"/>
              </a:rPr>
              <a:t>The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65" dirty="0">
                <a:latin typeface="Cambria"/>
                <a:cs typeface="Cambria"/>
              </a:rPr>
              <a:t>cage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45" dirty="0">
                <a:latin typeface="Cambria"/>
                <a:cs typeface="Cambria"/>
              </a:rPr>
              <a:t>wheel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70" dirty="0">
                <a:latin typeface="Cambria"/>
                <a:cs typeface="Cambria"/>
              </a:rPr>
              <a:t>is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45" dirty="0">
                <a:latin typeface="Cambria"/>
                <a:cs typeface="Cambria"/>
              </a:rPr>
              <a:t>around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65" dirty="0">
                <a:latin typeface="Cambria"/>
                <a:cs typeface="Cambria"/>
              </a:rPr>
              <a:t>300kg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90" dirty="0">
                <a:latin typeface="Cambria"/>
                <a:cs typeface="Cambria"/>
              </a:rPr>
              <a:t>which </a:t>
            </a:r>
            <a:r>
              <a:rPr sz="4050" spc="-875" dirty="0">
                <a:latin typeface="Cambria"/>
                <a:cs typeface="Cambria"/>
              </a:rPr>
              <a:t> </a:t>
            </a:r>
            <a:r>
              <a:rPr sz="4050" spc="70" dirty="0">
                <a:latin typeface="Cambria"/>
                <a:cs typeface="Cambria"/>
              </a:rPr>
              <a:t>is </a:t>
            </a:r>
            <a:r>
              <a:rPr sz="4050" spc="114" dirty="0">
                <a:latin typeface="Cambria"/>
                <a:cs typeface="Cambria"/>
              </a:rPr>
              <a:t>very </a:t>
            </a:r>
            <a:r>
              <a:rPr sz="4050" spc="110" dirty="0">
                <a:latin typeface="Cambria"/>
                <a:cs typeface="Cambria"/>
              </a:rPr>
              <a:t>tough </a:t>
            </a:r>
            <a:r>
              <a:rPr sz="4050" spc="65" dirty="0">
                <a:latin typeface="Cambria"/>
                <a:cs typeface="Cambria"/>
              </a:rPr>
              <a:t>to </a:t>
            </a:r>
            <a:r>
              <a:rPr sz="4050" spc="240" dirty="0">
                <a:latin typeface="Cambria"/>
                <a:cs typeface="Cambria"/>
              </a:rPr>
              <a:t>fix </a:t>
            </a:r>
            <a:r>
              <a:rPr sz="4050" spc="80" dirty="0">
                <a:latin typeface="Cambria"/>
                <a:cs typeface="Cambria"/>
              </a:rPr>
              <a:t>the </a:t>
            </a:r>
            <a:r>
              <a:rPr sz="4050" spc="65" dirty="0">
                <a:latin typeface="Cambria"/>
                <a:cs typeface="Cambria"/>
              </a:rPr>
              <a:t>cage </a:t>
            </a:r>
            <a:r>
              <a:rPr sz="4050" spc="45" dirty="0">
                <a:latin typeface="Cambria"/>
                <a:cs typeface="Cambria"/>
              </a:rPr>
              <a:t>wheel </a:t>
            </a:r>
            <a:r>
              <a:rPr sz="4050" spc="100" dirty="0">
                <a:latin typeface="Cambria"/>
                <a:cs typeface="Cambria"/>
              </a:rPr>
              <a:t>in </a:t>
            </a:r>
            <a:r>
              <a:rPr sz="4050" spc="105" dirty="0">
                <a:latin typeface="Cambria"/>
                <a:cs typeface="Cambria"/>
              </a:rPr>
              <a:t> </a:t>
            </a:r>
            <a:r>
              <a:rPr sz="4050" spc="25" dirty="0">
                <a:latin typeface="Cambria"/>
                <a:cs typeface="Cambria"/>
              </a:rPr>
              <a:t>tractor</a:t>
            </a:r>
            <a:endParaRPr sz="4050">
              <a:latin typeface="Cambria"/>
              <a:cs typeface="Cambria"/>
            </a:endParaRPr>
          </a:p>
          <a:p>
            <a:pPr marL="12065" marR="5080" algn="ctr">
              <a:lnSpc>
                <a:spcPts val="4880"/>
              </a:lnSpc>
              <a:spcBef>
                <a:spcPts val="5"/>
              </a:spcBef>
            </a:pPr>
            <a:r>
              <a:rPr sz="4050" spc="114" dirty="0">
                <a:latin typeface="Cambria"/>
                <a:cs typeface="Cambria"/>
              </a:rPr>
              <a:t>,it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-5" dirty="0">
                <a:latin typeface="Cambria"/>
                <a:cs typeface="Cambria"/>
              </a:rPr>
              <a:t>requires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70" dirty="0">
                <a:latin typeface="Cambria"/>
                <a:cs typeface="Cambria"/>
              </a:rPr>
              <a:t>approximately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-170" dirty="0">
                <a:latin typeface="Cambria"/>
                <a:cs typeface="Cambria"/>
              </a:rPr>
              <a:t>3</a:t>
            </a:r>
            <a:r>
              <a:rPr sz="4050" spc="15" dirty="0">
                <a:latin typeface="Cambria"/>
                <a:cs typeface="Cambria"/>
              </a:rPr>
              <a:t> </a:t>
            </a:r>
            <a:r>
              <a:rPr sz="4050" spc="-5" dirty="0">
                <a:latin typeface="Cambria"/>
                <a:cs typeface="Cambria"/>
              </a:rPr>
              <a:t>people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135" dirty="0">
                <a:latin typeface="Cambria"/>
                <a:cs typeface="Cambria"/>
              </a:rPr>
              <a:t>lift </a:t>
            </a:r>
            <a:r>
              <a:rPr sz="4050" spc="140" dirty="0">
                <a:latin typeface="Cambria"/>
                <a:cs typeface="Cambria"/>
              </a:rPr>
              <a:t> </a:t>
            </a:r>
            <a:r>
              <a:rPr sz="4050" spc="80" dirty="0">
                <a:latin typeface="Cambria"/>
                <a:cs typeface="Cambria"/>
              </a:rPr>
              <a:t>and </a:t>
            </a:r>
            <a:r>
              <a:rPr sz="4050" spc="240" dirty="0">
                <a:latin typeface="Cambria"/>
                <a:cs typeface="Cambria"/>
              </a:rPr>
              <a:t>fix </a:t>
            </a:r>
            <a:r>
              <a:rPr sz="4050" spc="80" dirty="0">
                <a:latin typeface="Cambria"/>
                <a:cs typeface="Cambria"/>
              </a:rPr>
              <a:t>the </a:t>
            </a:r>
            <a:r>
              <a:rPr sz="4050" spc="65" dirty="0">
                <a:latin typeface="Cambria"/>
                <a:cs typeface="Cambria"/>
              </a:rPr>
              <a:t>cage </a:t>
            </a:r>
            <a:r>
              <a:rPr sz="4050" spc="45" dirty="0">
                <a:latin typeface="Cambria"/>
                <a:cs typeface="Cambria"/>
              </a:rPr>
              <a:t>wheel </a:t>
            </a:r>
            <a:r>
              <a:rPr sz="4050" spc="80" dirty="0">
                <a:latin typeface="Cambria"/>
                <a:cs typeface="Cambria"/>
              </a:rPr>
              <a:t>.for </a:t>
            </a:r>
            <a:r>
              <a:rPr sz="4050" spc="100" dirty="0">
                <a:latin typeface="Cambria"/>
                <a:cs typeface="Cambria"/>
              </a:rPr>
              <a:t>this </a:t>
            </a:r>
            <a:r>
              <a:rPr sz="4050" spc="70" dirty="0">
                <a:latin typeface="Cambria"/>
                <a:cs typeface="Cambria"/>
              </a:rPr>
              <a:t>we </a:t>
            </a:r>
            <a:r>
              <a:rPr sz="4050" spc="75" dirty="0">
                <a:latin typeface="Cambria"/>
                <a:cs typeface="Cambria"/>
              </a:rPr>
              <a:t> </a:t>
            </a:r>
            <a:r>
              <a:rPr sz="4050" spc="114" dirty="0">
                <a:latin typeface="Cambria"/>
                <a:cs typeface="Cambria"/>
              </a:rPr>
              <a:t>found</a:t>
            </a:r>
            <a:r>
              <a:rPr sz="4050" spc="5" dirty="0">
                <a:latin typeface="Cambria"/>
                <a:cs typeface="Cambria"/>
              </a:rPr>
              <a:t> </a:t>
            </a:r>
            <a:r>
              <a:rPr sz="4050" spc="95" dirty="0">
                <a:latin typeface="Cambria"/>
                <a:cs typeface="Cambria"/>
              </a:rPr>
              <a:t>a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75" dirty="0">
                <a:latin typeface="Cambria"/>
                <a:cs typeface="Cambria"/>
              </a:rPr>
              <a:t>alternative</a:t>
            </a:r>
            <a:r>
              <a:rPr sz="4050" spc="5" dirty="0">
                <a:latin typeface="Cambria"/>
                <a:cs typeface="Cambria"/>
              </a:rPr>
              <a:t> </a:t>
            </a:r>
            <a:r>
              <a:rPr sz="4050" spc="65" dirty="0">
                <a:latin typeface="Cambria"/>
                <a:cs typeface="Cambria"/>
              </a:rPr>
              <a:t>method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50" dirty="0">
                <a:latin typeface="Cambria"/>
                <a:cs typeface="Cambria"/>
              </a:rPr>
              <a:t>"cage</a:t>
            </a:r>
            <a:r>
              <a:rPr sz="4050" spc="10" dirty="0">
                <a:latin typeface="Cambria"/>
                <a:cs typeface="Cambria"/>
              </a:rPr>
              <a:t> </a:t>
            </a:r>
            <a:r>
              <a:rPr sz="4050" spc="45" dirty="0">
                <a:latin typeface="Cambria"/>
                <a:cs typeface="Cambria"/>
              </a:rPr>
              <a:t>wheel </a:t>
            </a:r>
            <a:r>
              <a:rPr sz="4050" spc="-880" dirty="0">
                <a:latin typeface="Cambria"/>
                <a:cs typeface="Cambria"/>
              </a:rPr>
              <a:t> </a:t>
            </a:r>
            <a:r>
              <a:rPr sz="4050" spc="55" dirty="0">
                <a:latin typeface="Cambria"/>
                <a:cs typeface="Cambria"/>
              </a:rPr>
              <a:t>lifter"</a:t>
            </a:r>
            <a:endParaRPr sz="4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6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6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1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7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5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6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8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6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1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7"/>
                  </a:lnTo>
                  <a:lnTo>
                    <a:pt x="1644054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1"/>
                  </a:lnTo>
                  <a:lnTo>
                    <a:pt x="1666854" y="900137"/>
                  </a:lnTo>
                  <a:lnTo>
                    <a:pt x="1818999" y="900137"/>
                  </a:lnTo>
                  <a:lnTo>
                    <a:pt x="1818999" y="840661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5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2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6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1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3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3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1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3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671545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1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4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3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4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1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4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1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1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3" y="11043"/>
                </a:lnTo>
                <a:lnTo>
                  <a:pt x="467016" y="2813"/>
                </a:lnTo>
                <a:lnTo>
                  <a:pt x="418211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1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3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4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1" y="687595"/>
                </a:lnTo>
                <a:lnTo>
                  <a:pt x="737594" y="687595"/>
                </a:lnTo>
                <a:lnTo>
                  <a:pt x="771443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9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3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09618" y="8735174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57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57"/>
                </a:lnTo>
                <a:lnTo>
                  <a:pt x="285115" y="498957"/>
                </a:lnTo>
                <a:lnTo>
                  <a:pt x="285115" y="284391"/>
                </a:lnTo>
                <a:lnTo>
                  <a:pt x="495757" y="284391"/>
                </a:lnTo>
                <a:lnTo>
                  <a:pt x="495757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73939" y="30029"/>
            <a:ext cx="4900930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700" spc="100" dirty="0"/>
              <a:t>Model</a:t>
            </a:r>
            <a:r>
              <a:rPr sz="5700" spc="-30" dirty="0"/>
              <a:t> </a:t>
            </a:r>
            <a:r>
              <a:rPr sz="5700" spc="75" dirty="0"/>
              <a:t>Diagram</a:t>
            </a:r>
            <a:endParaRPr sz="5700"/>
          </a:p>
        </p:txBody>
      </p:sp>
      <p:grpSp>
        <p:nvGrpSpPr>
          <p:cNvPr id="10" name="object 10"/>
          <p:cNvGrpSpPr/>
          <p:nvPr/>
        </p:nvGrpSpPr>
        <p:grpSpPr>
          <a:xfrm>
            <a:off x="0" y="946696"/>
            <a:ext cx="18288000" cy="8441690"/>
            <a:chOff x="0" y="946696"/>
            <a:chExt cx="18288000" cy="8441690"/>
          </a:xfrm>
        </p:grpSpPr>
        <p:sp>
          <p:nvSpPr>
            <p:cNvPr id="11" name="object 11"/>
            <p:cNvSpPr/>
            <p:nvPr/>
          </p:nvSpPr>
          <p:spPr>
            <a:xfrm>
              <a:off x="15953613" y="946708"/>
              <a:ext cx="2334895" cy="970915"/>
            </a:xfrm>
            <a:custGeom>
              <a:avLst/>
              <a:gdLst/>
              <a:ahLst/>
              <a:cxnLst/>
              <a:rect l="l" t="t" r="r" b="b"/>
              <a:pathLst>
                <a:path w="2334894" h="970914">
                  <a:moveTo>
                    <a:pt x="2334323" y="592759"/>
                  </a:moveTo>
                  <a:lnTo>
                    <a:pt x="2290495" y="578764"/>
                  </a:lnTo>
                  <a:lnTo>
                    <a:pt x="2231898" y="567791"/>
                  </a:lnTo>
                  <a:lnTo>
                    <a:pt x="2163699" y="563714"/>
                  </a:lnTo>
                  <a:lnTo>
                    <a:pt x="2095119" y="567791"/>
                  </a:lnTo>
                  <a:lnTo>
                    <a:pt x="2036292" y="578764"/>
                  </a:lnTo>
                  <a:lnTo>
                    <a:pt x="1986051" y="594766"/>
                  </a:lnTo>
                  <a:lnTo>
                    <a:pt x="1943188" y="613956"/>
                  </a:lnTo>
                  <a:lnTo>
                    <a:pt x="1906536" y="634466"/>
                  </a:lnTo>
                  <a:lnTo>
                    <a:pt x="1874901" y="654431"/>
                  </a:lnTo>
                  <a:lnTo>
                    <a:pt x="1841385" y="675030"/>
                  </a:lnTo>
                  <a:lnTo>
                    <a:pt x="1810219" y="690168"/>
                  </a:lnTo>
                  <a:lnTo>
                    <a:pt x="1775383" y="699490"/>
                  </a:lnTo>
                  <a:lnTo>
                    <a:pt x="1730883" y="702665"/>
                  </a:lnTo>
                  <a:lnTo>
                    <a:pt x="1686013" y="699490"/>
                  </a:lnTo>
                  <a:lnTo>
                    <a:pt x="1651063" y="690168"/>
                  </a:lnTo>
                  <a:lnTo>
                    <a:pt x="1620012" y="675030"/>
                  </a:lnTo>
                  <a:lnTo>
                    <a:pt x="1555000" y="634466"/>
                  </a:lnTo>
                  <a:lnTo>
                    <a:pt x="1518285" y="613956"/>
                  </a:lnTo>
                  <a:lnTo>
                    <a:pt x="1475486" y="594766"/>
                  </a:lnTo>
                  <a:lnTo>
                    <a:pt x="1425346" y="578764"/>
                  </a:lnTo>
                  <a:lnTo>
                    <a:pt x="1366672" y="567791"/>
                  </a:lnTo>
                  <a:lnTo>
                    <a:pt x="1298194" y="563714"/>
                  </a:lnTo>
                  <a:lnTo>
                    <a:pt x="1229664" y="567791"/>
                  </a:lnTo>
                  <a:lnTo>
                    <a:pt x="1170876" y="578764"/>
                  </a:lnTo>
                  <a:lnTo>
                    <a:pt x="1120660" y="594766"/>
                  </a:lnTo>
                  <a:lnTo>
                    <a:pt x="1077810" y="613956"/>
                  </a:lnTo>
                  <a:lnTo>
                    <a:pt x="1041158" y="634466"/>
                  </a:lnTo>
                  <a:lnTo>
                    <a:pt x="1009523" y="654431"/>
                  </a:lnTo>
                  <a:lnTo>
                    <a:pt x="976045" y="675030"/>
                  </a:lnTo>
                  <a:lnTo>
                    <a:pt x="945032" y="690168"/>
                  </a:lnTo>
                  <a:lnTo>
                    <a:pt x="910259" y="699490"/>
                  </a:lnTo>
                  <a:lnTo>
                    <a:pt x="865505" y="702665"/>
                  </a:lnTo>
                  <a:lnTo>
                    <a:pt x="820635" y="699490"/>
                  </a:lnTo>
                  <a:lnTo>
                    <a:pt x="785685" y="690168"/>
                  </a:lnTo>
                  <a:lnTo>
                    <a:pt x="754634" y="675030"/>
                  </a:lnTo>
                  <a:lnTo>
                    <a:pt x="689571" y="634466"/>
                  </a:lnTo>
                  <a:lnTo>
                    <a:pt x="652843" y="613956"/>
                  </a:lnTo>
                  <a:lnTo>
                    <a:pt x="610057" y="594766"/>
                  </a:lnTo>
                  <a:lnTo>
                    <a:pt x="559943" y="578764"/>
                  </a:lnTo>
                  <a:lnTo>
                    <a:pt x="501281" y="567791"/>
                  </a:lnTo>
                  <a:lnTo>
                    <a:pt x="432816" y="563714"/>
                  </a:lnTo>
                  <a:lnTo>
                    <a:pt x="364236" y="567791"/>
                  </a:lnTo>
                  <a:lnTo>
                    <a:pt x="305396" y="578764"/>
                  </a:lnTo>
                  <a:lnTo>
                    <a:pt x="255092" y="594766"/>
                  </a:lnTo>
                  <a:lnTo>
                    <a:pt x="212115" y="613956"/>
                  </a:lnTo>
                  <a:lnTo>
                    <a:pt x="175285" y="634466"/>
                  </a:lnTo>
                  <a:lnTo>
                    <a:pt x="110236" y="675030"/>
                  </a:lnTo>
                  <a:lnTo>
                    <a:pt x="79260" y="690168"/>
                  </a:lnTo>
                  <a:lnTo>
                    <a:pt x="44488" y="699490"/>
                  </a:lnTo>
                  <a:lnTo>
                    <a:pt x="0" y="702665"/>
                  </a:lnTo>
                  <a:lnTo>
                    <a:pt x="0" y="970495"/>
                  </a:lnTo>
                  <a:lnTo>
                    <a:pt x="68516" y="966381"/>
                  </a:lnTo>
                  <a:lnTo>
                    <a:pt x="127215" y="955281"/>
                  </a:lnTo>
                  <a:lnTo>
                    <a:pt x="177355" y="939088"/>
                  </a:lnTo>
                  <a:lnTo>
                    <a:pt x="220154" y="919734"/>
                  </a:lnTo>
                  <a:lnTo>
                    <a:pt x="256882" y="899096"/>
                  </a:lnTo>
                  <a:lnTo>
                    <a:pt x="321919" y="858481"/>
                  </a:lnTo>
                  <a:lnTo>
                    <a:pt x="352945" y="843343"/>
                  </a:lnTo>
                  <a:lnTo>
                    <a:pt x="387896" y="834021"/>
                  </a:lnTo>
                  <a:lnTo>
                    <a:pt x="432816" y="830834"/>
                  </a:lnTo>
                  <a:lnTo>
                    <a:pt x="477240" y="834021"/>
                  </a:lnTo>
                  <a:lnTo>
                    <a:pt x="512064" y="843343"/>
                  </a:lnTo>
                  <a:lnTo>
                    <a:pt x="543255" y="858481"/>
                  </a:lnTo>
                  <a:lnTo>
                    <a:pt x="576834" y="879068"/>
                  </a:lnTo>
                  <a:lnTo>
                    <a:pt x="608685" y="899096"/>
                  </a:lnTo>
                  <a:lnTo>
                    <a:pt x="645401" y="919734"/>
                  </a:lnTo>
                  <a:lnTo>
                    <a:pt x="688213" y="939088"/>
                  </a:lnTo>
                  <a:lnTo>
                    <a:pt x="738339" y="955281"/>
                  </a:lnTo>
                  <a:lnTo>
                    <a:pt x="797013" y="966381"/>
                  </a:lnTo>
                  <a:lnTo>
                    <a:pt x="865505" y="970495"/>
                  </a:lnTo>
                  <a:lnTo>
                    <a:pt x="933983" y="966381"/>
                  </a:lnTo>
                  <a:lnTo>
                    <a:pt x="992657" y="955281"/>
                  </a:lnTo>
                  <a:lnTo>
                    <a:pt x="1042797" y="939088"/>
                  </a:lnTo>
                  <a:lnTo>
                    <a:pt x="1085596" y="919734"/>
                  </a:lnTo>
                  <a:lnTo>
                    <a:pt x="1122311" y="899096"/>
                  </a:lnTo>
                  <a:lnTo>
                    <a:pt x="1187323" y="858481"/>
                  </a:lnTo>
                  <a:lnTo>
                    <a:pt x="1218374" y="843343"/>
                  </a:lnTo>
                  <a:lnTo>
                    <a:pt x="1253324" y="834021"/>
                  </a:lnTo>
                  <a:lnTo>
                    <a:pt x="1298194" y="830834"/>
                  </a:lnTo>
                  <a:lnTo>
                    <a:pt x="1342669" y="834021"/>
                  </a:lnTo>
                  <a:lnTo>
                    <a:pt x="1377480" y="843343"/>
                  </a:lnTo>
                  <a:lnTo>
                    <a:pt x="1408645" y="858481"/>
                  </a:lnTo>
                  <a:lnTo>
                    <a:pt x="1442212" y="879068"/>
                  </a:lnTo>
                  <a:lnTo>
                    <a:pt x="1473847" y="899096"/>
                  </a:lnTo>
                  <a:lnTo>
                    <a:pt x="1510499" y="919734"/>
                  </a:lnTo>
                  <a:lnTo>
                    <a:pt x="1553349" y="939088"/>
                  </a:lnTo>
                  <a:lnTo>
                    <a:pt x="1603565" y="955281"/>
                  </a:lnTo>
                  <a:lnTo>
                    <a:pt x="1662353" y="966381"/>
                  </a:lnTo>
                  <a:lnTo>
                    <a:pt x="1730883" y="970495"/>
                  </a:lnTo>
                  <a:lnTo>
                    <a:pt x="1799399" y="966381"/>
                  </a:lnTo>
                  <a:lnTo>
                    <a:pt x="1858098" y="955281"/>
                  </a:lnTo>
                  <a:lnTo>
                    <a:pt x="1908238" y="939088"/>
                  </a:lnTo>
                  <a:lnTo>
                    <a:pt x="1951037" y="919734"/>
                  </a:lnTo>
                  <a:lnTo>
                    <a:pt x="1987765" y="899096"/>
                  </a:lnTo>
                  <a:lnTo>
                    <a:pt x="2052802" y="858481"/>
                  </a:lnTo>
                  <a:lnTo>
                    <a:pt x="2083828" y="843343"/>
                  </a:lnTo>
                  <a:lnTo>
                    <a:pt x="2118779" y="834021"/>
                  </a:lnTo>
                  <a:lnTo>
                    <a:pt x="2163699" y="830834"/>
                  </a:lnTo>
                  <a:lnTo>
                    <a:pt x="2208111" y="834021"/>
                  </a:lnTo>
                  <a:lnTo>
                    <a:pt x="2242845" y="843343"/>
                  </a:lnTo>
                  <a:lnTo>
                    <a:pt x="2273808" y="858481"/>
                  </a:lnTo>
                  <a:lnTo>
                    <a:pt x="2334323" y="896251"/>
                  </a:lnTo>
                  <a:lnTo>
                    <a:pt x="2334323" y="830834"/>
                  </a:lnTo>
                  <a:lnTo>
                    <a:pt x="2334323" y="702665"/>
                  </a:lnTo>
                  <a:lnTo>
                    <a:pt x="2334323" y="592759"/>
                  </a:lnTo>
                  <a:close/>
                </a:path>
                <a:path w="2334894" h="970914">
                  <a:moveTo>
                    <a:pt x="2334323" y="29032"/>
                  </a:moveTo>
                  <a:lnTo>
                    <a:pt x="2290495" y="15036"/>
                  </a:lnTo>
                  <a:lnTo>
                    <a:pt x="2231898" y="4064"/>
                  </a:lnTo>
                  <a:lnTo>
                    <a:pt x="2163686" y="0"/>
                  </a:lnTo>
                  <a:lnTo>
                    <a:pt x="2095119" y="4064"/>
                  </a:lnTo>
                  <a:lnTo>
                    <a:pt x="2036292" y="15036"/>
                  </a:lnTo>
                  <a:lnTo>
                    <a:pt x="1986051" y="31038"/>
                  </a:lnTo>
                  <a:lnTo>
                    <a:pt x="1943188" y="50228"/>
                  </a:lnTo>
                  <a:lnTo>
                    <a:pt x="1906536" y="70739"/>
                  </a:lnTo>
                  <a:lnTo>
                    <a:pt x="1874901" y="90703"/>
                  </a:lnTo>
                  <a:lnTo>
                    <a:pt x="1841385" y="111315"/>
                  </a:lnTo>
                  <a:lnTo>
                    <a:pt x="1810219" y="126441"/>
                  </a:lnTo>
                  <a:lnTo>
                    <a:pt x="1775383" y="135775"/>
                  </a:lnTo>
                  <a:lnTo>
                    <a:pt x="1730883" y="138950"/>
                  </a:lnTo>
                  <a:lnTo>
                    <a:pt x="1686013" y="135775"/>
                  </a:lnTo>
                  <a:lnTo>
                    <a:pt x="1651063" y="126441"/>
                  </a:lnTo>
                  <a:lnTo>
                    <a:pt x="1620012" y="111315"/>
                  </a:lnTo>
                  <a:lnTo>
                    <a:pt x="1555000" y="70739"/>
                  </a:lnTo>
                  <a:lnTo>
                    <a:pt x="1518285" y="50228"/>
                  </a:lnTo>
                  <a:lnTo>
                    <a:pt x="1475486" y="31038"/>
                  </a:lnTo>
                  <a:lnTo>
                    <a:pt x="1425346" y="15036"/>
                  </a:lnTo>
                  <a:lnTo>
                    <a:pt x="1366672" y="4064"/>
                  </a:lnTo>
                  <a:lnTo>
                    <a:pt x="1298181" y="0"/>
                  </a:lnTo>
                  <a:lnTo>
                    <a:pt x="1229664" y="4064"/>
                  </a:lnTo>
                  <a:lnTo>
                    <a:pt x="1170876" y="15036"/>
                  </a:lnTo>
                  <a:lnTo>
                    <a:pt x="1120660" y="31038"/>
                  </a:lnTo>
                  <a:lnTo>
                    <a:pt x="1077810" y="50228"/>
                  </a:lnTo>
                  <a:lnTo>
                    <a:pt x="1041158" y="70739"/>
                  </a:lnTo>
                  <a:lnTo>
                    <a:pt x="1009523" y="90703"/>
                  </a:lnTo>
                  <a:lnTo>
                    <a:pt x="976045" y="111315"/>
                  </a:lnTo>
                  <a:lnTo>
                    <a:pt x="945032" y="126441"/>
                  </a:lnTo>
                  <a:lnTo>
                    <a:pt x="910259" y="135775"/>
                  </a:lnTo>
                  <a:lnTo>
                    <a:pt x="865505" y="138950"/>
                  </a:lnTo>
                  <a:lnTo>
                    <a:pt x="820635" y="135775"/>
                  </a:lnTo>
                  <a:lnTo>
                    <a:pt x="785685" y="126441"/>
                  </a:lnTo>
                  <a:lnTo>
                    <a:pt x="754634" y="111315"/>
                  </a:lnTo>
                  <a:lnTo>
                    <a:pt x="689571" y="70739"/>
                  </a:lnTo>
                  <a:lnTo>
                    <a:pt x="652843" y="50228"/>
                  </a:lnTo>
                  <a:lnTo>
                    <a:pt x="610057" y="31038"/>
                  </a:lnTo>
                  <a:lnTo>
                    <a:pt x="559943" y="15036"/>
                  </a:lnTo>
                  <a:lnTo>
                    <a:pt x="501281" y="4064"/>
                  </a:lnTo>
                  <a:lnTo>
                    <a:pt x="432803" y="0"/>
                  </a:lnTo>
                  <a:lnTo>
                    <a:pt x="364236" y="4064"/>
                  </a:lnTo>
                  <a:lnTo>
                    <a:pt x="305396" y="15036"/>
                  </a:lnTo>
                  <a:lnTo>
                    <a:pt x="255092" y="31038"/>
                  </a:lnTo>
                  <a:lnTo>
                    <a:pt x="212115" y="50228"/>
                  </a:lnTo>
                  <a:lnTo>
                    <a:pt x="175285" y="70739"/>
                  </a:lnTo>
                  <a:lnTo>
                    <a:pt x="110236" y="111315"/>
                  </a:lnTo>
                  <a:lnTo>
                    <a:pt x="79260" y="126441"/>
                  </a:lnTo>
                  <a:lnTo>
                    <a:pt x="44488" y="135775"/>
                  </a:lnTo>
                  <a:lnTo>
                    <a:pt x="0" y="138950"/>
                  </a:lnTo>
                  <a:lnTo>
                    <a:pt x="0" y="406768"/>
                  </a:lnTo>
                  <a:lnTo>
                    <a:pt x="68516" y="402653"/>
                  </a:lnTo>
                  <a:lnTo>
                    <a:pt x="127215" y="391553"/>
                  </a:lnTo>
                  <a:lnTo>
                    <a:pt x="177355" y="375361"/>
                  </a:lnTo>
                  <a:lnTo>
                    <a:pt x="220154" y="356006"/>
                  </a:lnTo>
                  <a:lnTo>
                    <a:pt x="256882" y="335368"/>
                  </a:lnTo>
                  <a:lnTo>
                    <a:pt x="321919" y="294741"/>
                  </a:lnTo>
                  <a:lnTo>
                    <a:pt x="352945" y="279615"/>
                  </a:lnTo>
                  <a:lnTo>
                    <a:pt x="387896" y="270281"/>
                  </a:lnTo>
                  <a:lnTo>
                    <a:pt x="432816" y="267093"/>
                  </a:lnTo>
                  <a:lnTo>
                    <a:pt x="477240" y="270281"/>
                  </a:lnTo>
                  <a:lnTo>
                    <a:pt x="512064" y="279615"/>
                  </a:lnTo>
                  <a:lnTo>
                    <a:pt x="543255" y="294741"/>
                  </a:lnTo>
                  <a:lnTo>
                    <a:pt x="576834" y="315341"/>
                  </a:lnTo>
                  <a:lnTo>
                    <a:pt x="608685" y="335368"/>
                  </a:lnTo>
                  <a:lnTo>
                    <a:pt x="645401" y="356006"/>
                  </a:lnTo>
                  <a:lnTo>
                    <a:pt x="688213" y="375361"/>
                  </a:lnTo>
                  <a:lnTo>
                    <a:pt x="738339" y="391553"/>
                  </a:lnTo>
                  <a:lnTo>
                    <a:pt x="797013" y="402653"/>
                  </a:lnTo>
                  <a:lnTo>
                    <a:pt x="865505" y="406768"/>
                  </a:lnTo>
                  <a:lnTo>
                    <a:pt x="933983" y="402653"/>
                  </a:lnTo>
                  <a:lnTo>
                    <a:pt x="992657" y="391553"/>
                  </a:lnTo>
                  <a:lnTo>
                    <a:pt x="1042797" y="375361"/>
                  </a:lnTo>
                  <a:lnTo>
                    <a:pt x="1085596" y="356006"/>
                  </a:lnTo>
                  <a:lnTo>
                    <a:pt x="1122311" y="335368"/>
                  </a:lnTo>
                  <a:lnTo>
                    <a:pt x="1187323" y="294741"/>
                  </a:lnTo>
                  <a:lnTo>
                    <a:pt x="1218374" y="279615"/>
                  </a:lnTo>
                  <a:lnTo>
                    <a:pt x="1253324" y="270281"/>
                  </a:lnTo>
                  <a:lnTo>
                    <a:pt x="1298194" y="267093"/>
                  </a:lnTo>
                  <a:lnTo>
                    <a:pt x="1342669" y="270281"/>
                  </a:lnTo>
                  <a:lnTo>
                    <a:pt x="1377480" y="279615"/>
                  </a:lnTo>
                  <a:lnTo>
                    <a:pt x="1408645" y="294741"/>
                  </a:lnTo>
                  <a:lnTo>
                    <a:pt x="1442212" y="315341"/>
                  </a:lnTo>
                  <a:lnTo>
                    <a:pt x="1473847" y="335368"/>
                  </a:lnTo>
                  <a:lnTo>
                    <a:pt x="1510499" y="356006"/>
                  </a:lnTo>
                  <a:lnTo>
                    <a:pt x="1553349" y="375361"/>
                  </a:lnTo>
                  <a:lnTo>
                    <a:pt x="1603565" y="391553"/>
                  </a:lnTo>
                  <a:lnTo>
                    <a:pt x="1662353" y="402653"/>
                  </a:lnTo>
                  <a:lnTo>
                    <a:pt x="1730883" y="406768"/>
                  </a:lnTo>
                  <a:lnTo>
                    <a:pt x="1799399" y="402653"/>
                  </a:lnTo>
                  <a:lnTo>
                    <a:pt x="1858098" y="391553"/>
                  </a:lnTo>
                  <a:lnTo>
                    <a:pt x="1908238" y="375361"/>
                  </a:lnTo>
                  <a:lnTo>
                    <a:pt x="1951037" y="356006"/>
                  </a:lnTo>
                  <a:lnTo>
                    <a:pt x="1987765" y="335368"/>
                  </a:lnTo>
                  <a:lnTo>
                    <a:pt x="2052802" y="294741"/>
                  </a:lnTo>
                  <a:lnTo>
                    <a:pt x="2083828" y="279615"/>
                  </a:lnTo>
                  <a:lnTo>
                    <a:pt x="2118779" y="270281"/>
                  </a:lnTo>
                  <a:lnTo>
                    <a:pt x="2163699" y="267093"/>
                  </a:lnTo>
                  <a:lnTo>
                    <a:pt x="2208111" y="270281"/>
                  </a:lnTo>
                  <a:lnTo>
                    <a:pt x="2242845" y="279615"/>
                  </a:lnTo>
                  <a:lnTo>
                    <a:pt x="2273808" y="294741"/>
                  </a:lnTo>
                  <a:lnTo>
                    <a:pt x="2334323" y="332524"/>
                  </a:lnTo>
                  <a:lnTo>
                    <a:pt x="2334323" y="267093"/>
                  </a:lnTo>
                  <a:lnTo>
                    <a:pt x="2334323" y="138950"/>
                  </a:lnTo>
                  <a:lnTo>
                    <a:pt x="2334323" y="29032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8697"/>
              <a:ext cx="18220817" cy="8439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535" y="875633"/>
            <a:ext cx="533717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80" dirty="0"/>
              <a:t>Cost</a:t>
            </a:r>
            <a:r>
              <a:rPr sz="6000" spc="-50" dirty="0"/>
              <a:t> </a:t>
            </a:r>
            <a:r>
              <a:rPr sz="6000" spc="105" dirty="0"/>
              <a:t>Estimation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370056" y="2255266"/>
            <a:ext cx="4519295" cy="7126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200"/>
              </a:lnSpc>
              <a:spcBef>
                <a:spcPts val="95"/>
              </a:spcBef>
            </a:pPr>
            <a:r>
              <a:rPr spc="40" dirty="0"/>
              <a:t>square </a:t>
            </a:r>
            <a:r>
              <a:rPr spc="-60" dirty="0"/>
              <a:t>rod </a:t>
            </a:r>
            <a:r>
              <a:rPr spc="-55" dirty="0"/>
              <a:t> </a:t>
            </a:r>
            <a:r>
              <a:rPr spc="100" dirty="0"/>
              <a:t>normal </a:t>
            </a:r>
            <a:r>
              <a:rPr spc="-60" dirty="0"/>
              <a:t>rod </a:t>
            </a:r>
            <a:r>
              <a:rPr spc="-55" dirty="0"/>
              <a:t> </a:t>
            </a:r>
            <a:r>
              <a:rPr spc="145" dirty="0"/>
              <a:t>metal</a:t>
            </a:r>
            <a:r>
              <a:rPr spc="-50" dirty="0"/>
              <a:t> </a:t>
            </a:r>
            <a:r>
              <a:rPr spc="105" dirty="0"/>
              <a:t>sheet </a:t>
            </a:r>
            <a:r>
              <a:rPr spc="-1505" dirty="0"/>
              <a:t> </a:t>
            </a:r>
            <a:r>
              <a:rPr spc="100" dirty="0"/>
              <a:t>Jack</a:t>
            </a:r>
          </a:p>
          <a:p>
            <a:pPr marL="600710">
              <a:lnSpc>
                <a:spcPct val="100000"/>
              </a:lnSpc>
              <a:spcBef>
                <a:spcPts val="2905"/>
              </a:spcBef>
            </a:pPr>
            <a:endParaRPr lang="en-US" spc="-200" dirty="0"/>
          </a:p>
          <a:p>
            <a:pPr marL="600710">
              <a:lnSpc>
                <a:spcPct val="100000"/>
              </a:lnSpc>
              <a:spcBef>
                <a:spcPts val="2905"/>
              </a:spcBef>
            </a:pPr>
            <a:r>
              <a:rPr spc="-200" dirty="0"/>
              <a:t>TOTAL</a:t>
            </a:r>
            <a:endParaRPr lang="en-US" spc="-200" dirty="0"/>
          </a:p>
        </p:txBody>
      </p:sp>
      <p:sp>
        <p:nvSpPr>
          <p:cNvPr id="4" name="object 4"/>
          <p:cNvSpPr txBox="1"/>
          <p:nvPr/>
        </p:nvSpPr>
        <p:spPr>
          <a:xfrm>
            <a:off x="11411351" y="1815433"/>
            <a:ext cx="2618740" cy="7452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10"/>
              </a:spcBef>
            </a:pPr>
            <a:r>
              <a:rPr sz="6900" spc="10" dirty="0">
                <a:latin typeface="Cambria"/>
                <a:cs typeface="Cambria"/>
              </a:rPr>
              <a:t>500</a:t>
            </a:r>
            <a:r>
              <a:rPr sz="6900" spc="10" dirty="0">
                <a:latin typeface="Microsoft Sans Serif"/>
                <a:cs typeface="Microsoft Sans Serif"/>
              </a:rPr>
              <a:t>₹</a:t>
            </a:r>
            <a:endParaRPr sz="6900" dirty="0">
              <a:latin typeface="Microsoft Sans Serif"/>
              <a:cs typeface="Microsoft Sans Serif"/>
            </a:endParaRPr>
          </a:p>
          <a:p>
            <a:pPr marL="164465">
              <a:lnSpc>
                <a:spcPts val="8265"/>
              </a:lnSpc>
              <a:spcBef>
                <a:spcPts val="45"/>
              </a:spcBef>
            </a:pPr>
            <a:r>
              <a:rPr sz="6900" spc="85" dirty="0">
                <a:latin typeface="Cambria"/>
                <a:cs typeface="Cambria"/>
              </a:rPr>
              <a:t>200</a:t>
            </a:r>
            <a:r>
              <a:rPr sz="6900" spc="85" dirty="0">
                <a:latin typeface="Microsoft Sans Serif"/>
                <a:cs typeface="Microsoft Sans Serif"/>
              </a:rPr>
              <a:t>₹</a:t>
            </a:r>
            <a:endParaRPr sz="6900" dirty="0">
              <a:latin typeface="Microsoft Sans Serif"/>
              <a:cs typeface="Microsoft Sans Serif"/>
            </a:endParaRPr>
          </a:p>
          <a:p>
            <a:pPr marL="284480">
              <a:lnSpc>
                <a:spcPts val="8265"/>
              </a:lnSpc>
            </a:pPr>
            <a:r>
              <a:rPr sz="6900" spc="-385" dirty="0">
                <a:latin typeface="Cambria"/>
                <a:cs typeface="Cambria"/>
              </a:rPr>
              <a:t>150</a:t>
            </a:r>
            <a:r>
              <a:rPr sz="6900" spc="-385" dirty="0">
                <a:latin typeface="Microsoft Sans Serif"/>
                <a:cs typeface="Microsoft Sans Serif"/>
              </a:rPr>
              <a:t>₹</a:t>
            </a:r>
            <a:endParaRPr sz="6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900" spc="-215" dirty="0">
                <a:latin typeface="Cambria"/>
                <a:cs typeface="Cambria"/>
              </a:rPr>
              <a:t>1200</a:t>
            </a:r>
            <a:r>
              <a:rPr sz="6900" spc="-215" dirty="0">
                <a:latin typeface="Microsoft Sans Serif"/>
                <a:cs typeface="Microsoft Sans Serif"/>
              </a:rPr>
              <a:t>₹</a:t>
            </a:r>
            <a:endParaRPr lang="en-US" sz="6900" spc="-215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z="6900" spc="-75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endParaRPr lang="en-US" sz="6900" spc="-7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900" spc="-75" dirty="0">
                <a:latin typeface="Cambria"/>
                <a:cs typeface="Cambria"/>
              </a:rPr>
              <a:t>2</a:t>
            </a:r>
            <a:r>
              <a:rPr sz="6900" spc="-1430" dirty="0">
                <a:latin typeface="Cambria"/>
                <a:cs typeface="Cambria"/>
              </a:rPr>
              <a:t>1</a:t>
            </a:r>
            <a:r>
              <a:rPr sz="6900" spc="155" dirty="0">
                <a:latin typeface="Cambria"/>
                <a:cs typeface="Cambria"/>
              </a:rPr>
              <a:t>00</a:t>
            </a:r>
            <a:r>
              <a:rPr sz="6900" spc="114" dirty="0">
                <a:latin typeface="Microsoft Sans Serif"/>
                <a:cs typeface="Microsoft Sans Serif"/>
              </a:rPr>
              <a:t>₹</a:t>
            </a:r>
            <a:endParaRPr sz="6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2317" y="1959114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19" h="502919">
                <a:moveTo>
                  <a:pt x="287214" y="0"/>
                </a:moveTo>
                <a:lnTo>
                  <a:pt x="215954" y="0"/>
                </a:lnTo>
                <a:lnTo>
                  <a:pt x="215954" y="164122"/>
                </a:lnTo>
                <a:lnTo>
                  <a:pt x="99338" y="48234"/>
                </a:lnTo>
                <a:lnTo>
                  <a:pt x="48949" y="98615"/>
                </a:lnTo>
                <a:lnTo>
                  <a:pt x="164842" y="215226"/>
                </a:lnTo>
                <a:lnTo>
                  <a:pt x="0" y="215226"/>
                </a:lnTo>
                <a:lnTo>
                  <a:pt x="0" y="286499"/>
                </a:lnTo>
                <a:lnTo>
                  <a:pt x="164842" y="286499"/>
                </a:lnTo>
                <a:lnTo>
                  <a:pt x="48949" y="403110"/>
                </a:lnTo>
                <a:lnTo>
                  <a:pt x="99338" y="453504"/>
                </a:lnTo>
                <a:lnTo>
                  <a:pt x="215954" y="337604"/>
                </a:lnTo>
                <a:lnTo>
                  <a:pt x="215954" y="502450"/>
                </a:lnTo>
                <a:lnTo>
                  <a:pt x="287214" y="502450"/>
                </a:lnTo>
                <a:lnTo>
                  <a:pt x="287214" y="337604"/>
                </a:lnTo>
                <a:lnTo>
                  <a:pt x="403829" y="453504"/>
                </a:lnTo>
                <a:lnTo>
                  <a:pt x="454223" y="403110"/>
                </a:lnTo>
                <a:lnTo>
                  <a:pt x="338326" y="286499"/>
                </a:lnTo>
                <a:lnTo>
                  <a:pt x="502445" y="286499"/>
                </a:lnTo>
                <a:lnTo>
                  <a:pt x="502445" y="215226"/>
                </a:lnTo>
                <a:lnTo>
                  <a:pt x="338326" y="215226"/>
                </a:lnTo>
                <a:lnTo>
                  <a:pt x="454223" y="98615"/>
                </a:lnTo>
                <a:lnTo>
                  <a:pt x="403829" y="48234"/>
                </a:lnTo>
                <a:lnTo>
                  <a:pt x="287214" y="164122"/>
                </a:lnTo>
                <a:lnTo>
                  <a:pt x="28721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00396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5" y="67161"/>
                </a:lnTo>
                <a:lnTo>
                  <a:pt x="14849" y="124744"/>
                </a:lnTo>
                <a:lnTo>
                  <a:pt x="30686" y="173967"/>
                </a:lnTo>
                <a:lnTo>
                  <a:pt x="49708" y="216051"/>
                </a:lnTo>
                <a:lnTo>
                  <a:pt x="70099" y="252215"/>
                </a:lnTo>
                <a:lnTo>
                  <a:pt x="90043" y="283679"/>
                </a:lnTo>
                <a:lnTo>
                  <a:pt x="110216" y="316261"/>
                </a:lnTo>
                <a:lnTo>
                  <a:pt x="125126" y="346683"/>
                </a:lnTo>
                <a:lnTo>
                  <a:pt x="134369" y="380883"/>
                </a:lnTo>
                <a:lnTo>
                  <a:pt x="137541" y="424802"/>
                </a:lnTo>
                <a:lnTo>
                  <a:pt x="134369" y="468832"/>
                </a:lnTo>
                <a:lnTo>
                  <a:pt x="125126" y="503277"/>
                </a:lnTo>
                <a:lnTo>
                  <a:pt x="110216" y="533942"/>
                </a:lnTo>
                <a:lnTo>
                  <a:pt x="90043" y="566635"/>
                </a:lnTo>
                <a:lnTo>
                  <a:pt x="70099" y="597848"/>
                </a:lnTo>
                <a:lnTo>
                  <a:pt x="49708" y="633942"/>
                </a:lnTo>
                <a:lnTo>
                  <a:pt x="30686" y="676076"/>
                </a:lnTo>
                <a:lnTo>
                  <a:pt x="14849" y="725410"/>
                </a:lnTo>
                <a:lnTo>
                  <a:pt x="4015" y="783103"/>
                </a:lnTo>
                <a:lnTo>
                  <a:pt x="0" y="850315"/>
                </a:lnTo>
                <a:lnTo>
                  <a:pt x="4015" y="917779"/>
                </a:lnTo>
                <a:lnTo>
                  <a:pt x="14849" y="975542"/>
                </a:lnTo>
                <a:lnTo>
                  <a:pt x="30686" y="1024826"/>
                </a:lnTo>
                <a:lnTo>
                  <a:pt x="49708" y="1066849"/>
                </a:lnTo>
                <a:lnTo>
                  <a:pt x="70099" y="1102832"/>
                </a:lnTo>
                <a:lnTo>
                  <a:pt x="90043" y="1133995"/>
                </a:lnTo>
                <a:lnTo>
                  <a:pt x="110216" y="1166683"/>
                </a:lnTo>
                <a:lnTo>
                  <a:pt x="125126" y="1197349"/>
                </a:lnTo>
                <a:lnTo>
                  <a:pt x="134369" y="1231797"/>
                </a:lnTo>
                <a:lnTo>
                  <a:pt x="137541" y="1275829"/>
                </a:lnTo>
                <a:lnTo>
                  <a:pt x="134369" y="1319748"/>
                </a:lnTo>
                <a:lnTo>
                  <a:pt x="125126" y="1353948"/>
                </a:lnTo>
                <a:lnTo>
                  <a:pt x="110216" y="1384369"/>
                </a:lnTo>
                <a:lnTo>
                  <a:pt x="90043" y="1416951"/>
                </a:lnTo>
                <a:lnTo>
                  <a:pt x="70099" y="1448416"/>
                </a:lnTo>
                <a:lnTo>
                  <a:pt x="49708" y="1484580"/>
                </a:lnTo>
                <a:lnTo>
                  <a:pt x="30686" y="1526663"/>
                </a:lnTo>
                <a:lnTo>
                  <a:pt x="14849" y="1575887"/>
                </a:lnTo>
                <a:lnTo>
                  <a:pt x="4015" y="1633469"/>
                </a:lnTo>
                <a:lnTo>
                  <a:pt x="0" y="1700631"/>
                </a:lnTo>
                <a:lnTo>
                  <a:pt x="4015" y="1768093"/>
                </a:lnTo>
                <a:lnTo>
                  <a:pt x="14849" y="1825876"/>
                </a:lnTo>
                <a:lnTo>
                  <a:pt x="30686" y="1875221"/>
                </a:lnTo>
                <a:lnTo>
                  <a:pt x="49708" y="1917367"/>
                </a:lnTo>
                <a:lnTo>
                  <a:pt x="70099" y="1953555"/>
                </a:lnTo>
                <a:lnTo>
                  <a:pt x="90043" y="1985022"/>
                </a:lnTo>
                <a:lnTo>
                  <a:pt x="110216" y="2017604"/>
                </a:lnTo>
                <a:lnTo>
                  <a:pt x="125126" y="2048025"/>
                </a:lnTo>
                <a:lnTo>
                  <a:pt x="134369" y="2082225"/>
                </a:lnTo>
                <a:lnTo>
                  <a:pt x="137541" y="2126145"/>
                </a:lnTo>
                <a:lnTo>
                  <a:pt x="134369" y="2170064"/>
                </a:lnTo>
                <a:lnTo>
                  <a:pt x="125126" y="2204264"/>
                </a:lnTo>
                <a:lnTo>
                  <a:pt x="110216" y="2234685"/>
                </a:lnTo>
                <a:lnTo>
                  <a:pt x="90043" y="2267267"/>
                </a:lnTo>
                <a:lnTo>
                  <a:pt x="70099" y="2298734"/>
                </a:lnTo>
                <a:lnTo>
                  <a:pt x="49708" y="2334919"/>
                </a:lnTo>
                <a:lnTo>
                  <a:pt x="30686" y="2377063"/>
                </a:lnTo>
                <a:lnTo>
                  <a:pt x="14849" y="2426407"/>
                </a:lnTo>
                <a:lnTo>
                  <a:pt x="4015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53" y="2507626"/>
                </a:lnTo>
                <a:lnTo>
                  <a:pt x="275240" y="2473178"/>
                </a:lnTo>
                <a:lnTo>
                  <a:pt x="290195" y="2442512"/>
                </a:lnTo>
                <a:lnTo>
                  <a:pt x="310388" y="2409825"/>
                </a:lnTo>
                <a:lnTo>
                  <a:pt x="330230" y="2378612"/>
                </a:lnTo>
                <a:lnTo>
                  <a:pt x="350468" y="2342518"/>
                </a:lnTo>
                <a:lnTo>
                  <a:pt x="369316" y="2300384"/>
                </a:lnTo>
                <a:lnTo>
                  <a:pt x="384988" y="2251050"/>
                </a:lnTo>
                <a:lnTo>
                  <a:pt x="395701" y="2193357"/>
                </a:lnTo>
                <a:lnTo>
                  <a:pt x="399669" y="2126145"/>
                </a:lnTo>
                <a:lnTo>
                  <a:pt x="395701" y="2058932"/>
                </a:lnTo>
                <a:lnTo>
                  <a:pt x="384988" y="2001239"/>
                </a:lnTo>
                <a:lnTo>
                  <a:pt x="369316" y="1951905"/>
                </a:lnTo>
                <a:lnTo>
                  <a:pt x="350468" y="1909771"/>
                </a:lnTo>
                <a:lnTo>
                  <a:pt x="330230" y="1873678"/>
                </a:lnTo>
                <a:lnTo>
                  <a:pt x="310388" y="1842465"/>
                </a:lnTo>
                <a:lnTo>
                  <a:pt x="290195" y="1809772"/>
                </a:lnTo>
                <a:lnTo>
                  <a:pt x="275240" y="1779106"/>
                </a:lnTo>
                <a:lnTo>
                  <a:pt x="265953" y="1744661"/>
                </a:lnTo>
                <a:lnTo>
                  <a:pt x="262763" y="1700631"/>
                </a:lnTo>
                <a:lnTo>
                  <a:pt x="265953" y="1656712"/>
                </a:lnTo>
                <a:lnTo>
                  <a:pt x="275240" y="1622512"/>
                </a:lnTo>
                <a:lnTo>
                  <a:pt x="290195" y="1592091"/>
                </a:lnTo>
                <a:lnTo>
                  <a:pt x="310388" y="1559509"/>
                </a:lnTo>
                <a:lnTo>
                  <a:pt x="330230" y="1528296"/>
                </a:lnTo>
                <a:lnTo>
                  <a:pt x="350468" y="1492202"/>
                </a:lnTo>
                <a:lnTo>
                  <a:pt x="369316" y="1450068"/>
                </a:lnTo>
                <a:lnTo>
                  <a:pt x="384988" y="1400734"/>
                </a:lnTo>
                <a:lnTo>
                  <a:pt x="395701" y="1343041"/>
                </a:lnTo>
                <a:lnTo>
                  <a:pt x="399669" y="1275829"/>
                </a:lnTo>
                <a:lnTo>
                  <a:pt x="395701" y="1208366"/>
                </a:lnTo>
                <a:lnTo>
                  <a:pt x="384988" y="1150604"/>
                </a:lnTo>
                <a:lnTo>
                  <a:pt x="369316" y="1101323"/>
                </a:lnTo>
                <a:lnTo>
                  <a:pt x="350468" y="1059300"/>
                </a:lnTo>
                <a:lnTo>
                  <a:pt x="330230" y="1023316"/>
                </a:lnTo>
                <a:lnTo>
                  <a:pt x="310388" y="992149"/>
                </a:lnTo>
                <a:lnTo>
                  <a:pt x="290195" y="959461"/>
                </a:lnTo>
                <a:lnTo>
                  <a:pt x="275240" y="928795"/>
                </a:lnTo>
                <a:lnTo>
                  <a:pt x="265953" y="894347"/>
                </a:lnTo>
                <a:lnTo>
                  <a:pt x="262763" y="850315"/>
                </a:lnTo>
                <a:lnTo>
                  <a:pt x="265953" y="806396"/>
                </a:lnTo>
                <a:lnTo>
                  <a:pt x="275240" y="772196"/>
                </a:lnTo>
                <a:lnTo>
                  <a:pt x="290195" y="741775"/>
                </a:lnTo>
                <a:lnTo>
                  <a:pt x="310388" y="709193"/>
                </a:lnTo>
                <a:lnTo>
                  <a:pt x="330230" y="677725"/>
                </a:lnTo>
                <a:lnTo>
                  <a:pt x="350468" y="641538"/>
                </a:lnTo>
                <a:lnTo>
                  <a:pt x="369316" y="599392"/>
                </a:lnTo>
                <a:lnTo>
                  <a:pt x="384988" y="550047"/>
                </a:lnTo>
                <a:lnTo>
                  <a:pt x="395701" y="492263"/>
                </a:lnTo>
                <a:lnTo>
                  <a:pt x="399669" y="424802"/>
                </a:lnTo>
                <a:lnTo>
                  <a:pt x="395701" y="357590"/>
                </a:lnTo>
                <a:lnTo>
                  <a:pt x="384988" y="299896"/>
                </a:lnTo>
                <a:lnTo>
                  <a:pt x="369316" y="250563"/>
                </a:lnTo>
                <a:lnTo>
                  <a:pt x="350468" y="208429"/>
                </a:lnTo>
                <a:lnTo>
                  <a:pt x="330230" y="172335"/>
                </a:lnTo>
                <a:lnTo>
                  <a:pt x="310388" y="141122"/>
                </a:lnTo>
                <a:lnTo>
                  <a:pt x="290195" y="108540"/>
                </a:lnTo>
                <a:lnTo>
                  <a:pt x="275240" y="78119"/>
                </a:lnTo>
                <a:lnTo>
                  <a:pt x="265953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6804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4" y="67161"/>
                </a:lnTo>
                <a:lnTo>
                  <a:pt x="14844" y="124744"/>
                </a:lnTo>
                <a:lnTo>
                  <a:pt x="30670" y="173967"/>
                </a:lnTo>
                <a:lnTo>
                  <a:pt x="49671" y="216051"/>
                </a:lnTo>
                <a:lnTo>
                  <a:pt x="70026" y="252215"/>
                </a:lnTo>
                <a:lnTo>
                  <a:pt x="89916" y="283679"/>
                </a:lnTo>
                <a:lnTo>
                  <a:pt x="110109" y="316261"/>
                </a:lnTo>
                <a:lnTo>
                  <a:pt x="125063" y="346683"/>
                </a:lnTo>
                <a:lnTo>
                  <a:pt x="134350" y="380883"/>
                </a:lnTo>
                <a:lnTo>
                  <a:pt x="137541" y="424802"/>
                </a:lnTo>
                <a:lnTo>
                  <a:pt x="134350" y="468832"/>
                </a:lnTo>
                <a:lnTo>
                  <a:pt x="125063" y="503277"/>
                </a:lnTo>
                <a:lnTo>
                  <a:pt x="110109" y="533942"/>
                </a:lnTo>
                <a:lnTo>
                  <a:pt x="89916" y="566635"/>
                </a:lnTo>
                <a:lnTo>
                  <a:pt x="70026" y="597848"/>
                </a:lnTo>
                <a:lnTo>
                  <a:pt x="49671" y="633942"/>
                </a:lnTo>
                <a:lnTo>
                  <a:pt x="30670" y="676076"/>
                </a:lnTo>
                <a:lnTo>
                  <a:pt x="14844" y="725410"/>
                </a:lnTo>
                <a:lnTo>
                  <a:pt x="4014" y="783103"/>
                </a:lnTo>
                <a:lnTo>
                  <a:pt x="0" y="850315"/>
                </a:lnTo>
                <a:lnTo>
                  <a:pt x="4014" y="917779"/>
                </a:lnTo>
                <a:lnTo>
                  <a:pt x="14844" y="975542"/>
                </a:lnTo>
                <a:lnTo>
                  <a:pt x="30670" y="1024826"/>
                </a:lnTo>
                <a:lnTo>
                  <a:pt x="49671" y="1066849"/>
                </a:lnTo>
                <a:lnTo>
                  <a:pt x="70026" y="1102832"/>
                </a:lnTo>
                <a:lnTo>
                  <a:pt x="89916" y="1133995"/>
                </a:lnTo>
                <a:lnTo>
                  <a:pt x="110109" y="1166683"/>
                </a:lnTo>
                <a:lnTo>
                  <a:pt x="125063" y="1197349"/>
                </a:lnTo>
                <a:lnTo>
                  <a:pt x="134350" y="1231797"/>
                </a:lnTo>
                <a:lnTo>
                  <a:pt x="137541" y="1275829"/>
                </a:lnTo>
                <a:lnTo>
                  <a:pt x="134350" y="1319748"/>
                </a:lnTo>
                <a:lnTo>
                  <a:pt x="125063" y="1353948"/>
                </a:lnTo>
                <a:lnTo>
                  <a:pt x="110109" y="1384369"/>
                </a:lnTo>
                <a:lnTo>
                  <a:pt x="89916" y="1416951"/>
                </a:lnTo>
                <a:lnTo>
                  <a:pt x="70026" y="1448416"/>
                </a:lnTo>
                <a:lnTo>
                  <a:pt x="49671" y="1484580"/>
                </a:lnTo>
                <a:lnTo>
                  <a:pt x="30670" y="1526663"/>
                </a:lnTo>
                <a:lnTo>
                  <a:pt x="14844" y="1575887"/>
                </a:lnTo>
                <a:lnTo>
                  <a:pt x="4014" y="1633469"/>
                </a:lnTo>
                <a:lnTo>
                  <a:pt x="0" y="1700631"/>
                </a:lnTo>
                <a:lnTo>
                  <a:pt x="4014" y="1768093"/>
                </a:lnTo>
                <a:lnTo>
                  <a:pt x="14844" y="1825876"/>
                </a:lnTo>
                <a:lnTo>
                  <a:pt x="30670" y="1875221"/>
                </a:lnTo>
                <a:lnTo>
                  <a:pt x="49671" y="1917367"/>
                </a:lnTo>
                <a:lnTo>
                  <a:pt x="70026" y="1953555"/>
                </a:lnTo>
                <a:lnTo>
                  <a:pt x="89916" y="1985022"/>
                </a:lnTo>
                <a:lnTo>
                  <a:pt x="110109" y="2017604"/>
                </a:lnTo>
                <a:lnTo>
                  <a:pt x="125063" y="2048025"/>
                </a:lnTo>
                <a:lnTo>
                  <a:pt x="134350" y="2082225"/>
                </a:lnTo>
                <a:lnTo>
                  <a:pt x="137541" y="2126145"/>
                </a:lnTo>
                <a:lnTo>
                  <a:pt x="134350" y="2170064"/>
                </a:lnTo>
                <a:lnTo>
                  <a:pt x="125063" y="2204264"/>
                </a:lnTo>
                <a:lnTo>
                  <a:pt x="110109" y="2234685"/>
                </a:lnTo>
                <a:lnTo>
                  <a:pt x="89916" y="2267267"/>
                </a:lnTo>
                <a:lnTo>
                  <a:pt x="70026" y="2298734"/>
                </a:lnTo>
                <a:lnTo>
                  <a:pt x="49671" y="2334919"/>
                </a:lnTo>
                <a:lnTo>
                  <a:pt x="30670" y="2377063"/>
                </a:lnTo>
                <a:lnTo>
                  <a:pt x="14844" y="2426407"/>
                </a:lnTo>
                <a:lnTo>
                  <a:pt x="4014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34" y="2507626"/>
                </a:lnTo>
                <a:lnTo>
                  <a:pt x="275177" y="2473178"/>
                </a:lnTo>
                <a:lnTo>
                  <a:pt x="290087" y="2442512"/>
                </a:lnTo>
                <a:lnTo>
                  <a:pt x="310261" y="2409825"/>
                </a:lnTo>
                <a:lnTo>
                  <a:pt x="330147" y="2378612"/>
                </a:lnTo>
                <a:lnTo>
                  <a:pt x="350397" y="2342518"/>
                </a:lnTo>
                <a:lnTo>
                  <a:pt x="369236" y="2300384"/>
                </a:lnTo>
                <a:lnTo>
                  <a:pt x="384889" y="2251050"/>
                </a:lnTo>
                <a:lnTo>
                  <a:pt x="395583" y="2193357"/>
                </a:lnTo>
                <a:lnTo>
                  <a:pt x="399542" y="2126145"/>
                </a:lnTo>
                <a:lnTo>
                  <a:pt x="395583" y="2058932"/>
                </a:lnTo>
                <a:lnTo>
                  <a:pt x="384889" y="2001239"/>
                </a:lnTo>
                <a:lnTo>
                  <a:pt x="369236" y="1951905"/>
                </a:lnTo>
                <a:lnTo>
                  <a:pt x="350397" y="1909771"/>
                </a:lnTo>
                <a:lnTo>
                  <a:pt x="330147" y="1873678"/>
                </a:lnTo>
                <a:lnTo>
                  <a:pt x="310261" y="1842465"/>
                </a:lnTo>
                <a:lnTo>
                  <a:pt x="290087" y="1809772"/>
                </a:lnTo>
                <a:lnTo>
                  <a:pt x="275177" y="1779106"/>
                </a:lnTo>
                <a:lnTo>
                  <a:pt x="265934" y="1744661"/>
                </a:lnTo>
                <a:lnTo>
                  <a:pt x="262763" y="1700631"/>
                </a:lnTo>
                <a:lnTo>
                  <a:pt x="265934" y="1656712"/>
                </a:lnTo>
                <a:lnTo>
                  <a:pt x="275177" y="1622512"/>
                </a:lnTo>
                <a:lnTo>
                  <a:pt x="290087" y="1592091"/>
                </a:lnTo>
                <a:lnTo>
                  <a:pt x="310261" y="1559509"/>
                </a:lnTo>
                <a:lnTo>
                  <a:pt x="330147" y="1528296"/>
                </a:lnTo>
                <a:lnTo>
                  <a:pt x="350397" y="1492202"/>
                </a:lnTo>
                <a:lnTo>
                  <a:pt x="369236" y="1450068"/>
                </a:lnTo>
                <a:lnTo>
                  <a:pt x="384889" y="1400734"/>
                </a:lnTo>
                <a:lnTo>
                  <a:pt x="395583" y="1343041"/>
                </a:lnTo>
                <a:lnTo>
                  <a:pt x="399542" y="1275829"/>
                </a:lnTo>
                <a:lnTo>
                  <a:pt x="395583" y="1208366"/>
                </a:lnTo>
                <a:lnTo>
                  <a:pt x="384889" y="1150604"/>
                </a:lnTo>
                <a:lnTo>
                  <a:pt x="369236" y="1101323"/>
                </a:lnTo>
                <a:lnTo>
                  <a:pt x="350397" y="1059300"/>
                </a:lnTo>
                <a:lnTo>
                  <a:pt x="330147" y="1023316"/>
                </a:lnTo>
                <a:lnTo>
                  <a:pt x="310261" y="992149"/>
                </a:lnTo>
                <a:lnTo>
                  <a:pt x="290087" y="959461"/>
                </a:lnTo>
                <a:lnTo>
                  <a:pt x="275177" y="928795"/>
                </a:lnTo>
                <a:lnTo>
                  <a:pt x="265934" y="894347"/>
                </a:lnTo>
                <a:lnTo>
                  <a:pt x="262763" y="850315"/>
                </a:lnTo>
                <a:lnTo>
                  <a:pt x="265934" y="806396"/>
                </a:lnTo>
                <a:lnTo>
                  <a:pt x="275177" y="772196"/>
                </a:lnTo>
                <a:lnTo>
                  <a:pt x="290087" y="741775"/>
                </a:lnTo>
                <a:lnTo>
                  <a:pt x="310261" y="709193"/>
                </a:lnTo>
                <a:lnTo>
                  <a:pt x="330147" y="677725"/>
                </a:lnTo>
                <a:lnTo>
                  <a:pt x="350397" y="641538"/>
                </a:lnTo>
                <a:lnTo>
                  <a:pt x="369236" y="599392"/>
                </a:lnTo>
                <a:lnTo>
                  <a:pt x="384889" y="550047"/>
                </a:lnTo>
                <a:lnTo>
                  <a:pt x="395583" y="492263"/>
                </a:lnTo>
                <a:lnTo>
                  <a:pt x="399542" y="424802"/>
                </a:lnTo>
                <a:lnTo>
                  <a:pt x="395583" y="357590"/>
                </a:lnTo>
                <a:lnTo>
                  <a:pt x="384889" y="299896"/>
                </a:lnTo>
                <a:lnTo>
                  <a:pt x="369236" y="250563"/>
                </a:lnTo>
                <a:lnTo>
                  <a:pt x="350397" y="208429"/>
                </a:lnTo>
                <a:lnTo>
                  <a:pt x="330147" y="172335"/>
                </a:lnTo>
                <a:lnTo>
                  <a:pt x="310261" y="141122"/>
                </a:lnTo>
                <a:lnTo>
                  <a:pt x="290087" y="108540"/>
                </a:lnTo>
                <a:lnTo>
                  <a:pt x="275177" y="78119"/>
                </a:lnTo>
                <a:lnTo>
                  <a:pt x="265934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4853" y="8335277"/>
            <a:ext cx="953769" cy="953769"/>
          </a:xfrm>
          <a:custGeom>
            <a:avLst/>
            <a:gdLst/>
            <a:ahLst/>
            <a:cxnLst/>
            <a:rect l="l" t="t" r="r" b="b"/>
            <a:pathLst>
              <a:path w="953769" h="953770">
                <a:moveTo>
                  <a:pt x="476631" y="0"/>
                </a:moveTo>
                <a:lnTo>
                  <a:pt x="427976" y="2457"/>
                </a:lnTo>
                <a:lnTo>
                  <a:pt x="380709" y="9672"/>
                </a:lnTo>
                <a:lnTo>
                  <a:pt x="335071" y="21404"/>
                </a:lnTo>
                <a:lnTo>
                  <a:pt x="291304" y="37417"/>
                </a:lnTo>
                <a:lnTo>
                  <a:pt x="249649" y="57471"/>
                </a:lnTo>
                <a:lnTo>
                  <a:pt x="210349" y="81328"/>
                </a:lnTo>
                <a:lnTo>
                  <a:pt x="173645" y="108750"/>
                </a:lnTo>
                <a:lnTo>
                  <a:pt x="139779" y="139498"/>
                </a:lnTo>
                <a:lnTo>
                  <a:pt x="108992" y="173334"/>
                </a:lnTo>
                <a:lnTo>
                  <a:pt x="81525" y="210020"/>
                </a:lnTo>
                <a:lnTo>
                  <a:pt x="57622" y="249317"/>
                </a:lnTo>
                <a:lnTo>
                  <a:pt x="37522" y="290988"/>
                </a:lnTo>
                <a:lnTo>
                  <a:pt x="21468" y="334792"/>
                </a:lnTo>
                <a:lnTo>
                  <a:pt x="9702" y="380493"/>
                </a:lnTo>
                <a:lnTo>
                  <a:pt x="2465" y="427852"/>
                </a:lnTo>
                <a:lnTo>
                  <a:pt x="0" y="476631"/>
                </a:lnTo>
                <a:lnTo>
                  <a:pt x="2465" y="525289"/>
                </a:lnTo>
                <a:lnTo>
                  <a:pt x="9702" y="572558"/>
                </a:lnTo>
                <a:lnTo>
                  <a:pt x="21468" y="618198"/>
                </a:lnTo>
                <a:lnTo>
                  <a:pt x="37522" y="661965"/>
                </a:lnTo>
                <a:lnTo>
                  <a:pt x="57622" y="703618"/>
                </a:lnTo>
                <a:lnTo>
                  <a:pt x="81525" y="742917"/>
                </a:lnTo>
                <a:lnTo>
                  <a:pt x="108992" y="779619"/>
                </a:lnTo>
                <a:lnTo>
                  <a:pt x="139779" y="813484"/>
                </a:lnTo>
                <a:lnTo>
                  <a:pt x="173645" y="844268"/>
                </a:lnTo>
                <a:lnTo>
                  <a:pt x="210349" y="871732"/>
                </a:lnTo>
                <a:lnTo>
                  <a:pt x="249649" y="895633"/>
                </a:lnTo>
                <a:lnTo>
                  <a:pt x="291304" y="915730"/>
                </a:lnTo>
                <a:lnTo>
                  <a:pt x="335071" y="931782"/>
                </a:lnTo>
                <a:lnTo>
                  <a:pt x="380709" y="943546"/>
                </a:lnTo>
                <a:lnTo>
                  <a:pt x="427976" y="950782"/>
                </a:lnTo>
                <a:lnTo>
                  <a:pt x="476631" y="953248"/>
                </a:lnTo>
                <a:lnTo>
                  <a:pt x="525411" y="950782"/>
                </a:lnTo>
                <a:lnTo>
                  <a:pt x="572771" y="943546"/>
                </a:lnTo>
                <a:lnTo>
                  <a:pt x="618473" y="931782"/>
                </a:lnTo>
                <a:lnTo>
                  <a:pt x="662279" y="915730"/>
                </a:lnTo>
                <a:lnTo>
                  <a:pt x="703949" y="895633"/>
                </a:lnTo>
                <a:lnTo>
                  <a:pt x="743246" y="871732"/>
                </a:lnTo>
                <a:lnTo>
                  <a:pt x="779932" y="844268"/>
                </a:lnTo>
                <a:lnTo>
                  <a:pt x="813768" y="813484"/>
                </a:lnTo>
                <a:lnTo>
                  <a:pt x="841141" y="783336"/>
                </a:lnTo>
                <a:lnTo>
                  <a:pt x="476631" y="783336"/>
                </a:lnTo>
                <a:lnTo>
                  <a:pt x="426936" y="779316"/>
                </a:lnTo>
                <a:lnTo>
                  <a:pt x="379774" y="767680"/>
                </a:lnTo>
                <a:lnTo>
                  <a:pt x="335781" y="749064"/>
                </a:lnTo>
                <a:lnTo>
                  <a:pt x="295592" y="724102"/>
                </a:lnTo>
                <a:lnTo>
                  <a:pt x="259842" y="693429"/>
                </a:lnTo>
                <a:lnTo>
                  <a:pt x="229166" y="657681"/>
                </a:lnTo>
                <a:lnTo>
                  <a:pt x="204202" y="617491"/>
                </a:lnTo>
                <a:lnTo>
                  <a:pt x="185583" y="573497"/>
                </a:lnTo>
                <a:lnTo>
                  <a:pt x="173946" y="526331"/>
                </a:lnTo>
                <a:lnTo>
                  <a:pt x="169926" y="476631"/>
                </a:lnTo>
                <a:lnTo>
                  <a:pt x="173256" y="431173"/>
                </a:lnTo>
                <a:lnTo>
                  <a:pt x="182929" y="387795"/>
                </a:lnTo>
                <a:lnTo>
                  <a:pt x="198468" y="346972"/>
                </a:lnTo>
                <a:lnTo>
                  <a:pt x="219394" y="309177"/>
                </a:lnTo>
                <a:lnTo>
                  <a:pt x="245231" y="274884"/>
                </a:lnTo>
                <a:lnTo>
                  <a:pt x="275501" y="244566"/>
                </a:lnTo>
                <a:lnTo>
                  <a:pt x="309726" y="218699"/>
                </a:lnTo>
                <a:lnTo>
                  <a:pt x="347429" y="197755"/>
                </a:lnTo>
                <a:lnTo>
                  <a:pt x="388132" y="182208"/>
                </a:lnTo>
                <a:lnTo>
                  <a:pt x="431358" y="172532"/>
                </a:lnTo>
                <a:lnTo>
                  <a:pt x="476631" y="169202"/>
                </a:lnTo>
                <a:lnTo>
                  <a:pt x="840760" y="169202"/>
                </a:lnTo>
                <a:lnTo>
                  <a:pt x="813768" y="139498"/>
                </a:lnTo>
                <a:lnTo>
                  <a:pt x="779932" y="108750"/>
                </a:lnTo>
                <a:lnTo>
                  <a:pt x="743246" y="81328"/>
                </a:lnTo>
                <a:lnTo>
                  <a:pt x="703949" y="57471"/>
                </a:lnTo>
                <a:lnTo>
                  <a:pt x="662279" y="37417"/>
                </a:lnTo>
                <a:lnTo>
                  <a:pt x="618473" y="21404"/>
                </a:lnTo>
                <a:lnTo>
                  <a:pt x="572771" y="9672"/>
                </a:lnTo>
                <a:lnTo>
                  <a:pt x="525411" y="2457"/>
                </a:lnTo>
                <a:lnTo>
                  <a:pt x="476631" y="0"/>
                </a:lnTo>
                <a:close/>
              </a:path>
              <a:path w="953769" h="953770">
                <a:moveTo>
                  <a:pt x="840760" y="169202"/>
                </a:moveTo>
                <a:lnTo>
                  <a:pt x="476631" y="169202"/>
                </a:lnTo>
                <a:lnTo>
                  <a:pt x="522092" y="172532"/>
                </a:lnTo>
                <a:lnTo>
                  <a:pt x="565474" y="182208"/>
                </a:lnTo>
                <a:lnTo>
                  <a:pt x="606301" y="197755"/>
                </a:lnTo>
                <a:lnTo>
                  <a:pt x="644101" y="218699"/>
                </a:lnTo>
                <a:lnTo>
                  <a:pt x="678399" y="244566"/>
                </a:lnTo>
                <a:lnTo>
                  <a:pt x="708720" y="274884"/>
                </a:lnTo>
                <a:lnTo>
                  <a:pt x="734592" y="309177"/>
                </a:lnTo>
                <a:lnTo>
                  <a:pt x="755540" y="346972"/>
                </a:lnTo>
                <a:lnTo>
                  <a:pt x="771089" y="387795"/>
                </a:lnTo>
                <a:lnTo>
                  <a:pt x="780766" y="431173"/>
                </a:lnTo>
                <a:lnTo>
                  <a:pt x="784098" y="476631"/>
                </a:lnTo>
                <a:lnTo>
                  <a:pt x="780766" y="521908"/>
                </a:lnTo>
                <a:lnTo>
                  <a:pt x="771089" y="565138"/>
                </a:lnTo>
                <a:lnTo>
                  <a:pt x="755540" y="605843"/>
                </a:lnTo>
                <a:lnTo>
                  <a:pt x="734592" y="643547"/>
                </a:lnTo>
                <a:lnTo>
                  <a:pt x="708720" y="677771"/>
                </a:lnTo>
                <a:lnTo>
                  <a:pt x="678399" y="708039"/>
                </a:lnTo>
                <a:lnTo>
                  <a:pt x="644101" y="733873"/>
                </a:lnTo>
                <a:lnTo>
                  <a:pt x="606301" y="754797"/>
                </a:lnTo>
                <a:lnTo>
                  <a:pt x="565474" y="770334"/>
                </a:lnTo>
                <a:lnTo>
                  <a:pt x="522092" y="780006"/>
                </a:lnTo>
                <a:lnTo>
                  <a:pt x="476631" y="783336"/>
                </a:lnTo>
                <a:lnTo>
                  <a:pt x="841141" y="783336"/>
                </a:lnTo>
                <a:lnTo>
                  <a:pt x="871937" y="742917"/>
                </a:lnTo>
                <a:lnTo>
                  <a:pt x="895793" y="703618"/>
                </a:lnTo>
                <a:lnTo>
                  <a:pt x="915846" y="661965"/>
                </a:lnTo>
                <a:lnTo>
                  <a:pt x="931858" y="618198"/>
                </a:lnTo>
                <a:lnTo>
                  <a:pt x="943590" y="572558"/>
                </a:lnTo>
                <a:lnTo>
                  <a:pt x="950804" y="525289"/>
                </a:lnTo>
                <a:lnTo>
                  <a:pt x="953262" y="476631"/>
                </a:lnTo>
                <a:lnTo>
                  <a:pt x="950804" y="427852"/>
                </a:lnTo>
                <a:lnTo>
                  <a:pt x="943590" y="380493"/>
                </a:lnTo>
                <a:lnTo>
                  <a:pt x="931858" y="334792"/>
                </a:lnTo>
                <a:lnTo>
                  <a:pt x="915846" y="290988"/>
                </a:lnTo>
                <a:lnTo>
                  <a:pt x="895793" y="249317"/>
                </a:lnTo>
                <a:lnTo>
                  <a:pt x="871937" y="210020"/>
                </a:lnTo>
                <a:lnTo>
                  <a:pt x="844516" y="173334"/>
                </a:lnTo>
                <a:lnTo>
                  <a:pt x="840760" y="169202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20755" y="9532628"/>
            <a:ext cx="1862455" cy="754380"/>
            <a:chOff x="1120755" y="9532628"/>
            <a:chExt cx="1862455" cy="754380"/>
          </a:xfrm>
        </p:grpSpPr>
        <p:sp>
          <p:nvSpPr>
            <p:cNvPr id="7" name="object 7"/>
            <p:cNvSpPr/>
            <p:nvPr/>
          </p:nvSpPr>
          <p:spPr>
            <a:xfrm>
              <a:off x="1120755" y="9532628"/>
              <a:ext cx="1862455" cy="754380"/>
            </a:xfrm>
            <a:custGeom>
              <a:avLst/>
              <a:gdLst/>
              <a:ahLst/>
              <a:cxnLst/>
              <a:rect l="l" t="t" r="r" b="b"/>
              <a:pathLst>
                <a:path w="1862455" h="754379">
                  <a:moveTo>
                    <a:pt x="931856" y="0"/>
                  </a:moveTo>
                  <a:lnTo>
                    <a:pt x="884318" y="1162"/>
                  </a:lnTo>
                  <a:lnTo>
                    <a:pt x="837361" y="4615"/>
                  </a:lnTo>
                  <a:lnTo>
                    <a:pt x="791065" y="10304"/>
                  </a:lnTo>
                  <a:lnTo>
                    <a:pt x="745483" y="18175"/>
                  </a:lnTo>
                  <a:lnTo>
                    <a:pt x="700670" y="28173"/>
                  </a:lnTo>
                  <a:lnTo>
                    <a:pt x="656681" y="40245"/>
                  </a:lnTo>
                  <a:lnTo>
                    <a:pt x="613571" y="54336"/>
                  </a:lnTo>
                  <a:lnTo>
                    <a:pt x="571393" y="70391"/>
                  </a:lnTo>
                  <a:lnTo>
                    <a:pt x="530202" y="88357"/>
                  </a:lnTo>
                  <a:lnTo>
                    <a:pt x="490052" y="108180"/>
                  </a:lnTo>
                  <a:lnTo>
                    <a:pt x="450999" y="129804"/>
                  </a:lnTo>
                  <a:lnTo>
                    <a:pt x="413096" y="153177"/>
                  </a:lnTo>
                  <a:lnTo>
                    <a:pt x="376398" y="178244"/>
                  </a:lnTo>
                  <a:lnTo>
                    <a:pt x="340959" y="204950"/>
                  </a:lnTo>
                  <a:lnTo>
                    <a:pt x="306834" y="233241"/>
                  </a:lnTo>
                  <a:lnTo>
                    <a:pt x="274078" y="263063"/>
                  </a:lnTo>
                  <a:lnTo>
                    <a:pt x="242744" y="294363"/>
                  </a:lnTo>
                  <a:lnTo>
                    <a:pt x="212887" y="327085"/>
                  </a:lnTo>
                  <a:lnTo>
                    <a:pt x="184562" y="361176"/>
                  </a:lnTo>
                  <a:lnTo>
                    <a:pt x="157823" y="396581"/>
                  </a:lnTo>
                  <a:lnTo>
                    <a:pt x="132724" y="433246"/>
                  </a:lnTo>
                  <a:lnTo>
                    <a:pt x="109320" y="471117"/>
                  </a:lnTo>
                  <a:lnTo>
                    <a:pt x="87666" y="510139"/>
                  </a:lnTo>
                  <a:lnTo>
                    <a:pt x="67816" y="550259"/>
                  </a:lnTo>
                  <a:lnTo>
                    <a:pt x="49824" y="591423"/>
                  </a:lnTo>
                  <a:lnTo>
                    <a:pt x="33745" y="633575"/>
                  </a:lnTo>
                  <a:lnTo>
                    <a:pt x="19633" y="676662"/>
                  </a:lnTo>
                  <a:lnTo>
                    <a:pt x="7542" y="720630"/>
                  </a:lnTo>
                  <a:lnTo>
                    <a:pt x="0" y="754369"/>
                  </a:lnTo>
                  <a:lnTo>
                    <a:pt x="166346" y="754369"/>
                  </a:lnTo>
                  <a:lnTo>
                    <a:pt x="175977" y="719301"/>
                  </a:lnTo>
                  <a:lnTo>
                    <a:pt x="190731" y="675773"/>
                  </a:lnTo>
                  <a:lnTo>
                    <a:pt x="207902" y="633426"/>
                  </a:lnTo>
                  <a:lnTo>
                    <a:pt x="227406" y="592342"/>
                  </a:lnTo>
                  <a:lnTo>
                    <a:pt x="249161" y="552604"/>
                  </a:lnTo>
                  <a:lnTo>
                    <a:pt x="273084" y="514294"/>
                  </a:lnTo>
                  <a:lnTo>
                    <a:pt x="299095" y="477495"/>
                  </a:lnTo>
                  <a:lnTo>
                    <a:pt x="327110" y="442288"/>
                  </a:lnTo>
                  <a:lnTo>
                    <a:pt x="357046" y="408757"/>
                  </a:lnTo>
                  <a:lnTo>
                    <a:pt x="388823" y="376982"/>
                  </a:lnTo>
                  <a:lnTo>
                    <a:pt x="422357" y="347047"/>
                  </a:lnTo>
                  <a:lnTo>
                    <a:pt x="457565" y="319034"/>
                  </a:lnTo>
                  <a:lnTo>
                    <a:pt x="494367" y="293025"/>
                  </a:lnTo>
                  <a:lnTo>
                    <a:pt x="532679" y="269103"/>
                  </a:lnTo>
                  <a:lnTo>
                    <a:pt x="572420" y="247349"/>
                  </a:lnTo>
                  <a:lnTo>
                    <a:pt x="613506" y="227846"/>
                  </a:lnTo>
                  <a:lnTo>
                    <a:pt x="655856" y="210677"/>
                  </a:lnTo>
                  <a:lnTo>
                    <a:pt x="699387" y="195923"/>
                  </a:lnTo>
                  <a:lnTo>
                    <a:pt x="744017" y="183667"/>
                  </a:lnTo>
                  <a:lnTo>
                    <a:pt x="789664" y="173992"/>
                  </a:lnTo>
                  <a:lnTo>
                    <a:pt x="836245" y="166979"/>
                  </a:lnTo>
                  <a:lnTo>
                    <a:pt x="883678" y="162711"/>
                  </a:lnTo>
                  <a:lnTo>
                    <a:pt x="931881" y="161270"/>
                  </a:lnTo>
                  <a:lnTo>
                    <a:pt x="1461734" y="161270"/>
                  </a:lnTo>
                  <a:lnTo>
                    <a:pt x="1449904" y="153177"/>
                  </a:lnTo>
                  <a:lnTo>
                    <a:pt x="1412059" y="129804"/>
                  </a:lnTo>
                  <a:lnTo>
                    <a:pt x="1373065" y="108180"/>
                  </a:lnTo>
                  <a:lnTo>
                    <a:pt x="1332977" y="88357"/>
                  </a:lnTo>
                  <a:lnTo>
                    <a:pt x="1291848" y="70391"/>
                  </a:lnTo>
                  <a:lnTo>
                    <a:pt x="1249733" y="54336"/>
                  </a:lnTo>
                  <a:lnTo>
                    <a:pt x="1206686" y="40245"/>
                  </a:lnTo>
                  <a:lnTo>
                    <a:pt x="1162762" y="28173"/>
                  </a:lnTo>
                  <a:lnTo>
                    <a:pt x="1118014" y="18175"/>
                  </a:lnTo>
                  <a:lnTo>
                    <a:pt x="1072498" y="10304"/>
                  </a:lnTo>
                  <a:lnTo>
                    <a:pt x="1026268" y="4615"/>
                  </a:lnTo>
                  <a:lnTo>
                    <a:pt x="979378" y="1162"/>
                  </a:lnTo>
                  <a:lnTo>
                    <a:pt x="931856" y="0"/>
                  </a:lnTo>
                  <a:close/>
                </a:path>
                <a:path w="1862455" h="754379">
                  <a:moveTo>
                    <a:pt x="1461734" y="161270"/>
                  </a:moveTo>
                  <a:lnTo>
                    <a:pt x="931881" y="161270"/>
                  </a:lnTo>
                  <a:lnTo>
                    <a:pt x="980006" y="162711"/>
                  </a:lnTo>
                  <a:lnTo>
                    <a:pt x="1027366" y="166979"/>
                  </a:lnTo>
                  <a:lnTo>
                    <a:pt x="1073880" y="173992"/>
                  </a:lnTo>
                  <a:lnTo>
                    <a:pt x="1119465" y="183667"/>
                  </a:lnTo>
                  <a:lnTo>
                    <a:pt x="1164038" y="195923"/>
                  </a:lnTo>
                  <a:lnTo>
                    <a:pt x="1207518" y="210677"/>
                  </a:lnTo>
                  <a:lnTo>
                    <a:pt x="1249820" y="227846"/>
                  </a:lnTo>
                  <a:lnTo>
                    <a:pt x="1290864" y="247349"/>
                  </a:lnTo>
                  <a:lnTo>
                    <a:pt x="1330566" y="269103"/>
                  </a:lnTo>
                  <a:lnTo>
                    <a:pt x="1368844" y="293025"/>
                  </a:lnTo>
                  <a:lnTo>
                    <a:pt x="1405615" y="319034"/>
                  </a:lnTo>
                  <a:lnTo>
                    <a:pt x="1440797" y="347047"/>
                  </a:lnTo>
                  <a:lnTo>
                    <a:pt x="1474308" y="376982"/>
                  </a:lnTo>
                  <a:lnTo>
                    <a:pt x="1506064" y="408757"/>
                  </a:lnTo>
                  <a:lnTo>
                    <a:pt x="1535983" y="442288"/>
                  </a:lnTo>
                  <a:lnTo>
                    <a:pt x="1563983" y="477495"/>
                  </a:lnTo>
                  <a:lnTo>
                    <a:pt x="1589981" y="514294"/>
                  </a:lnTo>
                  <a:lnTo>
                    <a:pt x="1613895" y="552604"/>
                  </a:lnTo>
                  <a:lnTo>
                    <a:pt x="1635642" y="592342"/>
                  </a:lnTo>
                  <a:lnTo>
                    <a:pt x="1655200" y="633575"/>
                  </a:lnTo>
                  <a:lnTo>
                    <a:pt x="1672305" y="675773"/>
                  </a:lnTo>
                  <a:lnTo>
                    <a:pt x="1687056" y="719301"/>
                  </a:lnTo>
                  <a:lnTo>
                    <a:pt x="1696686" y="754369"/>
                  </a:lnTo>
                  <a:lnTo>
                    <a:pt x="1862341" y="754369"/>
                  </a:lnTo>
                  <a:lnTo>
                    <a:pt x="1842741" y="676662"/>
                  </a:lnTo>
                  <a:lnTo>
                    <a:pt x="1828595" y="633426"/>
                  </a:lnTo>
                  <a:lnTo>
                    <a:pt x="1812599" y="591423"/>
                  </a:lnTo>
                  <a:lnTo>
                    <a:pt x="1794637" y="550259"/>
                  </a:lnTo>
                  <a:lnTo>
                    <a:pt x="1774819" y="510139"/>
                  </a:lnTo>
                  <a:lnTo>
                    <a:pt x="1753200" y="471117"/>
                  </a:lnTo>
                  <a:lnTo>
                    <a:pt x="1729834" y="433246"/>
                  </a:lnTo>
                  <a:lnTo>
                    <a:pt x="1704776" y="396581"/>
                  </a:lnTo>
                  <a:lnTo>
                    <a:pt x="1678080" y="361176"/>
                  </a:lnTo>
                  <a:lnTo>
                    <a:pt x="1649800" y="327085"/>
                  </a:lnTo>
                  <a:lnTo>
                    <a:pt x="1619990" y="294363"/>
                  </a:lnTo>
                  <a:lnTo>
                    <a:pt x="1588706" y="263063"/>
                  </a:lnTo>
                  <a:lnTo>
                    <a:pt x="1556001" y="233241"/>
                  </a:lnTo>
                  <a:lnTo>
                    <a:pt x="1521929" y="204950"/>
                  </a:lnTo>
                  <a:lnTo>
                    <a:pt x="1486545" y="178244"/>
                  </a:lnTo>
                  <a:lnTo>
                    <a:pt x="1461734" y="16127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7422" y="10061077"/>
              <a:ext cx="749300" cy="226060"/>
            </a:xfrm>
            <a:custGeom>
              <a:avLst/>
              <a:gdLst/>
              <a:ahLst/>
              <a:cxnLst/>
              <a:rect l="l" t="t" r="r" b="b"/>
              <a:pathLst>
                <a:path w="749300" h="226059">
                  <a:moveTo>
                    <a:pt x="374490" y="0"/>
                  </a:moveTo>
                  <a:lnTo>
                    <a:pt x="328320" y="2481"/>
                  </a:lnTo>
                  <a:lnTo>
                    <a:pt x="283580" y="9757"/>
                  </a:lnTo>
                  <a:lnTo>
                    <a:pt x="240531" y="21569"/>
                  </a:lnTo>
                  <a:lnTo>
                    <a:pt x="199433" y="37663"/>
                  </a:lnTo>
                  <a:lnTo>
                    <a:pt x="160545" y="57783"/>
                  </a:lnTo>
                  <a:lnTo>
                    <a:pt x="124128" y="81671"/>
                  </a:lnTo>
                  <a:lnTo>
                    <a:pt x="90441" y="109073"/>
                  </a:lnTo>
                  <a:lnTo>
                    <a:pt x="59743" y="139732"/>
                  </a:lnTo>
                  <a:lnTo>
                    <a:pt x="32296" y="173393"/>
                  </a:lnTo>
                  <a:lnTo>
                    <a:pt x="8359" y="209799"/>
                  </a:lnTo>
                  <a:lnTo>
                    <a:pt x="0" y="225920"/>
                  </a:lnTo>
                  <a:lnTo>
                    <a:pt x="187648" y="225920"/>
                  </a:lnTo>
                  <a:lnTo>
                    <a:pt x="198768" y="214781"/>
                  </a:lnTo>
                  <a:lnTo>
                    <a:pt x="236861" y="187800"/>
                  </a:lnTo>
                  <a:lnTo>
                    <a:pt x="279364" y="167574"/>
                  </a:lnTo>
                  <a:lnTo>
                    <a:pt x="325499" y="154874"/>
                  </a:lnTo>
                  <a:lnTo>
                    <a:pt x="374490" y="150469"/>
                  </a:lnTo>
                  <a:lnTo>
                    <a:pt x="698223" y="150469"/>
                  </a:lnTo>
                  <a:lnTo>
                    <a:pt x="689482" y="139732"/>
                  </a:lnTo>
                  <a:lnTo>
                    <a:pt x="658822" y="109073"/>
                  </a:lnTo>
                  <a:lnTo>
                    <a:pt x="625161" y="81671"/>
                  </a:lnTo>
                  <a:lnTo>
                    <a:pt x="588754" y="57783"/>
                  </a:lnTo>
                  <a:lnTo>
                    <a:pt x="549857" y="37663"/>
                  </a:lnTo>
                  <a:lnTo>
                    <a:pt x="508726" y="21569"/>
                  </a:lnTo>
                  <a:lnTo>
                    <a:pt x="465617" y="9757"/>
                  </a:lnTo>
                  <a:lnTo>
                    <a:pt x="420787" y="2481"/>
                  </a:lnTo>
                  <a:lnTo>
                    <a:pt x="374490" y="0"/>
                  </a:lnTo>
                  <a:close/>
                </a:path>
                <a:path w="749300" h="226059">
                  <a:moveTo>
                    <a:pt x="698223" y="150469"/>
                  </a:moveTo>
                  <a:lnTo>
                    <a:pt x="374490" y="150469"/>
                  </a:lnTo>
                  <a:lnTo>
                    <a:pt x="423693" y="154874"/>
                  </a:lnTo>
                  <a:lnTo>
                    <a:pt x="469993" y="167574"/>
                  </a:lnTo>
                  <a:lnTo>
                    <a:pt x="512620" y="187800"/>
                  </a:lnTo>
                  <a:lnTo>
                    <a:pt x="550802" y="214781"/>
                  </a:lnTo>
                  <a:lnTo>
                    <a:pt x="561942" y="225920"/>
                  </a:lnTo>
                  <a:lnTo>
                    <a:pt x="749112" y="225920"/>
                  </a:lnTo>
                  <a:lnTo>
                    <a:pt x="740773" y="209799"/>
                  </a:lnTo>
                  <a:lnTo>
                    <a:pt x="716885" y="173393"/>
                  </a:lnTo>
                  <a:lnTo>
                    <a:pt x="698223" y="150469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87200" y="8715603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286494" y="0"/>
                </a:moveTo>
                <a:lnTo>
                  <a:pt x="239990" y="3746"/>
                </a:lnTo>
                <a:lnTo>
                  <a:pt x="195887" y="14592"/>
                </a:lnTo>
                <a:lnTo>
                  <a:pt x="154773" y="31951"/>
                </a:lnTo>
                <a:lnTo>
                  <a:pt x="117235" y="55236"/>
                </a:lnTo>
                <a:lnTo>
                  <a:pt x="83861" y="83859"/>
                </a:lnTo>
                <a:lnTo>
                  <a:pt x="55237" y="117233"/>
                </a:lnTo>
                <a:lnTo>
                  <a:pt x="31952" y="154770"/>
                </a:lnTo>
                <a:lnTo>
                  <a:pt x="14592" y="195883"/>
                </a:lnTo>
                <a:lnTo>
                  <a:pt x="3746" y="239984"/>
                </a:lnTo>
                <a:lnTo>
                  <a:pt x="0" y="286486"/>
                </a:lnTo>
                <a:lnTo>
                  <a:pt x="3746" y="332817"/>
                </a:lnTo>
                <a:lnTo>
                  <a:pt x="14592" y="376819"/>
                </a:lnTo>
                <a:lnTo>
                  <a:pt x="31952" y="417893"/>
                </a:lnTo>
                <a:lnTo>
                  <a:pt x="55237" y="455438"/>
                </a:lnTo>
                <a:lnTo>
                  <a:pt x="83861" y="488854"/>
                </a:lnTo>
                <a:lnTo>
                  <a:pt x="117235" y="517541"/>
                </a:lnTo>
                <a:lnTo>
                  <a:pt x="154773" y="540897"/>
                </a:lnTo>
                <a:lnTo>
                  <a:pt x="195887" y="558324"/>
                </a:lnTo>
                <a:lnTo>
                  <a:pt x="239990" y="569220"/>
                </a:lnTo>
                <a:lnTo>
                  <a:pt x="286494" y="572985"/>
                </a:lnTo>
                <a:lnTo>
                  <a:pt x="332823" y="569220"/>
                </a:lnTo>
                <a:lnTo>
                  <a:pt x="376824" y="558324"/>
                </a:lnTo>
                <a:lnTo>
                  <a:pt x="417897" y="540897"/>
                </a:lnTo>
                <a:lnTo>
                  <a:pt x="455442" y="517541"/>
                </a:lnTo>
                <a:lnTo>
                  <a:pt x="488857" y="488854"/>
                </a:lnTo>
                <a:lnTo>
                  <a:pt x="517543" y="455438"/>
                </a:lnTo>
                <a:lnTo>
                  <a:pt x="540900" y="417893"/>
                </a:lnTo>
                <a:lnTo>
                  <a:pt x="558326" y="376819"/>
                </a:lnTo>
                <a:lnTo>
                  <a:pt x="569222" y="332817"/>
                </a:lnTo>
                <a:lnTo>
                  <a:pt x="572988" y="286486"/>
                </a:lnTo>
                <a:lnTo>
                  <a:pt x="569222" y="239984"/>
                </a:lnTo>
                <a:lnTo>
                  <a:pt x="558326" y="195883"/>
                </a:lnTo>
                <a:lnTo>
                  <a:pt x="540900" y="154770"/>
                </a:lnTo>
                <a:lnTo>
                  <a:pt x="517543" y="117233"/>
                </a:lnTo>
                <a:lnTo>
                  <a:pt x="488857" y="83859"/>
                </a:lnTo>
                <a:lnTo>
                  <a:pt x="455442" y="55236"/>
                </a:lnTo>
                <a:lnTo>
                  <a:pt x="417897" y="31951"/>
                </a:lnTo>
                <a:lnTo>
                  <a:pt x="376824" y="14592"/>
                </a:lnTo>
                <a:lnTo>
                  <a:pt x="332823" y="3746"/>
                </a:lnTo>
                <a:lnTo>
                  <a:pt x="28649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13077" y="729538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69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6347" y="92666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6347" y="489364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6347" y="884613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8622" y="2262606"/>
            <a:ext cx="8872220" cy="557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99900"/>
              </a:lnSpc>
              <a:spcBef>
                <a:spcPts val="105"/>
              </a:spcBef>
            </a:pPr>
            <a:r>
              <a:rPr sz="4050" b="1" spc="-60" dirty="0">
                <a:latin typeface="Tahoma"/>
                <a:cs typeface="Tahoma"/>
              </a:rPr>
              <a:t>P</a:t>
            </a:r>
            <a:r>
              <a:rPr sz="4050" b="1" spc="-170" dirty="0">
                <a:latin typeface="Tahoma"/>
                <a:cs typeface="Tahoma"/>
              </a:rPr>
              <a:t>l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45" dirty="0">
                <a:latin typeface="Tahoma"/>
                <a:cs typeface="Tahoma"/>
              </a:rPr>
              <a:t>t</a:t>
            </a:r>
            <a:r>
              <a:rPr sz="4050" b="1" spc="-280" dirty="0">
                <a:latin typeface="Tahoma"/>
                <a:cs typeface="Tahoma"/>
              </a:rPr>
              <a:t>w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50" dirty="0">
                <a:latin typeface="Tahoma"/>
                <a:cs typeface="Tahoma"/>
              </a:rPr>
              <a:t>s</a:t>
            </a:r>
            <a:r>
              <a:rPr sz="4050" b="1" spc="60" dirty="0">
                <a:latin typeface="Tahoma"/>
                <a:cs typeface="Tahoma"/>
              </a:rPr>
              <a:t>q</a:t>
            </a:r>
            <a:r>
              <a:rPr sz="4050" b="1" spc="-130" dirty="0">
                <a:latin typeface="Tahoma"/>
                <a:cs typeface="Tahoma"/>
              </a:rPr>
              <a:t>u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80" dirty="0">
                <a:latin typeface="Tahoma"/>
                <a:cs typeface="Tahoma"/>
              </a:rPr>
              <a:t>n  </a:t>
            </a:r>
            <a:r>
              <a:rPr sz="4050" b="1" spc="-100" dirty="0">
                <a:latin typeface="Tahoma"/>
                <a:cs typeface="Tahoma"/>
              </a:rPr>
              <a:t>measurement</a:t>
            </a:r>
            <a:r>
              <a:rPr sz="4050" b="1" spc="-190" dirty="0">
                <a:latin typeface="Tahoma"/>
                <a:cs typeface="Tahoma"/>
              </a:rPr>
              <a:t> </a:t>
            </a:r>
            <a:r>
              <a:rPr sz="4050" b="1" spc="-30" dirty="0">
                <a:latin typeface="Tahoma"/>
                <a:cs typeface="Tahoma"/>
              </a:rPr>
              <a:t>of</a:t>
            </a:r>
            <a:r>
              <a:rPr sz="4050" b="1" spc="-190" dirty="0">
                <a:latin typeface="Tahoma"/>
                <a:cs typeface="Tahoma"/>
              </a:rPr>
              <a:t> </a:t>
            </a:r>
            <a:r>
              <a:rPr sz="4050" b="1" spc="-40" dirty="0">
                <a:latin typeface="Tahoma"/>
                <a:cs typeface="Tahoma"/>
              </a:rPr>
              <a:t>25</a:t>
            </a:r>
            <a:r>
              <a:rPr sz="4050" b="1" spc="-190" dirty="0">
                <a:latin typeface="Tahoma"/>
                <a:cs typeface="Tahoma"/>
              </a:rPr>
              <a:t> </a:t>
            </a:r>
            <a:r>
              <a:rPr sz="4050" b="1" spc="-15" dirty="0">
                <a:latin typeface="Tahoma"/>
                <a:cs typeface="Tahoma"/>
              </a:rPr>
              <a:t>inches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75" dirty="0">
                <a:latin typeface="Tahoma"/>
                <a:cs typeface="Tahoma"/>
              </a:rPr>
              <a:t>and</a:t>
            </a:r>
            <a:r>
              <a:rPr sz="4050" b="1" spc="-190" dirty="0">
                <a:latin typeface="Tahoma"/>
                <a:cs typeface="Tahoma"/>
              </a:rPr>
              <a:t> </a:t>
            </a:r>
            <a:r>
              <a:rPr sz="4050" b="1" spc="-10" dirty="0">
                <a:latin typeface="Tahoma"/>
                <a:cs typeface="Tahoma"/>
              </a:rPr>
              <a:t>side </a:t>
            </a:r>
            <a:r>
              <a:rPr sz="4050" b="1" spc="-117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l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20" dirty="0">
                <a:latin typeface="Tahoma"/>
                <a:cs typeface="Tahoma"/>
              </a:rPr>
              <a:t>g</a:t>
            </a:r>
            <a:r>
              <a:rPr sz="4050" b="1" spc="-100" dirty="0">
                <a:latin typeface="Tahoma"/>
                <a:cs typeface="Tahoma"/>
              </a:rPr>
              <a:t>t</a:t>
            </a:r>
            <a:r>
              <a:rPr sz="4050" b="1" spc="-114" dirty="0">
                <a:latin typeface="Tahoma"/>
                <a:cs typeface="Tahoma"/>
              </a:rPr>
              <a:t>h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25" dirty="0">
                <a:latin typeface="Tahoma"/>
                <a:cs typeface="Tahoma"/>
              </a:rPr>
              <a:t>f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635" dirty="0">
                <a:latin typeface="Tahoma"/>
                <a:cs typeface="Tahoma"/>
              </a:rPr>
              <a:t>1</a:t>
            </a:r>
            <a:r>
              <a:rPr sz="4050" b="1" spc="-20" dirty="0">
                <a:latin typeface="Tahoma"/>
                <a:cs typeface="Tahoma"/>
              </a:rPr>
              <a:t>5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114" dirty="0">
                <a:latin typeface="Tahoma"/>
                <a:cs typeface="Tahoma"/>
              </a:rPr>
              <a:t>h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135" dirty="0">
                <a:latin typeface="Tahoma"/>
                <a:cs typeface="Tahoma"/>
              </a:rPr>
              <a:t>s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90" dirty="0">
                <a:latin typeface="Tahoma"/>
                <a:cs typeface="Tahoma"/>
              </a:rPr>
              <a:t>.</a:t>
            </a:r>
            <a:r>
              <a:rPr sz="4050" b="1" spc="-60" dirty="0">
                <a:latin typeface="Tahoma"/>
                <a:cs typeface="Tahoma"/>
              </a:rPr>
              <a:t>P</a:t>
            </a:r>
            <a:r>
              <a:rPr sz="4050" b="1" spc="-170" dirty="0">
                <a:latin typeface="Tahoma"/>
                <a:cs typeface="Tahoma"/>
              </a:rPr>
              <a:t>l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00" dirty="0">
                <a:latin typeface="Tahoma"/>
                <a:cs typeface="Tahoma"/>
              </a:rPr>
              <a:t>t</a:t>
            </a:r>
            <a:r>
              <a:rPr sz="4050" b="1" spc="-114" dirty="0">
                <a:latin typeface="Tahoma"/>
                <a:cs typeface="Tahoma"/>
              </a:rPr>
              <a:t>h</a:t>
            </a:r>
            <a:r>
              <a:rPr sz="4050" b="1" spc="-5" dirty="0">
                <a:latin typeface="Tahoma"/>
                <a:cs typeface="Tahoma"/>
              </a:rPr>
              <a:t>e  </a:t>
            </a:r>
            <a:r>
              <a:rPr sz="4050" b="1" spc="50" dirty="0">
                <a:latin typeface="Tahoma"/>
                <a:cs typeface="Tahoma"/>
              </a:rPr>
              <a:t>s</a:t>
            </a:r>
            <a:r>
              <a:rPr sz="4050" b="1" spc="60" dirty="0">
                <a:latin typeface="Tahoma"/>
                <a:cs typeface="Tahoma"/>
              </a:rPr>
              <a:t>q</a:t>
            </a:r>
            <a:r>
              <a:rPr sz="4050" b="1" spc="-130" dirty="0">
                <a:latin typeface="Tahoma"/>
                <a:cs typeface="Tahoma"/>
              </a:rPr>
              <a:t>u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00" dirty="0">
                <a:latin typeface="Tahoma"/>
                <a:cs typeface="Tahoma"/>
              </a:rPr>
              <a:t>t</a:t>
            </a:r>
            <a:r>
              <a:rPr sz="4050" b="1" spc="-114" dirty="0">
                <a:latin typeface="Tahoma"/>
                <a:cs typeface="Tahoma"/>
              </a:rPr>
              <a:t>h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170" dirty="0">
                <a:latin typeface="Tahoma"/>
                <a:cs typeface="Tahoma"/>
              </a:rPr>
              <a:t>t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85" dirty="0">
                <a:latin typeface="Tahoma"/>
                <a:cs typeface="Tahoma"/>
              </a:rPr>
              <a:t>r</a:t>
            </a:r>
            <a:r>
              <a:rPr sz="4050" b="1" spc="-80" dirty="0">
                <a:latin typeface="Tahoma"/>
                <a:cs typeface="Tahoma"/>
              </a:rPr>
              <a:t>v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170" dirty="0">
                <a:latin typeface="Tahoma"/>
                <a:cs typeface="Tahoma"/>
              </a:rPr>
              <a:t>l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25" dirty="0">
                <a:latin typeface="Tahoma"/>
                <a:cs typeface="Tahoma"/>
              </a:rPr>
              <a:t>f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25" dirty="0">
                <a:latin typeface="Tahoma"/>
                <a:cs typeface="Tahoma"/>
              </a:rPr>
              <a:t>6 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114" dirty="0">
                <a:latin typeface="Tahoma"/>
                <a:cs typeface="Tahoma"/>
              </a:rPr>
              <a:t>h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135" dirty="0">
                <a:latin typeface="Tahoma"/>
                <a:cs typeface="Tahoma"/>
              </a:rPr>
              <a:t>s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5" dirty="0">
                <a:latin typeface="Tahoma"/>
                <a:cs typeface="Tahoma"/>
              </a:rPr>
              <a:t>f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75" dirty="0">
                <a:latin typeface="Tahoma"/>
                <a:cs typeface="Tahoma"/>
              </a:rPr>
              <a:t>x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45" dirty="0">
                <a:latin typeface="Tahoma"/>
                <a:cs typeface="Tahoma"/>
              </a:rPr>
              <a:t>t</a:t>
            </a:r>
            <a:r>
              <a:rPr sz="4050" b="1" spc="-280" dirty="0">
                <a:latin typeface="Tahoma"/>
                <a:cs typeface="Tahoma"/>
              </a:rPr>
              <a:t>w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50" dirty="0">
                <a:latin typeface="Tahoma"/>
                <a:cs typeface="Tahoma"/>
              </a:rPr>
              <a:t>s</a:t>
            </a:r>
            <a:r>
              <a:rPr sz="4050" b="1" spc="60" dirty="0">
                <a:latin typeface="Tahoma"/>
                <a:cs typeface="Tahoma"/>
              </a:rPr>
              <a:t>q</a:t>
            </a:r>
            <a:r>
              <a:rPr sz="4050" b="1" spc="-130" dirty="0">
                <a:latin typeface="Tahoma"/>
                <a:cs typeface="Tahoma"/>
              </a:rPr>
              <a:t>u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45" dirty="0">
                <a:latin typeface="Tahoma"/>
                <a:cs typeface="Tahoma"/>
              </a:rPr>
              <a:t>t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20" dirty="0">
                <a:latin typeface="Tahoma"/>
                <a:cs typeface="Tahoma"/>
              </a:rPr>
              <a:t>p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20" dirty="0">
                <a:latin typeface="Tahoma"/>
                <a:cs typeface="Tahoma"/>
              </a:rPr>
              <a:t>r  </a:t>
            </a:r>
            <a:r>
              <a:rPr sz="4050" b="1" spc="-20" dirty="0">
                <a:latin typeface="Tahoma"/>
                <a:cs typeface="Tahoma"/>
              </a:rPr>
              <a:t>p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20" dirty="0">
                <a:latin typeface="Tahoma"/>
                <a:cs typeface="Tahoma"/>
              </a:rPr>
              <a:t>si</a:t>
            </a:r>
            <a:r>
              <a:rPr sz="4050" b="1" spc="-145" dirty="0">
                <a:latin typeface="Tahoma"/>
                <a:cs typeface="Tahoma"/>
              </a:rPr>
              <a:t>t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114" dirty="0">
                <a:latin typeface="Tahoma"/>
                <a:cs typeface="Tahoma"/>
              </a:rPr>
              <a:t>4</a:t>
            </a:r>
            <a:r>
              <a:rPr sz="4050" b="1" spc="120" dirty="0">
                <a:latin typeface="Tahoma"/>
                <a:cs typeface="Tahoma"/>
              </a:rPr>
              <a:t>0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t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114" dirty="0">
                <a:latin typeface="Tahoma"/>
                <a:cs typeface="Tahoma"/>
              </a:rPr>
              <a:t>4</a:t>
            </a:r>
            <a:r>
              <a:rPr sz="4050" b="1" spc="-20" dirty="0">
                <a:latin typeface="Tahoma"/>
                <a:cs typeface="Tahoma"/>
              </a:rPr>
              <a:t>5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20" dirty="0">
                <a:latin typeface="Tahoma"/>
                <a:cs typeface="Tahoma"/>
              </a:rPr>
              <a:t>g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5" dirty="0">
                <a:latin typeface="Tahoma"/>
                <a:cs typeface="Tahoma"/>
              </a:rPr>
              <a:t>ee</a:t>
            </a:r>
            <a:r>
              <a:rPr sz="4050" b="1" spc="-75" dirty="0">
                <a:latin typeface="Tahoma"/>
                <a:cs typeface="Tahoma"/>
              </a:rPr>
              <a:t>,</a:t>
            </a:r>
            <a:r>
              <a:rPr sz="4050" b="1" spc="-275" dirty="0">
                <a:latin typeface="Tahoma"/>
                <a:cs typeface="Tahoma"/>
              </a:rPr>
              <a:t> </a:t>
            </a:r>
            <a:r>
              <a:rPr sz="4050" b="1" spc="-110" dirty="0">
                <a:latin typeface="Tahoma"/>
                <a:cs typeface="Tahoma"/>
              </a:rPr>
              <a:t>f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150" dirty="0">
                <a:latin typeface="Tahoma"/>
                <a:cs typeface="Tahoma"/>
              </a:rPr>
              <a:t>r</a:t>
            </a:r>
            <a:r>
              <a:rPr sz="4050" b="1" spc="-229" dirty="0">
                <a:latin typeface="Tahoma"/>
                <a:cs typeface="Tahoma"/>
              </a:rPr>
              <a:t>m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65" dirty="0">
                <a:latin typeface="Tahoma"/>
                <a:cs typeface="Tahoma"/>
              </a:rPr>
              <a:t>a  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130" dirty="0">
                <a:latin typeface="Tahoma"/>
                <a:cs typeface="Tahoma"/>
              </a:rPr>
              <a:t>u</a:t>
            </a:r>
            <a:r>
              <a:rPr sz="4050" b="1" spc="-10" dirty="0">
                <a:latin typeface="Tahoma"/>
                <a:cs typeface="Tahoma"/>
              </a:rPr>
              <a:t>b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-20" dirty="0">
                <a:latin typeface="Tahoma"/>
                <a:cs typeface="Tahoma"/>
              </a:rPr>
              <a:t>pp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spc="135" dirty="0">
                <a:latin typeface="Tahoma"/>
                <a:cs typeface="Tahoma"/>
              </a:rPr>
              <a:t>s</a:t>
            </a:r>
            <a:r>
              <a:rPr sz="4050" b="1" spc="-170" dirty="0">
                <a:latin typeface="Tahoma"/>
                <a:cs typeface="Tahoma"/>
              </a:rPr>
              <a:t>it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0" dirty="0">
                <a:latin typeface="Tahoma"/>
                <a:cs typeface="Tahoma"/>
              </a:rPr>
              <a:t>si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45" dirty="0">
                <a:latin typeface="Tahoma"/>
                <a:cs typeface="Tahoma"/>
              </a:rPr>
              <a:t>t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20" dirty="0">
                <a:latin typeface="Tahoma"/>
                <a:cs typeface="Tahoma"/>
              </a:rPr>
              <a:t>p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50" dirty="0">
                <a:latin typeface="Tahoma"/>
                <a:cs typeface="Tahoma"/>
              </a:rPr>
              <a:t>r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95" dirty="0">
                <a:latin typeface="Tahoma"/>
                <a:cs typeface="Tahoma"/>
              </a:rPr>
              <a:t>s  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80" dirty="0">
                <a:latin typeface="Tahoma"/>
                <a:cs typeface="Tahoma"/>
              </a:rPr>
              <a:t>w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70" dirty="0">
                <a:latin typeface="Tahoma"/>
                <a:cs typeface="Tahoma"/>
              </a:rPr>
              <a:t>l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245" dirty="0">
                <a:latin typeface="Tahoma"/>
                <a:cs typeface="Tahoma"/>
              </a:rPr>
              <a:t>r</a:t>
            </a:r>
            <a:r>
              <a:rPr sz="4050" b="1" spc="-40" dirty="0">
                <a:latin typeface="Tahoma"/>
                <a:cs typeface="Tahoma"/>
              </a:rPr>
              <a:t>o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25" dirty="0">
                <a:latin typeface="Tahoma"/>
                <a:cs typeface="Tahoma"/>
              </a:rPr>
              <a:t>s.</a:t>
            </a:r>
            <a:r>
              <a:rPr sz="4050" b="1" spc="-275" dirty="0">
                <a:latin typeface="Tahoma"/>
                <a:cs typeface="Tahoma"/>
              </a:rPr>
              <a:t> </a:t>
            </a:r>
            <a:r>
              <a:rPr sz="4050" b="1" spc="-20" dirty="0">
                <a:latin typeface="Tahoma"/>
                <a:cs typeface="Tahoma"/>
              </a:rPr>
              <a:t>p</a:t>
            </a:r>
            <a:r>
              <a:rPr sz="4050" b="1" spc="-170" dirty="0">
                <a:latin typeface="Tahoma"/>
                <a:cs typeface="Tahoma"/>
              </a:rPr>
              <a:t>l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5" dirty="0">
                <a:latin typeface="Tahoma"/>
                <a:cs typeface="Tahoma"/>
              </a:rPr>
              <a:t>e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415" dirty="0">
                <a:latin typeface="Tahoma"/>
                <a:cs typeface="Tahoma"/>
              </a:rPr>
              <a:t>j</a:t>
            </a:r>
            <a:r>
              <a:rPr sz="4050" b="1" spc="-100" dirty="0">
                <a:latin typeface="Tahoma"/>
                <a:cs typeface="Tahoma"/>
              </a:rPr>
              <a:t>a</a:t>
            </a:r>
            <a:r>
              <a:rPr sz="4050" b="1" spc="200" dirty="0">
                <a:latin typeface="Tahoma"/>
                <a:cs typeface="Tahoma"/>
              </a:rPr>
              <a:t>c</a:t>
            </a:r>
            <a:r>
              <a:rPr sz="4050" b="1" spc="-140" dirty="0">
                <a:latin typeface="Tahoma"/>
                <a:cs typeface="Tahoma"/>
              </a:rPr>
              <a:t>k</a:t>
            </a:r>
            <a:r>
              <a:rPr sz="4050" b="1" spc="-185" dirty="0">
                <a:latin typeface="Tahoma"/>
                <a:cs typeface="Tahoma"/>
              </a:rPr>
              <a:t> </a:t>
            </a:r>
            <a:r>
              <a:rPr sz="4050" b="1" spc="-170" dirty="0">
                <a:latin typeface="Tahoma"/>
                <a:cs typeface="Tahoma"/>
              </a:rPr>
              <a:t>i</a:t>
            </a:r>
            <a:r>
              <a:rPr sz="4050" b="1" spc="-125" dirty="0">
                <a:latin typeface="Tahoma"/>
                <a:cs typeface="Tahoma"/>
              </a:rPr>
              <a:t>n</a:t>
            </a:r>
            <a:r>
              <a:rPr sz="4050" b="1" spc="-20" dirty="0">
                <a:latin typeface="Tahoma"/>
                <a:cs typeface="Tahoma"/>
              </a:rPr>
              <a:t>si</a:t>
            </a:r>
            <a:r>
              <a:rPr sz="4050" b="1" dirty="0">
                <a:latin typeface="Tahoma"/>
                <a:cs typeface="Tahoma"/>
              </a:rPr>
              <a:t>d</a:t>
            </a:r>
            <a:r>
              <a:rPr sz="4050" b="1" spc="-5" dirty="0">
                <a:latin typeface="Tahoma"/>
                <a:cs typeface="Tahoma"/>
              </a:rPr>
              <a:t>e  </a:t>
            </a:r>
            <a:r>
              <a:rPr sz="4050" b="1" spc="-10" dirty="0">
                <a:latin typeface="Tahoma"/>
                <a:cs typeface="Tahoma"/>
              </a:rPr>
              <a:t>cube.</a:t>
            </a:r>
            <a:endParaRPr sz="405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931393" y="565537"/>
            <a:ext cx="429831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95" dirty="0"/>
              <a:t>construction</a:t>
            </a:r>
            <a:endParaRPr sz="6000"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50" y="1998129"/>
            <a:ext cx="8894000" cy="6105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2055" y="4544466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338" y="0"/>
                </a:moveTo>
                <a:lnTo>
                  <a:pt x="369650" y="2812"/>
                </a:lnTo>
                <a:lnTo>
                  <a:pt x="322585" y="11042"/>
                </a:lnTo>
                <a:lnTo>
                  <a:pt x="277462" y="24375"/>
                </a:lnTo>
                <a:lnTo>
                  <a:pt x="234598" y="42499"/>
                </a:lnTo>
                <a:lnTo>
                  <a:pt x="194309" y="65099"/>
                </a:lnTo>
                <a:lnTo>
                  <a:pt x="156914" y="91864"/>
                </a:lnTo>
                <a:lnTo>
                  <a:pt x="122729" y="122478"/>
                </a:lnTo>
                <a:lnTo>
                  <a:pt x="92073" y="156630"/>
                </a:lnTo>
                <a:lnTo>
                  <a:pt x="65262" y="194005"/>
                </a:lnTo>
                <a:lnTo>
                  <a:pt x="42614" y="234291"/>
                </a:lnTo>
                <a:lnTo>
                  <a:pt x="24446" y="277174"/>
                </a:lnTo>
                <a:lnTo>
                  <a:pt x="11076" y="322342"/>
                </a:lnTo>
                <a:lnTo>
                  <a:pt x="2822" y="369479"/>
                </a:lnTo>
                <a:lnTo>
                  <a:pt x="0" y="418274"/>
                </a:lnTo>
                <a:lnTo>
                  <a:pt x="2822" y="466940"/>
                </a:lnTo>
                <a:lnTo>
                  <a:pt x="11076" y="513987"/>
                </a:lnTo>
                <a:lnTo>
                  <a:pt x="24446" y="559098"/>
                </a:lnTo>
                <a:lnTo>
                  <a:pt x="42614" y="601954"/>
                </a:lnTo>
                <a:lnTo>
                  <a:pt x="65262" y="642237"/>
                </a:lnTo>
                <a:lnTo>
                  <a:pt x="92073" y="679630"/>
                </a:lnTo>
                <a:lnTo>
                  <a:pt x="122729" y="713814"/>
                </a:lnTo>
                <a:lnTo>
                  <a:pt x="156914" y="744472"/>
                </a:lnTo>
                <a:lnTo>
                  <a:pt x="194309" y="771286"/>
                </a:lnTo>
                <a:lnTo>
                  <a:pt x="234598" y="793937"/>
                </a:lnTo>
                <a:lnTo>
                  <a:pt x="277462" y="812108"/>
                </a:lnTo>
                <a:lnTo>
                  <a:pt x="322585" y="825481"/>
                </a:lnTo>
                <a:lnTo>
                  <a:pt x="369650" y="833738"/>
                </a:lnTo>
                <a:lnTo>
                  <a:pt x="418338" y="836561"/>
                </a:lnTo>
                <a:lnTo>
                  <a:pt x="467117" y="833738"/>
                </a:lnTo>
                <a:lnTo>
                  <a:pt x="514243" y="825481"/>
                </a:lnTo>
                <a:lnTo>
                  <a:pt x="559399" y="812108"/>
                </a:lnTo>
                <a:lnTo>
                  <a:pt x="602274" y="793937"/>
                </a:lnTo>
                <a:lnTo>
                  <a:pt x="642554" y="771286"/>
                </a:lnTo>
                <a:lnTo>
                  <a:pt x="679925" y="744472"/>
                </a:lnTo>
                <a:lnTo>
                  <a:pt x="714073" y="713814"/>
                </a:lnTo>
                <a:lnTo>
                  <a:pt x="737602" y="687539"/>
                </a:lnTo>
                <a:lnTo>
                  <a:pt x="418338" y="687539"/>
                </a:lnTo>
                <a:lnTo>
                  <a:pt x="370032" y="683188"/>
                </a:lnTo>
                <a:lnTo>
                  <a:pt x="324521" y="670647"/>
                </a:lnTo>
                <a:lnTo>
                  <a:pt x="282575" y="650688"/>
                </a:lnTo>
                <a:lnTo>
                  <a:pt x="244965" y="624080"/>
                </a:lnTo>
                <a:lnTo>
                  <a:pt x="212464" y="591593"/>
                </a:lnTo>
                <a:lnTo>
                  <a:pt x="185843" y="553999"/>
                </a:lnTo>
                <a:lnTo>
                  <a:pt x="165872" y="512068"/>
                </a:lnTo>
                <a:lnTo>
                  <a:pt x="153325" y="466569"/>
                </a:lnTo>
                <a:lnTo>
                  <a:pt x="148971" y="418274"/>
                </a:lnTo>
                <a:lnTo>
                  <a:pt x="153325" y="369767"/>
                </a:lnTo>
                <a:lnTo>
                  <a:pt x="165872" y="324105"/>
                </a:lnTo>
                <a:lnTo>
                  <a:pt x="185843" y="282051"/>
                </a:lnTo>
                <a:lnTo>
                  <a:pt x="212464" y="244371"/>
                </a:lnTo>
                <a:lnTo>
                  <a:pt x="244965" y="211827"/>
                </a:lnTo>
                <a:lnTo>
                  <a:pt x="282575" y="185185"/>
                </a:lnTo>
                <a:lnTo>
                  <a:pt x="324521" y="165208"/>
                </a:lnTo>
                <a:lnTo>
                  <a:pt x="370032" y="152662"/>
                </a:lnTo>
                <a:lnTo>
                  <a:pt x="418338" y="148310"/>
                </a:lnTo>
                <a:lnTo>
                  <a:pt x="737228" y="148310"/>
                </a:lnTo>
                <a:lnTo>
                  <a:pt x="714073" y="122478"/>
                </a:lnTo>
                <a:lnTo>
                  <a:pt x="679925" y="91864"/>
                </a:lnTo>
                <a:lnTo>
                  <a:pt x="642554" y="65099"/>
                </a:lnTo>
                <a:lnTo>
                  <a:pt x="602274" y="42499"/>
                </a:lnTo>
                <a:lnTo>
                  <a:pt x="559399" y="24375"/>
                </a:lnTo>
                <a:lnTo>
                  <a:pt x="514243" y="11042"/>
                </a:lnTo>
                <a:lnTo>
                  <a:pt x="467117" y="2812"/>
                </a:lnTo>
                <a:lnTo>
                  <a:pt x="418338" y="0"/>
                </a:lnTo>
                <a:close/>
              </a:path>
              <a:path w="836930" h="836929">
                <a:moveTo>
                  <a:pt x="737228" y="148310"/>
                </a:moveTo>
                <a:lnTo>
                  <a:pt x="418338" y="148310"/>
                </a:lnTo>
                <a:lnTo>
                  <a:pt x="466828" y="152662"/>
                </a:lnTo>
                <a:lnTo>
                  <a:pt x="512475" y="165208"/>
                </a:lnTo>
                <a:lnTo>
                  <a:pt x="554514" y="185185"/>
                </a:lnTo>
                <a:lnTo>
                  <a:pt x="592183" y="211827"/>
                </a:lnTo>
                <a:lnTo>
                  <a:pt x="624716" y="244371"/>
                </a:lnTo>
                <a:lnTo>
                  <a:pt x="651350" y="282051"/>
                </a:lnTo>
                <a:lnTo>
                  <a:pt x="671320" y="324105"/>
                </a:lnTo>
                <a:lnTo>
                  <a:pt x="683862" y="369767"/>
                </a:lnTo>
                <a:lnTo>
                  <a:pt x="688213" y="418274"/>
                </a:lnTo>
                <a:lnTo>
                  <a:pt x="683862" y="466569"/>
                </a:lnTo>
                <a:lnTo>
                  <a:pt x="671320" y="512068"/>
                </a:lnTo>
                <a:lnTo>
                  <a:pt x="651350" y="553999"/>
                </a:lnTo>
                <a:lnTo>
                  <a:pt x="624716" y="591593"/>
                </a:lnTo>
                <a:lnTo>
                  <a:pt x="592183" y="624080"/>
                </a:lnTo>
                <a:lnTo>
                  <a:pt x="554514" y="650688"/>
                </a:lnTo>
                <a:lnTo>
                  <a:pt x="512475" y="670647"/>
                </a:lnTo>
                <a:lnTo>
                  <a:pt x="466828" y="683188"/>
                </a:lnTo>
                <a:lnTo>
                  <a:pt x="418338" y="687539"/>
                </a:lnTo>
                <a:lnTo>
                  <a:pt x="737602" y="687539"/>
                </a:lnTo>
                <a:lnTo>
                  <a:pt x="771448" y="642237"/>
                </a:lnTo>
                <a:lnTo>
                  <a:pt x="794048" y="601954"/>
                </a:lnTo>
                <a:lnTo>
                  <a:pt x="812172" y="559098"/>
                </a:lnTo>
                <a:lnTo>
                  <a:pt x="825505" y="513987"/>
                </a:lnTo>
                <a:lnTo>
                  <a:pt x="833736" y="466940"/>
                </a:lnTo>
                <a:lnTo>
                  <a:pt x="836549" y="418274"/>
                </a:lnTo>
                <a:lnTo>
                  <a:pt x="833736" y="369479"/>
                </a:lnTo>
                <a:lnTo>
                  <a:pt x="825505" y="322342"/>
                </a:lnTo>
                <a:lnTo>
                  <a:pt x="812172" y="277174"/>
                </a:lnTo>
                <a:lnTo>
                  <a:pt x="794048" y="234291"/>
                </a:lnTo>
                <a:lnTo>
                  <a:pt x="771448" y="194005"/>
                </a:lnTo>
                <a:lnTo>
                  <a:pt x="744685" y="156630"/>
                </a:lnTo>
                <a:lnTo>
                  <a:pt x="737228" y="14831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43039" y="2"/>
            <a:ext cx="2779395" cy="1106170"/>
            <a:chOff x="13343039" y="2"/>
            <a:chExt cx="2779395" cy="1106170"/>
          </a:xfrm>
        </p:grpSpPr>
        <p:sp>
          <p:nvSpPr>
            <p:cNvPr id="4" name="object 4"/>
            <p:cNvSpPr/>
            <p:nvPr/>
          </p:nvSpPr>
          <p:spPr>
            <a:xfrm>
              <a:off x="13343039" y="2"/>
              <a:ext cx="2779395" cy="1106170"/>
            </a:xfrm>
            <a:custGeom>
              <a:avLst/>
              <a:gdLst/>
              <a:ahLst/>
              <a:cxnLst/>
              <a:rect l="l" t="t" r="r" b="b"/>
              <a:pathLst>
                <a:path w="2779394" h="1106170">
                  <a:moveTo>
                    <a:pt x="250373" y="0"/>
                  </a:moveTo>
                  <a:lnTo>
                    <a:pt x="0" y="0"/>
                  </a:lnTo>
                  <a:lnTo>
                    <a:pt x="1435" y="6600"/>
                  </a:lnTo>
                  <a:lnTo>
                    <a:pt x="12700" y="51325"/>
                  </a:lnTo>
                  <a:lnTo>
                    <a:pt x="25360" y="95478"/>
                  </a:lnTo>
                  <a:lnTo>
                    <a:pt x="39392" y="139034"/>
                  </a:lnTo>
                  <a:lnTo>
                    <a:pt x="54770" y="181968"/>
                  </a:lnTo>
                  <a:lnTo>
                    <a:pt x="71470" y="224255"/>
                  </a:lnTo>
                  <a:lnTo>
                    <a:pt x="89465" y="265870"/>
                  </a:lnTo>
                  <a:lnTo>
                    <a:pt x="108732" y="306787"/>
                  </a:lnTo>
                  <a:lnTo>
                    <a:pt x="129244" y="346983"/>
                  </a:lnTo>
                  <a:lnTo>
                    <a:pt x="150979" y="386432"/>
                  </a:lnTo>
                  <a:lnTo>
                    <a:pt x="173909" y="425109"/>
                  </a:lnTo>
                  <a:lnTo>
                    <a:pt x="198011" y="462989"/>
                  </a:lnTo>
                  <a:lnTo>
                    <a:pt x="223259" y="500048"/>
                  </a:lnTo>
                  <a:lnTo>
                    <a:pt x="249629" y="536259"/>
                  </a:lnTo>
                  <a:lnTo>
                    <a:pt x="277095" y="571599"/>
                  </a:lnTo>
                  <a:lnTo>
                    <a:pt x="305633" y="606042"/>
                  </a:lnTo>
                  <a:lnTo>
                    <a:pt x="335217" y="639563"/>
                  </a:lnTo>
                  <a:lnTo>
                    <a:pt x="365823" y="672138"/>
                  </a:lnTo>
                  <a:lnTo>
                    <a:pt x="397426" y="703741"/>
                  </a:lnTo>
                  <a:lnTo>
                    <a:pt x="430000" y="734348"/>
                  </a:lnTo>
                  <a:lnTo>
                    <a:pt x="463521" y="763933"/>
                  </a:lnTo>
                  <a:lnTo>
                    <a:pt x="497963" y="792471"/>
                  </a:lnTo>
                  <a:lnTo>
                    <a:pt x="533303" y="819938"/>
                  </a:lnTo>
                  <a:lnTo>
                    <a:pt x="569514" y="846309"/>
                  </a:lnTo>
                  <a:lnTo>
                    <a:pt x="606572" y="871558"/>
                  </a:lnTo>
                  <a:lnTo>
                    <a:pt x="644452" y="895660"/>
                  </a:lnTo>
                  <a:lnTo>
                    <a:pt x="683129" y="918591"/>
                  </a:lnTo>
                  <a:lnTo>
                    <a:pt x="722578" y="940326"/>
                  </a:lnTo>
                  <a:lnTo>
                    <a:pt x="762774" y="960840"/>
                  </a:lnTo>
                  <a:lnTo>
                    <a:pt x="803692" y="980107"/>
                  </a:lnTo>
                  <a:lnTo>
                    <a:pt x="845307" y="998103"/>
                  </a:lnTo>
                  <a:lnTo>
                    <a:pt x="887595" y="1014803"/>
                  </a:lnTo>
                  <a:lnTo>
                    <a:pt x="930529" y="1030182"/>
                  </a:lnTo>
                  <a:lnTo>
                    <a:pt x="974086" y="1044215"/>
                  </a:lnTo>
                  <a:lnTo>
                    <a:pt x="1018240" y="1056876"/>
                  </a:lnTo>
                  <a:lnTo>
                    <a:pt x="1062966" y="1068142"/>
                  </a:lnTo>
                  <a:lnTo>
                    <a:pt x="1108239" y="1077986"/>
                  </a:lnTo>
                  <a:lnTo>
                    <a:pt x="1154035" y="1086384"/>
                  </a:lnTo>
                  <a:lnTo>
                    <a:pt x="1200329" y="1093312"/>
                  </a:lnTo>
                  <a:lnTo>
                    <a:pt x="1247094" y="1098743"/>
                  </a:lnTo>
                  <a:lnTo>
                    <a:pt x="1294308" y="1102653"/>
                  </a:lnTo>
                  <a:lnTo>
                    <a:pt x="1341943" y="1105018"/>
                  </a:lnTo>
                  <a:lnTo>
                    <a:pt x="1389977" y="1105812"/>
                  </a:lnTo>
                  <a:lnTo>
                    <a:pt x="1438016" y="1105018"/>
                  </a:lnTo>
                  <a:lnTo>
                    <a:pt x="1485657" y="1102653"/>
                  </a:lnTo>
                  <a:lnTo>
                    <a:pt x="1532872" y="1098743"/>
                  </a:lnTo>
                  <a:lnTo>
                    <a:pt x="1579639" y="1093312"/>
                  </a:lnTo>
                  <a:lnTo>
                    <a:pt x="1625931" y="1086384"/>
                  </a:lnTo>
                  <a:lnTo>
                    <a:pt x="1671723" y="1077986"/>
                  </a:lnTo>
                  <a:lnTo>
                    <a:pt x="1716992" y="1068142"/>
                  </a:lnTo>
                  <a:lnTo>
                    <a:pt x="1761712" y="1056876"/>
                  </a:lnTo>
                  <a:lnTo>
                    <a:pt x="1805857" y="1044215"/>
                  </a:lnTo>
                  <a:lnTo>
                    <a:pt x="1849405" y="1030182"/>
                  </a:lnTo>
                  <a:lnTo>
                    <a:pt x="1892328" y="1014803"/>
                  </a:lnTo>
                  <a:lnTo>
                    <a:pt x="1934603" y="998103"/>
                  </a:lnTo>
                  <a:lnTo>
                    <a:pt x="1976205" y="980107"/>
                  </a:lnTo>
                  <a:lnTo>
                    <a:pt x="2017108" y="960840"/>
                  </a:lnTo>
                  <a:lnTo>
                    <a:pt x="2057289" y="940326"/>
                  </a:lnTo>
                  <a:lnTo>
                    <a:pt x="2096721" y="918591"/>
                  </a:lnTo>
                  <a:lnTo>
                    <a:pt x="2135381" y="895660"/>
                  </a:lnTo>
                  <a:lnTo>
                    <a:pt x="2173243" y="871558"/>
                  </a:lnTo>
                  <a:lnTo>
                    <a:pt x="2185516" y="863191"/>
                  </a:lnTo>
                  <a:lnTo>
                    <a:pt x="1389977" y="863191"/>
                  </a:lnTo>
                  <a:lnTo>
                    <a:pt x="1341190" y="862204"/>
                  </a:lnTo>
                  <a:lnTo>
                    <a:pt x="1292905" y="859268"/>
                  </a:lnTo>
                  <a:lnTo>
                    <a:pt x="1245160" y="854421"/>
                  </a:lnTo>
                  <a:lnTo>
                    <a:pt x="1197993" y="847701"/>
                  </a:lnTo>
                  <a:lnTo>
                    <a:pt x="1151443" y="839146"/>
                  </a:lnTo>
                  <a:lnTo>
                    <a:pt x="1105546" y="828794"/>
                  </a:lnTo>
                  <a:lnTo>
                    <a:pt x="1060342" y="816684"/>
                  </a:lnTo>
                  <a:lnTo>
                    <a:pt x="1015869" y="802854"/>
                  </a:lnTo>
                  <a:lnTo>
                    <a:pt x="972164" y="787340"/>
                  </a:lnTo>
                  <a:lnTo>
                    <a:pt x="929266" y="770183"/>
                  </a:lnTo>
                  <a:lnTo>
                    <a:pt x="887213" y="751419"/>
                  </a:lnTo>
                  <a:lnTo>
                    <a:pt x="846042" y="731086"/>
                  </a:lnTo>
                  <a:lnTo>
                    <a:pt x="805793" y="709224"/>
                  </a:lnTo>
                  <a:lnTo>
                    <a:pt x="766502" y="685869"/>
                  </a:lnTo>
                  <a:lnTo>
                    <a:pt x="728209" y="661060"/>
                  </a:lnTo>
                  <a:lnTo>
                    <a:pt x="690950" y="634835"/>
                  </a:lnTo>
                  <a:lnTo>
                    <a:pt x="654765" y="607232"/>
                  </a:lnTo>
                  <a:lnTo>
                    <a:pt x="619692" y="578290"/>
                  </a:lnTo>
                  <a:lnTo>
                    <a:pt x="585767" y="548045"/>
                  </a:lnTo>
                  <a:lnTo>
                    <a:pt x="553031" y="516537"/>
                  </a:lnTo>
                  <a:lnTo>
                    <a:pt x="521520" y="483802"/>
                  </a:lnTo>
                  <a:lnTo>
                    <a:pt x="491272" y="449881"/>
                  </a:lnTo>
                  <a:lnTo>
                    <a:pt x="462327" y="414809"/>
                  </a:lnTo>
                  <a:lnTo>
                    <a:pt x="434721" y="378627"/>
                  </a:lnTo>
                  <a:lnTo>
                    <a:pt x="408493" y="341370"/>
                  </a:lnTo>
                  <a:lnTo>
                    <a:pt x="383682" y="303079"/>
                  </a:lnTo>
                  <a:lnTo>
                    <a:pt x="360324" y="263790"/>
                  </a:lnTo>
                  <a:lnTo>
                    <a:pt x="338459" y="223542"/>
                  </a:lnTo>
                  <a:lnTo>
                    <a:pt x="318124" y="182373"/>
                  </a:lnTo>
                  <a:lnTo>
                    <a:pt x="299358" y="140320"/>
                  </a:lnTo>
                  <a:lnTo>
                    <a:pt x="282198" y="97423"/>
                  </a:lnTo>
                  <a:lnTo>
                    <a:pt x="266683" y="53719"/>
                  </a:lnTo>
                  <a:lnTo>
                    <a:pt x="252850" y="9245"/>
                  </a:lnTo>
                  <a:lnTo>
                    <a:pt x="250373" y="0"/>
                  </a:lnTo>
                  <a:close/>
                </a:path>
                <a:path w="2779394" h="1106170">
                  <a:moveTo>
                    <a:pt x="2779359" y="0"/>
                  </a:moveTo>
                  <a:lnTo>
                    <a:pt x="2529707" y="0"/>
                  </a:lnTo>
                  <a:lnTo>
                    <a:pt x="2527229" y="9245"/>
                  </a:lnTo>
                  <a:lnTo>
                    <a:pt x="2513396" y="53719"/>
                  </a:lnTo>
                  <a:lnTo>
                    <a:pt x="2497880" y="97423"/>
                  </a:lnTo>
                  <a:lnTo>
                    <a:pt x="2480720" y="140320"/>
                  </a:lnTo>
                  <a:lnTo>
                    <a:pt x="2461953" y="182373"/>
                  </a:lnTo>
                  <a:lnTo>
                    <a:pt x="2441617" y="223542"/>
                  </a:lnTo>
                  <a:lnTo>
                    <a:pt x="2419751" y="263790"/>
                  </a:lnTo>
                  <a:lnTo>
                    <a:pt x="2396393" y="303079"/>
                  </a:lnTo>
                  <a:lnTo>
                    <a:pt x="2371580" y="341370"/>
                  </a:lnTo>
                  <a:lnTo>
                    <a:pt x="2345351" y="378627"/>
                  </a:lnTo>
                  <a:lnTo>
                    <a:pt x="2317744" y="414809"/>
                  </a:lnTo>
                  <a:lnTo>
                    <a:pt x="2288796" y="449881"/>
                  </a:lnTo>
                  <a:lnTo>
                    <a:pt x="2258547" y="483802"/>
                  </a:lnTo>
                  <a:lnTo>
                    <a:pt x="2227034" y="516537"/>
                  </a:lnTo>
                  <a:lnTo>
                    <a:pt x="2194294" y="548045"/>
                  </a:lnTo>
                  <a:lnTo>
                    <a:pt x="2160367" y="578290"/>
                  </a:lnTo>
                  <a:lnTo>
                    <a:pt x="2125291" y="607232"/>
                  </a:lnTo>
                  <a:lnTo>
                    <a:pt x="2089102" y="634835"/>
                  </a:lnTo>
                  <a:lnTo>
                    <a:pt x="2051841" y="661060"/>
                  </a:lnTo>
                  <a:lnTo>
                    <a:pt x="2013543" y="685869"/>
                  </a:lnTo>
                  <a:lnTo>
                    <a:pt x="1974248" y="709224"/>
                  </a:lnTo>
                  <a:lnTo>
                    <a:pt x="1933994" y="731086"/>
                  </a:lnTo>
                  <a:lnTo>
                    <a:pt x="1892819" y="751419"/>
                  </a:lnTo>
                  <a:lnTo>
                    <a:pt x="1850760" y="770183"/>
                  </a:lnTo>
                  <a:lnTo>
                    <a:pt x="1807857" y="787340"/>
                  </a:lnTo>
                  <a:lnTo>
                    <a:pt x="1764146" y="802854"/>
                  </a:lnTo>
                  <a:lnTo>
                    <a:pt x="1719666" y="816684"/>
                  </a:lnTo>
                  <a:lnTo>
                    <a:pt x="1674456" y="828794"/>
                  </a:lnTo>
                  <a:lnTo>
                    <a:pt x="1628552" y="839146"/>
                  </a:lnTo>
                  <a:lnTo>
                    <a:pt x="1581994" y="847701"/>
                  </a:lnTo>
                  <a:lnTo>
                    <a:pt x="1534820" y="854421"/>
                  </a:lnTo>
                  <a:lnTo>
                    <a:pt x="1487066" y="859268"/>
                  </a:lnTo>
                  <a:lnTo>
                    <a:pt x="1438773" y="862204"/>
                  </a:lnTo>
                  <a:lnTo>
                    <a:pt x="1389977" y="863191"/>
                  </a:lnTo>
                  <a:lnTo>
                    <a:pt x="2185516" y="863191"/>
                  </a:lnTo>
                  <a:lnTo>
                    <a:pt x="2246474" y="819938"/>
                  </a:lnTo>
                  <a:lnTo>
                    <a:pt x="2281793" y="792471"/>
                  </a:lnTo>
                  <a:lnTo>
                    <a:pt x="2316215" y="763933"/>
                  </a:lnTo>
                  <a:lnTo>
                    <a:pt x="2349715" y="734348"/>
                  </a:lnTo>
                  <a:lnTo>
                    <a:pt x="2382268" y="703741"/>
                  </a:lnTo>
                  <a:lnTo>
                    <a:pt x="2413849" y="672138"/>
                  </a:lnTo>
                  <a:lnTo>
                    <a:pt x="2444434" y="639563"/>
                  </a:lnTo>
                  <a:lnTo>
                    <a:pt x="2473997" y="606042"/>
                  </a:lnTo>
                  <a:lnTo>
                    <a:pt x="2502513" y="571599"/>
                  </a:lnTo>
                  <a:lnTo>
                    <a:pt x="2529958" y="536259"/>
                  </a:lnTo>
                  <a:lnTo>
                    <a:pt x="2556306" y="500048"/>
                  </a:lnTo>
                  <a:lnTo>
                    <a:pt x="2581534" y="462989"/>
                  </a:lnTo>
                  <a:lnTo>
                    <a:pt x="2605615" y="425109"/>
                  </a:lnTo>
                  <a:lnTo>
                    <a:pt x="2628526" y="386432"/>
                  </a:lnTo>
                  <a:lnTo>
                    <a:pt x="2650240" y="346983"/>
                  </a:lnTo>
                  <a:lnTo>
                    <a:pt x="2670735" y="306787"/>
                  </a:lnTo>
                  <a:lnTo>
                    <a:pt x="2689983" y="265870"/>
                  </a:lnTo>
                  <a:lnTo>
                    <a:pt x="2707961" y="224255"/>
                  </a:lnTo>
                  <a:lnTo>
                    <a:pt x="2724644" y="181968"/>
                  </a:lnTo>
                  <a:lnTo>
                    <a:pt x="2740007" y="139034"/>
                  </a:lnTo>
                  <a:lnTo>
                    <a:pt x="2754024" y="95478"/>
                  </a:lnTo>
                  <a:lnTo>
                    <a:pt x="2766672" y="51325"/>
                  </a:lnTo>
                  <a:lnTo>
                    <a:pt x="2777925" y="6600"/>
                  </a:lnTo>
                  <a:lnTo>
                    <a:pt x="2779359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7683" y="2"/>
              <a:ext cx="1510665" cy="499745"/>
            </a:xfrm>
            <a:custGeom>
              <a:avLst/>
              <a:gdLst/>
              <a:ahLst/>
              <a:cxnLst/>
              <a:rect l="l" t="t" r="r" b="b"/>
              <a:pathLst>
                <a:path w="1510665" h="499745">
                  <a:moveTo>
                    <a:pt x="336182" y="0"/>
                  </a:moveTo>
                  <a:lnTo>
                    <a:pt x="0" y="0"/>
                  </a:lnTo>
                  <a:lnTo>
                    <a:pt x="18378" y="40207"/>
                  </a:lnTo>
                  <a:lnTo>
                    <a:pt x="39514" y="80370"/>
                  </a:lnTo>
                  <a:lnTo>
                    <a:pt x="62771" y="119185"/>
                  </a:lnTo>
                  <a:lnTo>
                    <a:pt x="88069" y="156575"/>
                  </a:lnTo>
                  <a:lnTo>
                    <a:pt x="115332" y="192463"/>
                  </a:lnTo>
                  <a:lnTo>
                    <a:pt x="144483" y="226772"/>
                  </a:lnTo>
                  <a:lnTo>
                    <a:pt x="175445" y="259425"/>
                  </a:lnTo>
                  <a:lnTo>
                    <a:pt x="208139" y="290345"/>
                  </a:lnTo>
                  <a:lnTo>
                    <a:pt x="242489" y="319456"/>
                  </a:lnTo>
                  <a:lnTo>
                    <a:pt x="278417" y="346680"/>
                  </a:lnTo>
                  <a:lnTo>
                    <a:pt x="315846" y="371940"/>
                  </a:lnTo>
                  <a:lnTo>
                    <a:pt x="354699" y="395160"/>
                  </a:lnTo>
                  <a:lnTo>
                    <a:pt x="394898" y="416262"/>
                  </a:lnTo>
                  <a:lnTo>
                    <a:pt x="436366" y="435169"/>
                  </a:lnTo>
                  <a:lnTo>
                    <a:pt x="479026" y="451806"/>
                  </a:lnTo>
                  <a:lnTo>
                    <a:pt x="522800" y="466094"/>
                  </a:lnTo>
                  <a:lnTo>
                    <a:pt x="567610" y="477956"/>
                  </a:lnTo>
                  <a:lnTo>
                    <a:pt x="613381" y="487317"/>
                  </a:lnTo>
                  <a:lnTo>
                    <a:pt x="660033" y="494098"/>
                  </a:lnTo>
                  <a:lnTo>
                    <a:pt x="707491" y="498223"/>
                  </a:lnTo>
                  <a:lnTo>
                    <a:pt x="755676" y="499615"/>
                  </a:lnTo>
                  <a:lnTo>
                    <a:pt x="803793" y="498223"/>
                  </a:lnTo>
                  <a:lnTo>
                    <a:pt x="851181" y="494098"/>
                  </a:lnTo>
                  <a:lnTo>
                    <a:pt x="897764" y="487317"/>
                  </a:lnTo>
                  <a:lnTo>
                    <a:pt x="943464" y="477956"/>
                  </a:lnTo>
                  <a:lnTo>
                    <a:pt x="988205" y="466094"/>
                  </a:lnTo>
                  <a:lnTo>
                    <a:pt x="1031909" y="451806"/>
                  </a:lnTo>
                  <a:lnTo>
                    <a:pt x="1074500" y="435169"/>
                  </a:lnTo>
                  <a:lnTo>
                    <a:pt x="1115899" y="416262"/>
                  </a:lnTo>
                  <a:lnTo>
                    <a:pt x="1156031" y="395160"/>
                  </a:lnTo>
                  <a:lnTo>
                    <a:pt x="1194817" y="371940"/>
                  </a:lnTo>
                  <a:lnTo>
                    <a:pt x="1232182" y="346680"/>
                  </a:lnTo>
                  <a:lnTo>
                    <a:pt x="1268047" y="319456"/>
                  </a:lnTo>
                  <a:lnTo>
                    <a:pt x="1302335" y="290345"/>
                  </a:lnTo>
                  <a:lnTo>
                    <a:pt x="1334971" y="259425"/>
                  </a:lnTo>
                  <a:lnTo>
                    <a:pt x="1365875" y="226772"/>
                  </a:lnTo>
                  <a:lnTo>
                    <a:pt x="1382368" y="207325"/>
                  </a:lnTo>
                  <a:lnTo>
                    <a:pt x="755676" y="207325"/>
                  </a:lnTo>
                  <a:lnTo>
                    <a:pt x="707521" y="205169"/>
                  </a:lnTo>
                  <a:lnTo>
                    <a:pt x="660589" y="198827"/>
                  </a:lnTo>
                  <a:lnTo>
                    <a:pt x="615064" y="188483"/>
                  </a:lnTo>
                  <a:lnTo>
                    <a:pt x="571133" y="174324"/>
                  </a:lnTo>
                  <a:lnTo>
                    <a:pt x="528981" y="156535"/>
                  </a:lnTo>
                  <a:lnTo>
                    <a:pt x="488793" y="135303"/>
                  </a:lnTo>
                  <a:lnTo>
                    <a:pt x="450754" y="110814"/>
                  </a:lnTo>
                  <a:lnTo>
                    <a:pt x="415051" y="83252"/>
                  </a:lnTo>
                  <a:lnTo>
                    <a:pt x="381867" y="52806"/>
                  </a:lnTo>
                  <a:lnTo>
                    <a:pt x="351390" y="19659"/>
                  </a:lnTo>
                  <a:lnTo>
                    <a:pt x="336182" y="0"/>
                  </a:lnTo>
                  <a:close/>
                </a:path>
                <a:path w="1510665" h="499745">
                  <a:moveTo>
                    <a:pt x="1510086" y="0"/>
                  </a:moveTo>
                  <a:lnTo>
                    <a:pt x="1174581" y="0"/>
                  </a:lnTo>
                  <a:lnTo>
                    <a:pt x="1159383" y="19659"/>
                  </a:lnTo>
                  <a:lnTo>
                    <a:pt x="1128929" y="52806"/>
                  </a:lnTo>
                  <a:lnTo>
                    <a:pt x="1095775" y="83252"/>
                  </a:lnTo>
                  <a:lnTo>
                    <a:pt x="1060108" y="110814"/>
                  </a:lnTo>
                  <a:lnTo>
                    <a:pt x="1022113" y="135303"/>
                  </a:lnTo>
                  <a:lnTo>
                    <a:pt x="981882" y="156575"/>
                  </a:lnTo>
                  <a:lnTo>
                    <a:pt x="939883" y="174324"/>
                  </a:lnTo>
                  <a:lnTo>
                    <a:pt x="896020" y="188483"/>
                  </a:lnTo>
                  <a:lnTo>
                    <a:pt x="850574" y="198827"/>
                  </a:lnTo>
                  <a:lnTo>
                    <a:pt x="803731" y="205169"/>
                  </a:lnTo>
                  <a:lnTo>
                    <a:pt x="755676" y="207325"/>
                  </a:lnTo>
                  <a:lnTo>
                    <a:pt x="1382368" y="207325"/>
                  </a:lnTo>
                  <a:lnTo>
                    <a:pt x="1422212" y="156535"/>
                  </a:lnTo>
                  <a:lnTo>
                    <a:pt x="1447436" y="119185"/>
                  </a:lnTo>
                  <a:lnTo>
                    <a:pt x="1470647" y="80370"/>
                  </a:lnTo>
                  <a:lnTo>
                    <a:pt x="1491743" y="40207"/>
                  </a:lnTo>
                  <a:lnTo>
                    <a:pt x="151008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38337" y="4316323"/>
            <a:ext cx="645795" cy="645795"/>
          </a:xfrm>
          <a:custGeom>
            <a:avLst/>
            <a:gdLst/>
            <a:ahLst/>
            <a:cxnLst/>
            <a:rect l="l" t="t" r="r" b="b"/>
            <a:pathLst>
              <a:path w="645794" h="645795">
                <a:moveTo>
                  <a:pt x="369316" y="0"/>
                </a:moveTo>
                <a:lnTo>
                  <a:pt x="277164" y="0"/>
                </a:lnTo>
                <a:lnTo>
                  <a:pt x="277164" y="210934"/>
                </a:lnTo>
                <a:lnTo>
                  <a:pt x="127419" y="61912"/>
                </a:lnTo>
                <a:lnTo>
                  <a:pt x="62623" y="126707"/>
                </a:lnTo>
                <a:lnTo>
                  <a:pt x="212369" y="276440"/>
                </a:lnTo>
                <a:lnTo>
                  <a:pt x="0" y="276440"/>
                </a:lnTo>
                <a:lnTo>
                  <a:pt x="0" y="368592"/>
                </a:lnTo>
                <a:lnTo>
                  <a:pt x="212369" y="368592"/>
                </a:lnTo>
                <a:lnTo>
                  <a:pt x="62623" y="518337"/>
                </a:lnTo>
                <a:lnTo>
                  <a:pt x="127419" y="583133"/>
                </a:lnTo>
                <a:lnTo>
                  <a:pt x="277164" y="434111"/>
                </a:lnTo>
                <a:lnTo>
                  <a:pt x="277164" y="645756"/>
                </a:lnTo>
                <a:lnTo>
                  <a:pt x="369316" y="645756"/>
                </a:lnTo>
                <a:lnTo>
                  <a:pt x="369316" y="434111"/>
                </a:lnTo>
                <a:lnTo>
                  <a:pt x="519049" y="583133"/>
                </a:lnTo>
                <a:lnTo>
                  <a:pt x="583844" y="518337"/>
                </a:lnTo>
                <a:lnTo>
                  <a:pt x="434822" y="368592"/>
                </a:lnTo>
                <a:lnTo>
                  <a:pt x="645756" y="368592"/>
                </a:lnTo>
                <a:lnTo>
                  <a:pt x="645756" y="276440"/>
                </a:lnTo>
                <a:lnTo>
                  <a:pt x="434822" y="276440"/>
                </a:lnTo>
                <a:lnTo>
                  <a:pt x="583844" y="126707"/>
                </a:lnTo>
                <a:lnTo>
                  <a:pt x="519049" y="61912"/>
                </a:lnTo>
                <a:lnTo>
                  <a:pt x="369316" y="210934"/>
                </a:lnTo>
                <a:lnTo>
                  <a:pt x="369316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59251" y="1212037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287" y="213791"/>
                </a:moveTo>
                <a:lnTo>
                  <a:pt x="285115" y="213791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791"/>
                </a:lnTo>
                <a:lnTo>
                  <a:pt x="0" y="213791"/>
                </a:lnTo>
                <a:lnTo>
                  <a:pt x="0" y="284340"/>
                </a:lnTo>
                <a:lnTo>
                  <a:pt x="213741" y="284340"/>
                </a:lnTo>
                <a:lnTo>
                  <a:pt x="213741" y="495300"/>
                </a:lnTo>
                <a:lnTo>
                  <a:pt x="285115" y="495300"/>
                </a:lnTo>
                <a:lnTo>
                  <a:pt x="285115" y="284340"/>
                </a:lnTo>
                <a:lnTo>
                  <a:pt x="495287" y="284340"/>
                </a:lnTo>
                <a:lnTo>
                  <a:pt x="495287" y="213791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3554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4">
                <a:moveTo>
                  <a:pt x="1286002" y="267105"/>
                </a:moveTo>
                <a:lnTo>
                  <a:pt x="420563" y="267105"/>
                </a:lnTo>
                <a:lnTo>
                  <a:pt x="465440" y="270289"/>
                </a:lnTo>
                <a:lnTo>
                  <a:pt x="500394" y="279616"/>
                </a:lnTo>
                <a:lnTo>
                  <a:pt x="531433" y="294746"/>
                </a:lnTo>
                <a:lnTo>
                  <a:pt x="596451" y="335364"/>
                </a:lnTo>
                <a:lnTo>
                  <a:pt x="633177" y="356008"/>
                </a:lnTo>
                <a:lnTo>
                  <a:pt x="675983" y="375371"/>
                </a:lnTo>
                <a:lnTo>
                  <a:pt x="726109" y="391554"/>
                </a:lnTo>
                <a:lnTo>
                  <a:pt x="784795" y="402657"/>
                </a:lnTo>
                <a:lnTo>
                  <a:pt x="853281" y="406780"/>
                </a:lnTo>
                <a:lnTo>
                  <a:pt x="921817" y="402657"/>
                </a:lnTo>
                <a:lnTo>
                  <a:pt x="980614" y="391554"/>
                </a:lnTo>
                <a:lnTo>
                  <a:pt x="1030851" y="375371"/>
                </a:lnTo>
                <a:lnTo>
                  <a:pt x="1073708" y="356008"/>
                </a:lnTo>
                <a:lnTo>
                  <a:pt x="1110366" y="335364"/>
                </a:lnTo>
                <a:lnTo>
                  <a:pt x="1142003" y="315340"/>
                </a:lnTo>
                <a:lnTo>
                  <a:pt x="1175539" y="294746"/>
                </a:lnTo>
                <a:lnTo>
                  <a:pt x="1206712" y="279616"/>
                </a:lnTo>
                <a:lnTo>
                  <a:pt x="1241531" y="270289"/>
                </a:lnTo>
                <a:lnTo>
                  <a:pt x="1286002" y="267105"/>
                </a:lnTo>
                <a:close/>
              </a:path>
              <a:path w="2584450" h="407034">
                <a:moveTo>
                  <a:pt x="2151430" y="267105"/>
                </a:moveTo>
                <a:lnTo>
                  <a:pt x="1286002" y="267105"/>
                </a:lnTo>
                <a:lnTo>
                  <a:pt x="1330875" y="270289"/>
                </a:lnTo>
                <a:lnTo>
                  <a:pt x="1365827" y="279616"/>
                </a:lnTo>
                <a:lnTo>
                  <a:pt x="1396865" y="294746"/>
                </a:lnTo>
                <a:lnTo>
                  <a:pt x="1461883" y="335364"/>
                </a:lnTo>
                <a:lnTo>
                  <a:pt x="1498611" y="356008"/>
                </a:lnTo>
                <a:lnTo>
                  <a:pt x="1541418" y="375371"/>
                </a:lnTo>
                <a:lnTo>
                  <a:pt x="1591544" y="391554"/>
                </a:lnTo>
                <a:lnTo>
                  <a:pt x="1650230" y="402657"/>
                </a:lnTo>
                <a:lnTo>
                  <a:pt x="1718716" y="406780"/>
                </a:lnTo>
                <a:lnTo>
                  <a:pt x="1787203" y="402657"/>
                </a:lnTo>
                <a:lnTo>
                  <a:pt x="1845891" y="391554"/>
                </a:lnTo>
                <a:lnTo>
                  <a:pt x="1896019" y="375371"/>
                </a:lnTo>
                <a:lnTo>
                  <a:pt x="1938827" y="356008"/>
                </a:lnTo>
                <a:lnTo>
                  <a:pt x="1975553" y="335364"/>
                </a:lnTo>
                <a:lnTo>
                  <a:pt x="2007438" y="315340"/>
                </a:lnTo>
                <a:lnTo>
                  <a:pt x="2040974" y="294746"/>
                </a:lnTo>
                <a:lnTo>
                  <a:pt x="2072147" y="279616"/>
                </a:lnTo>
                <a:lnTo>
                  <a:pt x="2106964" y="270289"/>
                </a:lnTo>
                <a:lnTo>
                  <a:pt x="2151430" y="267105"/>
                </a:lnTo>
                <a:close/>
              </a:path>
              <a:path w="2584450" h="407034">
                <a:moveTo>
                  <a:pt x="2584157" y="267105"/>
                </a:moveTo>
                <a:lnTo>
                  <a:pt x="2151430" y="267105"/>
                </a:lnTo>
                <a:lnTo>
                  <a:pt x="2196311" y="270289"/>
                </a:lnTo>
                <a:lnTo>
                  <a:pt x="2231267" y="279616"/>
                </a:lnTo>
                <a:lnTo>
                  <a:pt x="2262307" y="294746"/>
                </a:lnTo>
                <a:lnTo>
                  <a:pt x="2327320" y="335364"/>
                </a:lnTo>
                <a:lnTo>
                  <a:pt x="2364047" y="356008"/>
                </a:lnTo>
                <a:lnTo>
                  <a:pt x="2406854" y="375371"/>
                </a:lnTo>
                <a:lnTo>
                  <a:pt x="2456982" y="391554"/>
                </a:lnTo>
                <a:lnTo>
                  <a:pt x="2515670" y="402657"/>
                </a:lnTo>
                <a:lnTo>
                  <a:pt x="2584157" y="406780"/>
                </a:lnTo>
                <a:lnTo>
                  <a:pt x="2584157" y="267105"/>
                </a:lnTo>
                <a:close/>
              </a:path>
              <a:path w="2584450" h="407034">
                <a:moveTo>
                  <a:pt x="420575" y="0"/>
                </a:moveTo>
                <a:lnTo>
                  <a:pt x="352327" y="4068"/>
                </a:lnTo>
                <a:lnTo>
                  <a:pt x="293711" y="15037"/>
                </a:lnTo>
                <a:lnTo>
                  <a:pt x="243535" y="31045"/>
                </a:lnTo>
                <a:lnTo>
                  <a:pt x="200619" y="50234"/>
                </a:lnTo>
                <a:lnTo>
                  <a:pt x="163782" y="70744"/>
                </a:lnTo>
                <a:lnTo>
                  <a:pt x="98715" y="111308"/>
                </a:lnTo>
                <a:lnTo>
                  <a:pt x="67676" y="126438"/>
                </a:lnTo>
                <a:lnTo>
                  <a:pt x="32722" y="135765"/>
                </a:lnTo>
                <a:lnTo>
                  <a:pt x="0" y="138087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4"/>
                </a:lnTo>
                <a:lnTo>
                  <a:pt x="165505" y="375371"/>
                </a:lnTo>
                <a:lnTo>
                  <a:pt x="208485" y="356008"/>
                </a:lnTo>
                <a:lnTo>
                  <a:pt x="245346" y="335364"/>
                </a:lnTo>
                <a:lnTo>
                  <a:pt x="310406" y="294746"/>
                </a:lnTo>
                <a:lnTo>
                  <a:pt x="341366" y="279616"/>
                </a:lnTo>
                <a:lnTo>
                  <a:pt x="376105" y="270289"/>
                </a:lnTo>
                <a:lnTo>
                  <a:pt x="420563" y="267105"/>
                </a:lnTo>
                <a:lnTo>
                  <a:pt x="2584157" y="267105"/>
                </a:lnTo>
                <a:lnTo>
                  <a:pt x="2584157" y="138949"/>
                </a:lnTo>
                <a:lnTo>
                  <a:pt x="853281" y="138949"/>
                </a:lnTo>
                <a:lnTo>
                  <a:pt x="808812" y="135765"/>
                </a:lnTo>
                <a:lnTo>
                  <a:pt x="773994" y="126438"/>
                </a:lnTo>
                <a:lnTo>
                  <a:pt x="742821" y="111308"/>
                </a:lnTo>
                <a:lnTo>
                  <a:pt x="709284" y="90715"/>
                </a:lnTo>
                <a:lnTo>
                  <a:pt x="677648" y="70744"/>
                </a:lnTo>
                <a:lnTo>
                  <a:pt x="640990" y="50234"/>
                </a:lnTo>
                <a:lnTo>
                  <a:pt x="598133" y="31045"/>
                </a:lnTo>
                <a:lnTo>
                  <a:pt x="547896" y="15037"/>
                </a:lnTo>
                <a:lnTo>
                  <a:pt x="489099" y="4068"/>
                </a:lnTo>
                <a:lnTo>
                  <a:pt x="420575" y="0"/>
                </a:lnTo>
                <a:close/>
              </a:path>
              <a:path w="2584450" h="407034">
                <a:moveTo>
                  <a:pt x="1286014" y="0"/>
                </a:moveTo>
                <a:lnTo>
                  <a:pt x="1217515" y="4068"/>
                </a:lnTo>
                <a:lnTo>
                  <a:pt x="1158828" y="15037"/>
                </a:lnTo>
                <a:lnTo>
                  <a:pt x="1108701" y="31045"/>
                </a:lnTo>
                <a:lnTo>
                  <a:pt x="1065895" y="50234"/>
                </a:lnTo>
                <a:lnTo>
                  <a:pt x="1029168" y="70744"/>
                </a:lnTo>
                <a:lnTo>
                  <a:pt x="964151" y="111308"/>
                </a:lnTo>
                <a:lnTo>
                  <a:pt x="933112" y="126438"/>
                </a:lnTo>
                <a:lnTo>
                  <a:pt x="898158" y="135765"/>
                </a:lnTo>
                <a:lnTo>
                  <a:pt x="853281" y="138949"/>
                </a:lnTo>
                <a:lnTo>
                  <a:pt x="1718716" y="138949"/>
                </a:lnTo>
                <a:lnTo>
                  <a:pt x="1673939" y="135765"/>
                </a:lnTo>
                <a:lnTo>
                  <a:pt x="1608156" y="111308"/>
                </a:lnTo>
                <a:lnTo>
                  <a:pt x="1574723" y="90715"/>
                </a:lnTo>
                <a:lnTo>
                  <a:pt x="1543086" y="70744"/>
                </a:lnTo>
                <a:lnTo>
                  <a:pt x="1506428" y="50234"/>
                </a:lnTo>
                <a:lnTo>
                  <a:pt x="1463571" y="31045"/>
                </a:lnTo>
                <a:lnTo>
                  <a:pt x="1413335" y="15037"/>
                </a:lnTo>
                <a:lnTo>
                  <a:pt x="1354538" y="4068"/>
                </a:lnTo>
                <a:lnTo>
                  <a:pt x="1286014" y="0"/>
                </a:lnTo>
                <a:close/>
              </a:path>
              <a:path w="2584450" h="407034">
                <a:moveTo>
                  <a:pt x="2151443" y="0"/>
                </a:moveTo>
                <a:lnTo>
                  <a:pt x="2082944" y="4068"/>
                </a:lnTo>
                <a:lnTo>
                  <a:pt x="2024259" y="15037"/>
                </a:lnTo>
                <a:lnTo>
                  <a:pt x="1974134" y="31045"/>
                </a:lnTo>
                <a:lnTo>
                  <a:pt x="1931329" y="50234"/>
                </a:lnTo>
                <a:lnTo>
                  <a:pt x="1894605" y="70744"/>
                </a:lnTo>
                <a:lnTo>
                  <a:pt x="1829587" y="111308"/>
                </a:lnTo>
                <a:lnTo>
                  <a:pt x="1798548" y="126438"/>
                </a:lnTo>
                <a:lnTo>
                  <a:pt x="1763595" y="135765"/>
                </a:lnTo>
                <a:lnTo>
                  <a:pt x="1718716" y="138949"/>
                </a:lnTo>
                <a:lnTo>
                  <a:pt x="2584157" y="138949"/>
                </a:lnTo>
                <a:lnTo>
                  <a:pt x="2539696" y="135765"/>
                </a:lnTo>
                <a:lnTo>
                  <a:pt x="2504954" y="126438"/>
                </a:lnTo>
                <a:lnTo>
                  <a:pt x="2473994" y="111308"/>
                </a:lnTo>
                <a:lnTo>
                  <a:pt x="2408933" y="70744"/>
                </a:lnTo>
                <a:lnTo>
                  <a:pt x="2372072" y="50234"/>
                </a:lnTo>
                <a:lnTo>
                  <a:pt x="2329091" y="31045"/>
                </a:lnTo>
                <a:lnTo>
                  <a:pt x="2278790" y="15037"/>
                </a:lnTo>
                <a:lnTo>
                  <a:pt x="2219970" y="4068"/>
                </a:lnTo>
                <a:lnTo>
                  <a:pt x="215144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67281"/>
            <a:ext cx="2584450" cy="407034"/>
          </a:xfrm>
          <a:custGeom>
            <a:avLst/>
            <a:gdLst/>
            <a:ahLst/>
            <a:cxnLst/>
            <a:rect l="l" t="t" r="r" b="b"/>
            <a:pathLst>
              <a:path w="2584450" h="407035">
                <a:moveTo>
                  <a:pt x="1286002" y="267106"/>
                </a:moveTo>
                <a:lnTo>
                  <a:pt x="420563" y="267106"/>
                </a:lnTo>
                <a:lnTo>
                  <a:pt x="465440" y="270288"/>
                </a:lnTo>
                <a:lnTo>
                  <a:pt x="500394" y="279612"/>
                </a:lnTo>
                <a:lnTo>
                  <a:pt x="531433" y="294742"/>
                </a:lnTo>
                <a:lnTo>
                  <a:pt x="596451" y="335365"/>
                </a:lnTo>
                <a:lnTo>
                  <a:pt x="633177" y="356009"/>
                </a:lnTo>
                <a:lnTo>
                  <a:pt x="675983" y="375372"/>
                </a:lnTo>
                <a:lnTo>
                  <a:pt x="726109" y="391555"/>
                </a:lnTo>
                <a:lnTo>
                  <a:pt x="784795" y="402657"/>
                </a:lnTo>
                <a:lnTo>
                  <a:pt x="853281" y="406781"/>
                </a:lnTo>
                <a:lnTo>
                  <a:pt x="921817" y="402657"/>
                </a:lnTo>
                <a:lnTo>
                  <a:pt x="980614" y="391555"/>
                </a:lnTo>
                <a:lnTo>
                  <a:pt x="1030851" y="375372"/>
                </a:lnTo>
                <a:lnTo>
                  <a:pt x="1073708" y="356009"/>
                </a:lnTo>
                <a:lnTo>
                  <a:pt x="1110366" y="335365"/>
                </a:lnTo>
                <a:lnTo>
                  <a:pt x="1142003" y="315341"/>
                </a:lnTo>
                <a:lnTo>
                  <a:pt x="1175539" y="294742"/>
                </a:lnTo>
                <a:lnTo>
                  <a:pt x="1206712" y="279612"/>
                </a:lnTo>
                <a:lnTo>
                  <a:pt x="1241531" y="270288"/>
                </a:lnTo>
                <a:lnTo>
                  <a:pt x="1286002" y="267106"/>
                </a:lnTo>
                <a:close/>
              </a:path>
              <a:path w="2584450" h="407035">
                <a:moveTo>
                  <a:pt x="2151430" y="267106"/>
                </a:moveTo>
                <a:lnTo>
                  <a:pt x="1286002" y="267106"/>
                </a:lnTo>
                <a:lnTo>
                  <a:pt x="1330875" y="270288"/>
                </a:lnTo>
                <a:lnTo>
                  <a:pt x="1365827" y="279612"/>
                </a:lnTo>
                <a:lnTo>
                  <a:pt x="1396865" y="294742"/>
                </a:lnTo>
                <a:lnTo>
                  <a:pt x="1461883" y="335365"/>
                </a:lnTo>
                <a:lnTo>
                  <a:pt x="1498611" y="356009"/>
                </a:lnTo>
                <a:lnTo>
                  <a:pt x="1541418" y="375372"/>
                </a:lnTo>
                <a:lnTo>
                  <a:pt x="1591544" y="391555"/>
                </a:lnTo>
                <a:lnTo>
                  <a:pt x="1650230" y="402657"/>
                </a:lnTo>
                <a:lnTo>
                  <a:pt x="1718716" y="406781"/>
                </a:lnTo>
                <a:lnTo>
                  <a:pt x="1787203" y="402657"/>
                </a:lnTo>
                <a:lnTo>
                  <a:pt x="1845891" y="391555"/>
                </a:lnTo>
                <a:lnTo>
                  <a:pt x="1896019" y="375372"/>
                </a:lnTo>
                <a:lnTo>
                  <a:pt x="1938827" y="356009"/>
                </a:lnTo>
                <a:lnTo>
                  <a:pt x="1975553" y="335365"/>
                </a:lnTo>
                <a:lnTo>
                  <a:pt x="2007438" y="315341"/>
                </a:lnTo>
                <a:lnTo>
                  <a:pt x="2040974" y="294742"/>
                </a:lnTo>
                <a:lnTo>
                  <a:pt x="2072147" y="279612"/>
                </a:lnTo>
                <a:lnTo>
                  <a:pt x="2106964" y="270288"/>
                </a:lnTo>
                <a:lnTo>
                  <a:pt x="2151430" y="267106"/>
                </a:lnTo>
                <a:close/>
              </a:path>
              <a:path w="2584450" h="407035">
                <a:moveTo>
                  <a:pt x="2584157" y="267106"/>
                </a:moveTo>
                <a:lnTo>
                  <a:pt x="2151430" y="267106"/>
                </a:lnTo>
                <a:lnTo>
                  <a:pt x="2196311" y="270288"/>
                </a:lnTo>
                <a:lnTo>
                  <a:pt x="2231267" y="279612"/>
                </a:lnTo>
                <a:lnTo>
                  <a:pt x="2262307" y="294742"/>
                </a:lnTo>
                <a:lnTo>
                  <a:pt x="2327320" y="335365"/>
                </a:lnTo>
                <a:lnTo>
                  <a:pt x="2364047" y="356009"/>
                </a:lnTo>
                <a:lnTo>
                  <a:pt x="2406854" y="375372"/>
                </a:lnTo>
                <a:lnTo>
                  <a:pt x="2456982" y="391555"/>
                </a:lnTo>
                <a:lnTo>
                  <a:pt x="2515670" y="402657"/>
                </a:lnTo>
                <a:lnTo>
                  <a:pt x="2584157" y="406781"/>
                </a:lnTo>
                <a:lnTo>
                  <a:pt x="2584157" y="267106"/>
                </a:lnTo>
                <a:close/>
              </a:path>
              <a:path w="2584450" h="407035">
                <a:moveTo>
                  <a:pt x="420563" y="0"/>
                </a:moveTo>
                <a:lnTo>
                  <a:pt x="352327" y="4069"/>
                </a:lnTo>
                <a:lnTo>
                  <a:pt x="293711" y="15038"/>
                </a:lnTo>
                <a:lnTo>
                  <a:pt x="243535" y="31046"/>
                </a:lnTo>
                <a:lnTo>
                  <a:pt x="200619" y="50235"/>
                </a:lnTo>
                <a:lnTo>
                  <a:pt x="163782" y="70745"/>
                </a:lnTo>
                <a:lnTo>
                  <a:pt x="98715" y="111315"/>
                </a:lnTo>
                <a:lnTo>
                  <a:pt x="67676" y="126444"/>
                </a:lnTo>
                <a:lnTo>
                  <a:pt x="32722" y="135768"/>
                </a:lnTo>
                <a:lnTo>
                  <a:pt x="0" y="138088"/>
                </a:lnTo>
                <a:lnTo>
                  <a:pt x="0" y="406049"/>
                </a:lnTo>
                <a:lnTo>
                  <a:pt x="56384" y="402657"/>
                </a:lnTo>
                <a:lnTo>
                  <a:pt x="115204" y="391555"/>
                </a:lnTo>
                <a:lnTo>
                  <a:pt x="165505" y="375372"/>
                </a:lnTo>
                <a:lnTo>
                  <a:pt x="208485" y="356009"/>
                </a:lnTo>
                <a:lnTo>
                  <a:pt x="245346" y="335365"/>
                </a:lnTo>
                <a:lnTo>
                  <a:pt x="310406" y="294742"/>
                </a:lnTo>
                <a:lnTo>
                  <a:pt x="341366" y="279612"/>
                </a:lnTo>
                <a:lnTo>
                  <a:pt x="376105" y="270288"/>
                </a:lnTo>
                <a:lnTo>
                  <a:pt x="420563" y="267106"/>
                </a:lnTo>
                <a:lnTo>
                  <a:pt x="2584157" y="267106"/>
                </a:lnTo>
                <a:lnTo>
                  <a:pt x="2584157" y="138950"/>
                </a:lnTo>
                <a:lnTo>
                  <a:pt x="853281" y="138950"/>
                </a:lnTo>
                <a:lnTo>
                  <a:pt x="808812" y="135768"/>
                </a:lnTo>
                <a:lnTo>
                  <a:pt x="773994" y="126444"/>
                </a:lnTo>
                <a:lnTo>
                  <a:pt x="742821" y="111315"/>
                </a:lnTo>
                <a:lnTo>
                  <a:pt x="709284" y="90716"/>
                </a:lnTo>
                <a:lnTo>
                  <a:pt x="677648" y="70745"/>
                </a:lnTo>
                <a:lnTo>
                  <a:pt x="640990" y="50235"/>
                </a:lnTo>
                <a:lnTo>
                  <a:pt x="598133" y="31046"/>
                </a:lnTo>
                <a:lnTo>
                  <a:pt x="547896" y="15038"/>
                </a:lnTo>
                <a:lnTo>
                  <a:pt x="489099" y="4069"/>
                </a:lnTo>
                <a:lnTo>
                  <a:pt x="420563" y="0"/>
                </a:lnTo>
                <a:close/>
              </a:path>
              <a:path w="2584450" h="407035">
                <a:moveTo>
                  <a:pt x="1286002" y="0"/>
                </a:moveTo>
                <a:lnTo>
                  <a:pt x="1217515" y="4069"/>
                </a:lnTo>
                <a:lnTo>
                  <a:pt x="1158828" y="15038"/>
                </a:lnTo>
                <a:lnTo>
                  <a:pt x="1108701" y="31046"/>
                </a:lnTo>
                <a:lnTo>
                  <a:pt x="1065895" y="50235"/>
                </a:lnTo>
                <a:lnTo>
                  <a:pt x="1029168" y="70745"/>
                </a:lnTo>
                <a:lnTo>
                  <a:pt x="964151" y="111315"/>
                </a:lnTo>
                <a:lnTo>
                  <a:pt x="933112" y="126444"/>
                </a:lnTo>
                <a:lnTo>
                  <a:pt x="898158" y="135768"/>
                </a:lnTo>
                <a:lnTo>
                  <a:pt x="853281" y="138950"/>
                </a:lnTo>
                <a:lnTo>
                  <a:pt x="1718716" y="138950"/>
                </a:lnTo>
                <a:lnTo>
                  <a:pt x="1673939" y="135768"/>
                </a:lnTo>
                <a:lnTo>
                  <a:pt x="1608156" y="111315"/>
                </a:lnTo>
                <a:lnTo>
                  <a:pt x="1574723" y="90716"/>
                </a:lnTo>
                <a:lnTo>
                  <a:pt x="1543086" y="70745"/>
                </a:lnTo>
                <a:lnTo>
                  <a:pt x="1506428" y="50235"/>
                </a:lnTo>
                <a:lnTo>
                  <a:pt x="1463571" y="31046"/>
                </a:lnTo>
                <a:lnTo>
                  <a:pt x="1413335" y="15038"/>
                </a:lnTo>
                <a:lnTo>
                  <a:pt x="1354538" y="4069"/>
                </a:lnTo>
                <a:lnTo>
                  <a:pt x="1286002" y="0"/>
                </a:lnTo>
                <a:close/>
              </a:path>
              <a:path w="2584450" h="407035">
                <a:moveTo>
                  <a:pt x="2151430" y="0"/>
                </a:moveTo>
                <a:lnTo>
                  <a:pt x="2082944" y="4069"/>
                </a:lnTo>
                <a:lnTo>
                  <a:pt x="2024259" y="15038"/>
                </a:lnTo>
                <a:lnTo>
                  <a:pt x="1974134" y="31046"/>
                </a:lnTo>
                <a:lnTo>
                  <a:pt x="1931329" y="50235"/>
                </a:lnTo>
                <a:lnTo>
                  <a:pt x="1894605" y="70745"/>
                </a:lnTo>
                <a:lnTo>
                  <a:pt x="1829587" y="111315"/>
                </a:lnTo>
                <a:lnTo>
                  <a:pt x="1798548" y="126444"/>
                </a:lnTo>
                <a:lnTo>
                  <a:pt x="1763595" y="135768"/>
                </a:lnTo>
                <a:lnTo>
                  <a:pt x="1718716" y="138950"/>
                </a:lnTo>
                <a:lnTo>
                  <a:pt x="2584157" y="138950"/>
                </a:lnTo>
                <a:lnTo>
                  <a:pt x="2539696" y="135768"/>
                </a:lnTo>
                <a:lnTo>
                  <a:pt x="2504954" y="126444"/>
                </a:lnTo>
                <a:lnTo>
                  <a:pt x="2473994" y="111315"/>
                </a:lnTo>
                <a:lnTo>
                  <a:pt x="2408933" y="70745"/>
                </a:lnTo>
                <a:lnTo>
                  <a:pt x="2372072" y="50235"/>
                </a:lnTo>
                <a:lnTo>
                  <a:pt x="2329091" y="31046"/>
                </a:lnTo>
                <a:lnTo>
                  <a:pt x="2278790" y="15038"/>
                </a:lnTo>
                <a:lnTo>
                  <a:pt x="2219970" y="4069"/>
                </a:lnTo>
                <a:lnTo>
                  <a:pt x="215143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93258" y="8067586"/>
            <a:ext cx="95250" cy="1350645"/>
          </a:xfrm>
          <a:custGeom>
            <a:avLst/>
            <a:gdLst/>
            <a:ahLst/>
            <a:cxnLst/>
            <a:rect l="l" t="t" r="r" b="b"/>
            <a:pathLst>
              <a:path w="95250" h="1350645">
                <a:moveTo>
                  <a:pt x="94689" y="0"/>
                </a:moveTo>
                <a:lnTo>
                  <a:pt x="0" y="0"/>
                </a:lnTo>
                <a:lnTo>
                  <a:pt x="0" y="1350618"/>
                </a:lnTo>
                <a:lnTo>
                  <a:pt x="94689" y="1350618"/>
                </a:lnTo>
                <a:lnTo>
                  <a:pt x="9468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9663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99889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03267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7916" y="806758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57" y="0"/>
                </a:moveTo>
                <a:lnTo>
                  <a:pt x="0" y="0"/>
                </a:lnTo>
                <a:lnTo>
                  <a:pt x="0" y="1350618"/>
                </a:lnTo>
                <a:lnTo>
                  <a:pt x="189357" y="1350618"/>
                </a:lnTo>
                <a:lnTo>
                  <a:pt x="18935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-719" y="5581434"/>
            <a:ext cx="1656714" cy="3314700"/>
            <a:chOff x="-719" y="5581434"/>
            <a:chExt cx="1656714" cy="3314700"/>
          </a:xfrm>
        </p:grpSpPr>
        <p:sp>
          <p:nvSpPr>
            <p:cNvPr id="16" name="object 16"/>
            <p:cNvSpPr/>
            <p:nvPr/>
          </p:nvSpPr>
          <p:spPr>
            <a:xfrm>
              <a:off x="-719" y="5581434"/>
              <a:ext cx="1656714" cy="3314700"/>
            </a:xfrm>
            <a:custGeom>
              <a:avLst/>
              <a:gdLst/>
              <a:ahLst/>
              <a:cxnLst/>
              <a:rect l="l" t="t" r="r" b="b"/>
              <a:pathLst>
                <a:path w="1656714" h="3314700">
                  <a:moveTo>
                    <a:pt x="0" y="0"/>
                  </a:moveTo>
                  <a:lnTo>
                    <a:pt x="0" y="281520"/>
                  </a:lnTo>
                  <a:lnTo>
                    <a:pt x="48326" y="282353"/>
                  </a:lnTo>
                  <a:lnTo>
                    <a:pt x="96233" y="284832"/>
                  </a:lnTo>
                  <a:lnTo>
                    <a:pt x="143692" y="288930"/>
                  </a:lnTo>
                  <a:lnTo>
                    <a:pt x="190676" y="294621"/>
                  </a:lnTo>
                  <a:lnTo>
                    <a:pt x="237158" y="301876"/>
                  </a:lnTo>
                  <a:lnTo>
                    <a:pt x="283111" y="310668"/>
                  </a:lnTo>
                  <a:lnTo>
                    <a:pt x="328508" y="320970"/>
                  </a:lnTo>
                  <a:lnTo>
                    <a:pt x="373322" y="332755"/>
                  </a:lnTo>
                  <a:lnTo>
                    <a:pt x="417524" y="345996"/>
                  </a:lnTo>
                  <a:lnTo>
                    <a:pt x="461089" y="360664"/>
                  </a:lnTo>
                  <a:lnTo>
                    <a:pt x="503989" y="376733"/>
                  </a:lnTo>
                  <a:lnTo>
                    <a:pt x="546196" y="394175"/>
                  </a:lnTo>
                  <a:lnTo>
                    <a:pt x="587683" y="412963"/>
                  </a:lnTo>
                  <a:lnTo>
                    <a:pt x="628424" y="433069"/>
                  </a:lnTo>
                  <a:lnTo>
                    <a:pt x="668391" y="454467"/>
                  </a:lnTo>
                  <a:lnTo>
                    <a:pt x="707556" y="477129"/>
                  </a:lnTo>
                  <a:lnTo>
                    <a:pt x="745893" y="501028"/>
                  </a:lnTo>
                  <a:lnTo>
                    <a:pt x="783375" y="526136"/>
                  </a:lnTo>
                  <a:lnTo>
                    <a:pt x="819973" y="552426"/>
                  </a:lnTo>
                  <a:lnTo>
                    <a:pt x="855662" y="579870"/>
                  </a:lnTo>
                  <a:lnTo>
                    <a:pt x="890413" y="608442"/>
                  </a:lnTo>
                  <a:lnTo>
                    <a:pt x="924200" y="638113"/>
                  </a:lnTo>
                  <a:lnTo>
                    <a:pt x="956995" y="668857"/>
                  </a:lnTo>
                  <a:lnTo>
                    <a:pt x="988771" y="700647"/>
                  </a:lnTo>
                  <a:lnTo>
                    <a:pt x="1019502" y="733454"/>
                  </a:lnTo>
                  <a:lnTo>
                    <a:pt x="1049158" y="767252"/>
                  </a:lnTo>
                  <a:lnTo>
                    <a:pt x="1077715" y="802013"/>
                  </a:lnTo>
                  <a:lnTo>
                    <a:pt x="1105143" y="837711"/>
                  </a:lnTo>
                  <a:lnTo>
                    <a:pt x="1131417" y="874316"/>
                  </a:lnTo>
                  <a:lnTo>
                    <a:pt x="1156508" y="911803"/>
                  </a:lnTo>
                  <a:lnTo>
                    <a:pt x="1180390" y="950144"/>
                  </a:lnTo>
                  <a:lnTo>
                    <a:pt x="1203036" y="989312"/>
                  </a:lnTo>
                  <a:lnTo>
                    <a:pt x="1224417" y="1029279"/>
                  </a:lnTo>
                  <a:lnTo>
                    <a:pt x="1244508" y="1070017"/>
                  </a:lnTo>
                  <a:lnTo>
                    <a:pt x="1263280" y="1111500"/>
                  </a:lnTo>
                  <a:lnTo>
                    <a:pt x="1280707" y="1153701"/>
                  </a:lnTo>
                  <a:lnTo>
                    <a:pt x="1296762" y="1196591"/>
                  </a:lnTo>
                  <a:lnTo>
                    <a:pt x="1311416" y="1240144"/>
                  </a:lnTo>
                  <a:lnTo>
                    <a:pt x="1324644" y="1284332"/>
                  </a:lnTo>
                  <a:lnTo>
                    <a:pt x="1336417" y="1329128"/>
                  </a:lnTo>
                  <a:lnTo>
                    <a:pt x="1346709" y="1374505"/>
                  </a:lnTo>
                  <a:lnTo>
                    <a:pt x="1355492" y="1420435"/>
                  </a:lnTo>
                  <a:lnTo>
                    <a:pt x="1362739" y="1466891"/>
                  </a:lnTo>
                  <a:lnTo>
                    <a:pt x="1368423" y="1513845"/>
                  </a:lnTo>
                  <a:lnTo>
                    <a:pt x="1372516" y="1561270"/>
                  </a:lnTo>
                  <a:lnTo>
                    <a:pt x="1374993" y="1609140"/>
                  </a:lnTo>
                  <a:lnTo>
                    <a:pt x="1375824" y="1657426"/>
                  </a:lnTo>
                  <a:lnTo>
                    <a:pt x="1374993" y="1705710"/>
                  </a:lnTo>
                  <a:lnTo>
                    <a:pt x="1372516" y="1753578"/>
                  </a:lnTo>
                  <a:lnTo>
                    <a:pt x="1368423" y="1801002"/>
                  </a:lnTo>
                  <a:lnTo>
                    <a:pt x="1362739" y="1847955"/>
                  </a:lnTo>
                  <a:lnTo>
                    <a:pt x="1355492" y="1894410"/>
                  </a:lnTo>
                  <a:lnTo>
                    <a:pt x="1346709" y="1940338"/>
                  </a:lnTo>
                  <a:lnTo>
                    <a:pt x="1336417" y="1985714"/>
                  </a:lnTo>
                  <a:lnTo>
                    <a:pt x="1324644" y="2030509"/>
                  </a:lnTo>
                  <a:lnTo>
                    <a:pt x="1311416" y="2074696"/>
                  </a:lnTo>
                  <a:lnTo>
                    <a:pt x="1296762" y="2118249"/>
                  </a:lnTo>
                  <a:lnTo>
                    <a:pt x="1280707" y="2161138"/>
                  </a:lnTo>
                  <a:lnTo>
                    <a:pt x="1263280" y="2203338"/>
                  </a:lnTo>
                  <a:lnTo>
                    <a:pt x="1244508" y="2244821"/>
                  </a:lnTo>
                  <a:lnTo>
                    <a:pt x="1224417" y="2285559"/>
                  </a:lnTo>
                  <a:lnTo>
                    <a:pt x="1203036" y="2325525"/>
                  </a:lnTo>
                  <a:lnTo>
                    <a:pt x="1180390" y="2364692"/>
                  </a:lnTo>
                  <a:lnTo>
                    <a:pt x="1156508" y="2403033"/>
                  </a:lnTo>
                  <a:lnTo>
                    <a:pt x="1131417" y="2440520"/>
                  </a:lnTo>
                  <a:lnTo>
                    <a:pt x="1105143" y="2477125"/>
                  </a:lnTo>
                  <a:lnTo>
                    <a:pt x="1077715" y="2512822"/>
                  </a:lnTo>
                  <a:lnTo>
                    <a:pt x="1049158" y="2547583"/>
                  </a:lnTo>
                  <a:lnTo>
                    <a:pt x="1019502" y="2581381"/>
                  </a:lnTo>
                  <a:lnTo>
                    <a:pt x="988771" y="2614189"/>
                  </a:lnTo>
                  <a:lnTo>
                    <a:pt x="956995" y="2645978"/>
                  </a:lnTo>
                  <a:lnTo>
                    <a:pt x="924200" y="2676722"/>
                  </a:lnTo>
                  <a:lnTo>
                    <a:pt x="890413" y="2706394"/>
                  </a:lnTo>
                  <a:lnTo>
                    <a:pt x="855662" y="2734966"/>
                  </a:lnTo>
                  <a:lnTo>
                    <a:pt x="819973" y="2762410"/>
                  </a:lnTo>
                  <a:lnTo>
                    <a:pt x="783375" y="2788700"/>
                  </a:lnTo>
                  <a:lnTo>
                    <a:pt x="745893" y="2813808"/>
                  </a:lnTo>
                  <a:lnTo>
                    <a:pt x="707556" y="2837707"/>
                  </a:lnTo>
                  <a:lnTo>
                    <a:pt x="668391" y="2860369"/>
                  </a:lnTo>
                  <a:lnTo>
                    <a:pt x="628424" y="2881767"/>
                  </a:lnTo>
                  <a:lnTo>
                    <a:pt x="587683" y="2901874"/>
                  </a:lnTo>
                  <a:lnTo>
                    <a:pt x="546196" y="2920662"/>
                  </a:lnTo>
                  <a:lnTo>
                    <a:pt x="503989" y="2938105"/>
                  </a:lnTo>
                  <a:lnTo>
                    <a:pt x="461089" y="2954174"/>
                  </a:lnTo>
                  <a:lnTo>
                    <a:pt x="417524" y="2968842"/>
                  </a:lnTo>
                  <a:lnTo>
                    <a:pt x="373322" y="2982083"/>
                  </a:lnTo>
                  <a:lnTo>
                    <a:pt x="328508" y="2993868"/>
                  </a:lnTo>
                  <a:lnTo>
                    <a:pt x="283111" y="3004170"/>
                  </a:lnTo>
                  <a:lnTo>
                    <a:pt x="237158" y="3012963"/>
                  </a:lnTo>
                  <a:lnTo>
                    <a:pt x="190676" y="3020218"/>
                  </a:lnTo>
                  <a:lnTo>
                    <a:pt x="143692" y="3025908"/>
                  </a:lnTo>
                  <a:lnTo>
                    <a:pt x="96233" y="3030007"/>
                  </a:lnTo>
                  <a:lnTo>
                    <a:pt x="48326" y="3032486"/>
                  </a:lnTo>
                  <a:lnTo>
                    <a:pt x="0" y="3033318"/>
                  </a:lnTo>
                  <a:lnTo>
                    <a:pt x="0" y="3314115"/>
                  </a:lnTo>
                  <a:lnTo>
                    <a:pt x="47997" y="3313434"/>
                  </a:lnTo>
                  <a:lnTo>
                    <a:pt x="95656" y="3311401"/>
                  </a:lnTo>
                  <a:lnTo>
                    <a:pt x="142957" y="3308035"/>
                  </a:lnTo>
                  <a:lnTo>
                    <a:pt x="189883" y="3303356"/>
                  </a:lnTo>
                  <a:lnTo>
                    <a:pt x="236415" y="3297380"/>
                  </a:lnTo>
                  <a:lnTo>
                    <a:pt x="282534" y="3290127"/>
                  </a:lnTo>
                  <a:lnTo>
                    <a:pt x="328223" y="3281614"/>
                  </a:lnTo>
                  <a:lnTo>
                    <a:pt x="373462" y="3271862"/>
                  </a:lnTo>
                  <a:lnTo>
                    <a:pt x="418234" y="3260886"/>
                  </a:lnTo>
                  <a:lnTo>
                    <a:pt x="462519" y="3248707"/>
                  </a:lnTo>
                  <a:lnTo>
                    <a:pt x="506301" y="3235343"/>
                  </a:lnTo>
                  <a:lnTo>
                    <a:pt x="549559" y="3220811"/>
                  </a:lnTo>
                  <a:lnTo>
                    <a:pt x="592276" y="3205131"/>
                  </a:lnTo>
                  <a:lnTo>
                    <a:pt x="634434" y="3188320"/>
                  </a:lnTo>
                  <a:lnTo>
                    <a:pt x="676013" y="3170398"/>
                  </a:lnTo>
                  <a:lnTo>
                    <a:pt x="716996" y="3151382"/>
                  </a:lnTo>
                  <a:lnTo>
                    <a:pt x="757364" y="3131292"/>
                  </a:lnTo>
                  <a:lnTo>
                    <a:pt x="797099" y="3110144"/>
                  </a:lnTo>
                  <a:lnTo>
                    <a:pt x="836182" y="3087958"/>
                  </a:lnTo>
                  <a:lnTo>
                    <a:pt x="874595" y="3064753"/>
                  </a:lnTo>
                  <a:lnTo>
                    <a:pt x="912319" y="3040546"/>
                  </a:lnTo>
                  <a:lnTo>
                    <a:pt x="949337" y="3015356"/>
                  </a:lnTo>
                  <a:lnTo>
                    <a:pt x="985629" y="2989202"/>
                  </a:lnTo>
                  <a:lnTo>
                    <a:pt x="1021178" y="2962101"/>
                  </a:lnTo>
                  <a:lnTo>
                    <a:pt x="1055964" y="2934073"/>
                  </a:lnTo>
                  <a:lnTo>
                    <a:pt x="1089970" y="2905135"/>
                  </a:lnTo>
                  <a:lnTo>
                    <a:pt x="1123177" y="2875306"/>
                  </a:lnTo>
                  <a:lnTo>
                    <a:pt x="1155567" y="2844605"/>
                  </a:lnTo>
                  <a:lnTo>
                    <a:pt x="1187121" y="2813049"/>
                  </a:lnTo>
                  <a:lnTo>
                    <a:pt x="1217821" y="2780658"/>
                  </a:lnTo>
                  <a:lnTo>
                    <a:pt x="1247648" y="2747449"/>
                  </a:lnTo>
                  <a:lnTo>
                    <a:pt x="1276584" y="2713441"/>
                  </a:lnTo>
                  <a:lnTo>
                    <a:pt x="1304612" y="2678653"/>
                  </a:lnTo>
                  <a:lnTo>
                    <a:pt x="1331711" y="2643103"/>
                  </a:lnTo>
                  <a:lnTo>
                    <a:pt x="1357864" y="2606809"/>
                  </a:lnTo>
                  <a:lnTo>
                    <a:pt x="1383053" y="2569789"/>
                  </a:lnTo>
                  <a:lnTo>
                    <a:pt x="1407258" y="2532063"/>
                  </a:lnTo>
                  <a:lnTo>
                    <a:pt x="1430463" y="2493648"/>
                  </a:lnTo>
                  <a:lnTo>
                    <a:pt x="1452647" y="2454563"/>
                  </a:lnTo>
                  <a:lnTo>
                    <a:pt x="1473794" y="2414827"/>
                  </a:lnTo>
                  <a:lnTo>
                    <a:pt x="1493883" y="2374457"/>
                  </a:lnTo>
                  <a:lnTo>
                    <a:pt x="1512898" y="2333472"/>
                  </a:lnTo>
                  <a:lnTo>
                    <a:pt x="1530820" y="2291890"/>
                  </a:lnTo>
                  <a:lnTo>
                    <a:pt x="1547629" y="2249731"/>
                  </a:lnTo>
                  <a:lnTo>
                    <a:pt x="1563309" y="2207012"/>
                  </a:lnTo>
                  <a:lnTo>
                    <a:pt x="1577840" y="2163751"/>
                  </a:lnTo>
                  <a:lnTo>
                    <a:pt x="1591203" y="2119968"/>
                  </a:lnTo>
                  <a:lnTo>
                    <a:pt x="1603382" y="2075680"/>
                  </a:lnTo>
                  <a:lnTo>
                    <a:pt x="1614357" y="2030906"/>
                  </a:lnTo>
                  <a:lnTo>
                    <a:pt x="1624109" y="1985665"/>
                  </a:lnTo>
                  <a:lnTo>
                    <a:pt x="1632621" y="1939974"/>
                  </a:lnTo>
                  <a:lnTo>
                    <a:pt x="1639874" y="1893852"/>
                  </a:lnTo>
                  <a:lnTo>
                    <a:pt x="1645849" y="1847318"/>
                  </a:lnTo>
                  <a:lnTo>
                    <a:pt x="1650529" y="1800390"/>
                  </a:lnTo>
                  <a:lnTo>
                    <a:pt x="1653894" y="1753087"/>
                  </a:lnTo>
                  <a:lnTo>
                    <a:pt x="1655927" y="1705426"/>
                  </a:lnTo>
                  <a:lnTo>
                    <a:pt x="1656608" y="1657426"/>
                  </a:lnTo>
                  <a:lnTo>
                    <a:pt x="1655927" y="1609425"/>
                  </a:lnTo>
                  <a:lnTo>
                    <a:pt x="1653894" y="1561761"/>
                  </a:lnTo>
                  <a:lnTo>
                    <a:pt x="1650529" y="1514453"/>
                  </a:lnTo>
                  <a:lnTo>
                    <a:pt x="1645849" y="1467520"/>
                  </a:lnTo>
                  <a:lnTo>
                    <a:pt x="1639874" y="1420980"/>
                  </a:lnTo>
                  <a:lnTo>
                    <a:pt x="1632621" y="1374851"/>
                  </a:lnTo>
                  <a:lnTo>
                    <a:pt x="1624109" y="1329152"/>
                  </a:lnTo>
                  <a:lnTo>
                    <a:pt x="1614357" y="1283902"/>
                  </a:lnTo>
                  <a:lnTo>
                    <a:pt x="1603382" y="1239118"/>
                  </a:lnTo>
                  <a:lnTo>
                    <a:pt x="1591203" y="1194819"/>
                  </a:lnTo>
                  <a:lnTo>
                    <a:pt x="1577840" y="1151024"/>
                  </a:lnTo>
                  <a:lnTo>
                    <a:pt x="1563309" y="1107750"/>
                  </a:lnTo>
                  <a:lnTo>
                    <a:pt x="1547629" y="1065018"/>
                  </a:lnTo>
                  <a:lnTo>
                    <a:pt x="1530820" y="1022844"/>
                  </a:lnTo>
                  <a:lnTo>
                    <a:pt x="1512898" y="981248"/>
                  </a:lnTo>
                  <a:lnTo>
                    <a:pt x="1493883" y="940248"/>
                  </a:lnTo>
                  <a:lnTo>
                    <a:pt x="1473794" y="899862"/>
                  </a:lnTo>
                  <a:lnTo>
                    <a:pt x="1452647" y="860109"/>
                  </a:lnTo>
                  <a:lnTo>
                    <a:pt x="1430463" y="821007"/>
                  </a:lnTo>
                  <a:lnTo>
                    <a:pt x="1407258" y="782574"/>
                  </a:lnTo>
                  <a:lnTo>
                    <a:pt x="1383053" y="744830"/>
                  </a:lnTo>
                  <a:lnTo>
                    <a:pt x="1357864" y="707793"/>
                  </a:lnTo>
                  <a:lnTo>
                    <a:pt x="1331711" y="671480"/>
                  </a:lnTo>
                  <a:lnTo>
                    <a:pt x="1304612" y="635911"/>
                  </a:lnTo>
                  <a:lnTo>
                    <a:pt x="1276584" y="601104"/>
                  </a:lnTo>
                  <a:lnTo>
                    <a:pt x="1247648" y="567077"/>
                  </a:lnTo>
                  <a:lnTo>
                    <a:pt x="1217821" y="533849"/>
                  </a:lnTo>
                  <a:lnTo>
                    <a:pt x="1187121" y="501439"/>
                  </a:lnTo>
                  <a:lnTo>
                    <a:pt x="1155567" y="469864"/>
                  </a:lnTo>
                  <a:lnTo>
                    <a:pt x="1123177" y="439144"/>
                  </a:lnTo>
                  <a:lnTo>
                    <a:pt x="1089970" y="409296"/>
                  </a:lnTo>
                  <a:lnTo>
                    <a:pt x="1055964" y="380339"/>
                  </a:lnTo>
                  <a:lnTo>
                    <a:pt x="1021178" y="352292"/>
                  </a:lnTo>
                  <a:lnTo>
                    <a:pt x="985629" y="325172"/>
                  </a:lnTo>
                  <a:lnTo>
                    <a:pt x="949337" y="299000"/>
                  </a:lnTo>
                  <a:lnTo>
                    <a:pt x="912319" y="273792"/>
                  </a:lnTo>
                  <a:lnTo>
                    <a:pt x="874595" y="249567"/>
                  </a:lnTo>
                  <a:lnTo>
                    <a:pt x="836182" y="226345"/>
                  </a:lnTo>
                  <a:lnTo>
                    <a:pt x="797099" y="204142"/>
                  </a:lnTo>
                  <a:lnTo>
                    <a:pt x="757364" y="182978"/>
                  </a:lnTo>
                  <a:lnTo>
                    <a:pt x="716996" y="162872"/>
                  </a:lnTo>
                  <a:lnTo>
                    <a:pt x="676013" y="143841"/>
                  </a:lnTo>
                  <a:lnTo>
                    <a:pt x="634434" y="125904"/>
                  </a:lnTo>
                  <a:lnTo>
                    <a:pt x="592276" y="109080"/>
                  </a:lnTo>
                  <a:lnTo>
                    <a:pt x="549559" y="93387"/>
                  </a:lnTo>
                  <a:lnTo>
                    <a:pt x="506301" y="78843"/>
                  </a:lnTo>
                  <a:lnTo>
                    <a:pt x="462519" y="65467"/>
                  </a:lnTo>
                  <a:lnTo>
                    <a:pt x="418234" y="53277"/>
                  </a:lnTo>
                  <a:lnTo>
                    <a:pt x="373462" y="42292"/>
                  </a:lnTo>
                  <a:lnTo>
                    <a:pt x="328223" y="32530"/>
                  </a:lnTo>
                  <a:lnTo>
                    <a:pt x="282534" y="24011"/>
                  </a:lnTo>
                  <a:lnTo>
                    <a:pt x="236415" y="16751"/>
                  </a:lnTo>
                  <a:lnTo>
                    <a:pt x="189883" y="10769"/>
                  </a:lnTo>
                  <a:lnTo>
                    <a:pt x="142957" y="6085"/>
                  </a:lnTo>
                  <a:lnTo>
                    <a:pt x="95656" y="2717"/>
                  </a:lnTo>
                  <a:lnTo>
                    <a:pt x="47997" y="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" y="6501587"/>
              <a:ext cx="738505" cy="1477010"/>
            </a:xfrm>
            <a:custGeom>
              <a:avLst/>
              <a:gdLst/>
              <a:ahLst/>
              <a:cxnLst/>
              <a:rect l="l" t="t" r="r" b="b"/>
              <a:pathLst>
                <a:path w="738505" h="1477009">
                  <a:moveTo>
                    <a:pt x="0" y="0"/>
                  </a:moveTo>
                  <a:lnTo>
                    <a:pt x="0" y="263512"/>
                  </a:lnTo>
                  <a:lnTo>
                    <a:pt x="48649" y="265961"/>
                  </a:lnTo>
                  <a:lnTo>
                    <a:pt x="95894" y="273151"/>
                  </a:lnTo>
                  <a:lnTo>
                    <a:pt x="141497" y="284845"/>
                  </a:lnTo>
                  <a:lnTo>
                    <a:pt x="185217" y="300805"/>
                  </a:lnTo>
                  <a:lnTo>
                    <a:pt x="226816" y="320793"/>
                  </a:lnTo>
                  <a:lnTo>
                    <a:pt x="266053" y="344573"/>
                  </a:lnTo>
                  <a:lnTo>
                    <a:pt x="302689" y="371908"/>
                  </a:lnTo>
                  <a:lnTo>
                    <a:pt x="336486" y="402559"/>
                  </a:lnTo>
                  <a:lnTo>
                    <a:pt x="367203" y="436290"/>
                  </a:lnTo>
                  <a:lnTo>
                    <a:pt x="394601" y="472864"/>
                  </a:lnTo>
                  <a:lnTo>
                    <a:pt x="418441" y="512043"/>
                  </a:lnTo>
                  <a:lnTo>
                    <a:pt x="438483" y="553589"/>
                  </a:lnTo>
                  <a:lnTo>
                    <a:pt x="454488" y="597266"/>
                  </a:lnTo>
                  <a:lnTo>
                    <a:pt x="466217" y="642836"/>
                  </a:lnTo>
                  <a:lnTo>
                    <a:pt x="473430" y="690063"/>
                  </a:lnTo>
                  <a:lnTo>
                    <a:pt x="475887" y="738708"/>
                  </a:lnTo>
                  <a:lnTo>
                    <a:pt x="473430" y="787351"/>
                  </a:lnTo>
                  <a:lnTo>
                    <a:pt x="466217" y="834575"/>
                  </a:lnTo>
                  <a:lnTo>
                    <a:pt x="454488" y="880145"/>
                  </a:lnTo>
                  <a:lnTo>
                    <a:pt x="438483" y="923821"/>
                  </a:lnTo>
                  <a:lnTo>
                    <a:pt x="418441" y="965367"/>
                  </a:lnTo>
                  <a:lnTo>
                    <a:pt x="394601" y="1004546"/>
                  </a:lnTo>
                  <a:lnTo>
                    <a:pt x="367203" y="1041120"/>
                  </a:lnTo>
                  <a:lnTo>
                    <a:pt x="336486" y="1074851"/>
                  </a:lnTo>
                  <a:lnTo>
                    <a:pt x="302689" y="1105503"/>
                  </a:lnTo>
                  <a:lnTo>
                    <a:pt x="266053" y="1132839"/>
                  </a:lnTo>
                  <a:lnTo>
                    <a:pt x="226816" y="1156620"/>
                  </a:lnTo>
                  <a:lnTo>
                    <a:pt x="185217" y="1176609"/>
                  </a:lnTo>
                  <a:lnTo>
                    <a:pt x="141497" y="1192569"/>
                  </a:lnTo>
                  <a:lnTo>
                    <a:pt x="95894" y="1204263"/>
                  </a:lnTo>
                  <a:lnTo>
                    <a:pt x="48649" y="1211454"/>
                  </a:lnTo>
                  <a:lnTo>
                    <a:pt x="0" y="1213904"/>
                  </a:lnTo>
                  <a:lnTo>
                    <a:pt x="0" y="1476692"/>
                  </a:lnTo>
                  <a:lnTo>
                    <a:pt x="48592" y="1475122"/>
                  </a:lnTo>
                  <a:lnTo>
                    <a:pt x="96335" y="1470477"/>
                  </a:lnTo>
                  <a:lnTo>
                    <a:pt x="143131" y="1462853"/>
                  </a:lnTo>
                  <a:lnTo>
                    <a:pt x="188885" y="1452349"/>
                  </a:lnTo>
                  <a:lnTo>
                    <a:pt x="233499" y="1439062"/>
                  </a:lnTo>
                  <a:lnTo>
                    <a:pt x="276878" y="1423089"/>
                  </a:lnTo>
                  <a:lnTo>
                    <a:pt x="318924" y="1404527"/>
                  </a:lnTo>
                  <a:lnTo>
                    <a:pt x="359542" y="1383474"/>
                  </a:lnTo>
                  <a:lnTo>
                    <a:pt x="398634" y="1360027"/>
                  </a:lnTo>
                  <a:lnTo>
                    <a:pt x="436105" y="1334283"/>
                  </a:lnTo>
                  <a:lnTo>
                    <a:pt x="471857" y="1306340"/>
                  </a:lnTo>
                  <a:lnTo>
                    <a:pt x="505795" y="1276295"/>
                  </a:lnTo>
                  <a:lnTo>
                    <a:pt x="537822" y="1244245"/>
                  </a:lnTo>
                  <a:lnTo>
                    <a:pt x="567841" y="1210288"/>
                  </a:lnTo>
                  <a:lnTo>
                    <a:pt x="595755" y="1174520"/>
                  </a:lnTo>
                  <a:lnTo>
                    <a:pt x="621470" y="1137040"/>
                  </a:lnTo>
                  <a:lnTo>
                    <a:pt x="644887" y="1097945"/>
                  </a:lnTo>
                  <a:lnTo>
                    <a:pt x="665910" y="1057332"/>
                  </a:lnTo>
                  <a:lnTo>
                    <a:pt x="684444" y="1015297"/>
                  </a:lnTo>
                  <a:lnTo>
                    <a:pt x="700390" y="971940"/>
                  </a:lnTo>
                  <a:lnTo>
                    <a:pt x="713654" y="927356"/>
                  </a:lnTo>
                  <a:lnTo>
                    <a:pt x="724138" y="881644"/>
                  </a:lnTo>
                  <a:lnTo>
                    <a:pt x="731747" y="834900"/>
                  </a:lnTo>
                  <a:lnTo>
                    <a:pt x="736382" y="787222"/>
                  </a:lnTo>
                  <a:lnTo>
                    <a:pt x="737949" y="738708"/>
                  </a:lnTo>
                  <a:lnTo>
                    <a:pt x="736382" y="690188"/>
                  </a:lnTo>
                  <a:lnTo>
                    <a:pt x="731747" y="642499"/>
                  </a:lnTo>
                  <a:lnTo>
                    <a:pt x="724138" y="595739"/>
                  </a:lnTo>
                  <a:lnTo>
                    <a:pt x="713654" y="550005"/>
                  </a:lnTo>
                  <a:lnTo>
                    <a:pt x="700390" y="505395"/>
                  </a:lnTo>
                  <a:lnTo>
                    <a:pt x="684444" y="462008"/>
                  </a:lnTo>
                  <a:lnTo>
                    <a:pt x="665910" y="419940"/>
                  </a:lnTo>
                  <a:lnTo>
                    <a:pt x="644887" y="379290"/>
                  </a:lnTo>
                  <a:lnTo>
                    <a:pt x="621470" y="340156"/>
                  </a:lnTo>
                  <a:lnTo>
                    <a:pt x="595755" y="302635"/>
                  </a:lnTo>
                  <a:lnTo>
                    <a:pt x="567841" y="266825"/>
                  </a:lnTo>
                  <a:lnTo>
                    <a:pt x="537822" y="232825"/>
                  </a:lnTo>
                  <a:lnTo>
                    <a:pt x="505795" y="200733"/>
                  </a:lnTo>
                  <a:lnTo>
                    <a:pt x="471857" y="170645"/>
                  </a:lnTo>
                  <a:lnTo>
                    <a:pt x="436105" y="142660"/>
                  </a:lnTo>
                  <a:lnTo>
                    <a:pt x="398634" y="116875"/>
                  </a:lnTo>
                  <a:lnTo>
                    <a:pt x="359542" y="93390"/>
                  </a:lnTo>
                  <a:lnTo>
                    <a:pt x="318924" y="72301"/>
                  </a:lnTo>
                  <a:lnTo>
                    <a:pt x="276878" y="53706"/>
                  </a:lnTo>
                  <a:lnTo>
                    <a:pt x="233499" y="37703"/>
                  </a:lnTo>
                  <a:lnTo>
                    <a:pt x="188885" y="24391"/>
                  </a:lnTo>
                  <a:lnTo>
                    <a:pt x="143131" y="13867"/>
                  </a:lnTo>
                  <a:lnTo>
                    <a:pt x="96335" y="6228"/>
                  </a:lnTo>
                  <a:lnTo>
                    <a:pt x="48592" y="1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346746" y="523341"/>
            <a:ext cx="2813685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155" dirty="0"/>
              <a:t>w</a:t>
            </a:r>
            <a:r>
              <a:rPr sz="5900" spc="114" dirty="0"/>
              <a:t>orking</a:t>
            </a:r>
            <a:endParaRPr sz="5900"/>
          </a:p>
        </p:txBody>
      </p:sp>
      <p:sp>
        <p:nvSpPr>
          <p:cNvPr id="19" name="object 19"/>
          <p:cNvSpPr txBox="1"/>
          <p:nvPr/>
        </p:nvSpPr>
        <p:spPr>
          <a:xfrm>
            <a:off x="4654016" y="1687474"/>
            <a:ext cx="9580245" cy="4838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05"/>
              </a:spcBef>
            </a:pPr>
            <a:r>
              <a:rPr sz="4500" spc="65" dirty="0">
                <a:latin typeface="Cambria"/>
                <a:cs typeface="Cambria"/>
              </a:rPr>
              <a:t>Place</a:t>
            </a:r>
            <a:r>
              <a:rPr sz="4500" spc="15" dirty="0">
                <a:latin typeface="Cambria"/>
                <a:cs typeface="Cambria"/>
              </a:rPr>
              <a:t> </a:t>
            </a:r>
            <a:r>
              <a:rPr sz="4500" spc="90" dirty="0">
                <a:latin typeface="Cambria"/>
                <a:cs typeface="Cambria"/>
              </a:rPr>
              <a:t>the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80" dirty="0">
                <a:latin typeface="Cambria"/>
                <a:cs typeface="Cambria"/>
              </a:rPr>
              <a:t>cage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55" dirty="0">
                <a:latin typeface="Cambria"/>
                <a:cs typeface="Cambria"/>
              </a:rPr>
              <a:t>wheel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75" dirty="0">
                <a:latin typeface="Cambria"/>
                <a:cs typeface="Cambria"/>
              </a:rPr>
              <a:t>lifter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85" dirty="0">
                <a:latin typeface="Cambria"/>
                <a:cs typeface="Cambria"/>
              </a:rPr>
              <a:t>on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50" dirty="0">
                <a:latin typeface="Cambria"/>
                <a:cs typeface="Cambria"/>
              </a:rPr>
              <a:t>one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35" dirty="0">
                <a:latin typeface="Cambria"/>
                <a:cs typeface="Cambria"/>
              </a:rPr>
              <a:t>side </a:t>
            </a:r>
            <a:r>
              <a:rPr sz="4500" spc="-975" dirty="0">
                <a:latin typeface="Cambria"/>
                <a:cs typeface="Cambria"/>
              </a:rPr>
              <a:t> </a:t>
            </a:r>
            <a:r>
              <a:rPr sz="4500" spc="180" dirty="0">
                <a:latin typeface="Cambria"/>
                <a:cs typeface="Cambria"/>
              </a:rPr>
              <a:t>of </a:t>
            </a:r>
            <a:r>
              <a:rPr sz="4500" spc="-35" dirty="0">
                <a:latin typeface="Cambria"/>
                <a:cs typeface="Cambria"/>
              </a:rPr>
              <a:t>rear </a:t>
            </a:r>
            <a:r>
              <a:rPr sz="4500" spc="55" dirty="0">
                <a:latin typeface="Cambria"/>
                <a:cs typeface="Cambria"/>
              </a:rPr>
              <a:t>wheel </a:t>
            </a:r>
            <a:r>
              <a:rPr sz="4500" spc="175" dirty="0">
                <a:latin typeface="Cambria"/>
                <a:cs typeface="Cambria"/>
              </a:rPr>
              <a:t>, </a:t>
            </a:r>
            <a:r>
              <a:rPr sz="4500" spc="100" dirty="0">
                <a:latin typeface="Cambria"/>
                <a:cs typeface="Cambria"/>
              </a:rPr>
              <a:t>push </a:t>
            </a:r>
            <a:r>
              <a:rPr sz="4500" spc="90" dirty="0">
                <a:latin typeface="Cambria"/>
                <a:cs typeface="Cambria"/>
              </a:rPr>
              <a:t>the </a:t>
            </a:r>
            <a:r>
              <a:rPr sz="4500" spc="80" dirty="0">
                <a:latin typeface="Cambria"/>
                <a:cs typeface="Cambria"/>
              </a:rPr>
              <a:t>cage </a:t>
            </a:r>
            <a:r>
              <a:rPr sz="4500" spc="55" dirty="0">
                <a:latin typeface="Cambria"/>
                <a:cs typeface="Cambria"/>
              </a:rPr>
              <a:t>wheel </a:t>
            </a:r>
            <a:r>
              <a:rPr sz="4500" spc="75" dirty="0">
                <a:latin typeface="Cambria"/>
                <a:cs typeface="Cambria"/>
              </a:rPr>
              <a:t>to </a:t>
            </a:r>
            <a:r>
              <a:rPr sz="4500" spc="-980" dirty="0">
                <a:latin typeface="Cambria"/>
                <a:cs typeface="Cambria"/>
              </a:rPr>
              <a:t> </a:t>
            </a:r>
            <a:r>
              <a:rPr sz="4500" spc="90" dirty="0">
                <a:latin typeface="Cambria"/>
                <a:cs typeface="Cambria"/>
              </a:rPr>
              <a:t>the </a:t>
            </a:r>
            <a:r>
              <a:rPr sz="4500" spc="25" dirty="0">
                <a:latin typeface="Cambria"/>
                <a:cs typeface="Cambria"/>
              </a:rPr>
              <a:t>taper </a:t>
            </a:r>
            <a:r>
              <a:rPr sz="4500" spc="35" dirty="0">
                <a:latin typeface="Cambria"/>
                <a:cs typeface="Cambria"/>
              </a:rPr>
              <a:t>side </a:t>
            </a:r>
            <a:r>
              <a:rPr sz="4500" spc="75" dirty="0">
                <a:latin typeface="Cambria"/>
                <a:cs typeface="Cambria"/>
              </a:rPr>
              <a:t>lifter </a:t>
            </a:r>
            <a:r>
              <a:rPr sz="4500" spc="155" dirty="0">
                <a:latin typeface="Cambria"/>
                <a:cs typeface="Cambria"/>
              </a:rPr>
              <a:t>next </a:t>
            </a:r>
            <a:r>
              <a:rPr sz="4500" spc="80" dirty="0">
                <a:latin typeface="Cambria"/>
                <a:cs typeface="Cambria"/>
              </a:rPr>
              <a:t>adjust </a:t>
            </a:r>
            <a:r>
              <a:rPr sz="4500" spc="90" dirty="0">
                <a:latin typeface="Cambria"/>
                <a:cs typeface="Cambria"/>
              </a:rPr>
              <a:t>the </a:t>
            </a:r>
            <a:r>
              <a:rPr sz="4500" spc="95" dirty="0">
                <a:latin typeface="Cambria"/>
                <a:cs typeface="Cambria"/>
              </a:rPr>
              <a:t> </a:t>
            </a:r>
            <a:r>
              <a:rPr sz="4500" spc="80" dirty="0">
                <a:latin typeface="Cambria"/>
                <a:cs typeface="Cambria"/>
              </a:rPr>
              <a:t>jack </a:t>
            </a:r>
            <a:r>
              <a:rPr sz="4500" spc="75" dirty="0">
                <a:latin typeface="Cambria"/>
                <a:cs typeface="Cambria"/>
              </a:rPr>
              <a:t>to </a:t>
            </a:r>
            <a:r>
              <a:rPr sz="4500" spc="-15" dirty="0">
                <a:latin typeface="Cambria"/>
                <a:cs typeface="Cambria"/>
              </a:rPr>
              <a:t>required </a:t>
            </a:r>
            <a:r>
              <a:rPr sz="4500" spc="110" dirty="0">
                <a:latin typeface="Cambria"/>
                <a:cs typeface="Cambria"/>
              </a:rPr>
              <a:t>height </a:t>
            </a:r>
            <a:r>
              <a:rPr sz="4500" spc="270" dirty="0">
                <a:latin typeface="Cambria"/>
                <a:cs typeface="Cambria"/>
              </a:rPr>
              <a:t>fix </a:t>
            </a:r>
            <a:r>
              <a:rPr sz="4500" spc="55" dirty="0">
                <a:latin typeface="Cambria"/>
                <a:cs typeface="Cambria"/>
              </a:rPr>
              <a:t>wheel </a:t>
            </a:r>
            <a:r>
              <a:rPr sz="4500" spc="135" dirty="0">
                <a:latin typeface="Cambria"/>
                <a:cs typeface="Cambria"/>
              </a:rPr>
              <a:t>with </a:t>
            </a:r>
            <a:r>
              <a:rPr sz="4500" spc="-980" dirty="0">
                <a:latin typeface="Cambria"/>
                <a:cs typeface="Cambria"/>
              </a:rPr>
              <a:t> </a:t>
            </a:r>
            <a:r>
              <a:rPr sz="4500" spc="160" dirty="0">
                <a:latin typeface="Cambria"/>
                <a:cs typeface="Cambria"/>
              </a:rPr>
              <a:t>nut </a:t>
            </a:r>
            <a:r>
              <a:rPr sz="4500" spc="95" dirty="0">
                <a:latin typeface="Cambria"/>
                <a:cs typeface="Cambria"/>
              </a:rPr>
              <a:t>and </a:t>
            </a:r>
            <a:r>
              <a:rPr sz="4500" spc="-5" dirty="0">
                <a:latin typeface="Cambria"/>
                <a:cs typeface="Cambria"/>
              </a:rPr>
              <a:t>bold </a:t>
            </a:r>
            <a:r>
              <a:rPr sz="4500" spc="160" dirty="0">
                <a:latin typeface="Cambria"/>
                <a:cs typeface="Cambria"/>
              </a:rPr>
              <a:t>. </a:t>
            </a:r>
            <a:r>
              <a:rPr sz="4500" spc="35" dirty="0">
                <a:latin typeface="Cambria"/>
                <a:cs typeface="Cambria"/>
              </a:rPr>
              <a:t>Reduce </a:t>
            </a:r>
            <a:r>
              <a:rPr sz="4500" spc="90" dirty="0">
                <a:latin typeface="Cambria"/>
                <a:cs typeface="Cambria"/>
              </a:rPr>
              <a:t>the </a:t>
            </a:r>
            <a:r>
              <a:rPr sz="4500" spc="110" dirty="0">
                <a:latin typeface="Cambria"/>
                <a:cs typeface="Cambria"/>
              </a:rPr>
              <a:t>height </a:t>
            </a:r>
            <a:r>
              <a:rPr sz="4500" spc="180" dirty="0">
                <a:latin typeface="Cambria"/>
                <a:cs typeface="Cambria"/>
              </a:rPr>
              <a:t>of </a:t>
            </a:r>
            <a:r>
              <a:rPr sz="4500" spc="185" dirty="0">
                <a:latin typeface="Cambria"/>
                <a:cs typeface="Cambria"/>
              </a:rPr>
              <a:t> </a:t>
            </a:r>
            <a:r>
              <a:rPr sz="4500" spc="80" dirty="0">
                <a:latin typeface="Cambria"/>
                <a:cs typeface="Cambria"/>
              </a:rPr>
              <a:t>jack </a:t>
            </a:r>
            <a:r>
              <a:rPr sz="4500" spc="95" dirty="0">
                <a:latin typeface="Cambria"/>
                <a:cs typeface="Cambria"/>
              </a:rPr>
              <a:t>and </a:t>
            </a:r>
            <a:r>
              <a:rPr sz="4500" spc="110" dirty="0">
                <a:latin typeface="Cambria"/>
                <a:cs typeface="Cambria"/>
              </a:rPr>
              <a:t>take </a:t>
            </a:r>
            <a:r>
              <a:rPr sz="4500" spc="125" dirty="0">
                <a:latin typeface="Cambria"/>
                <a:cs typeface="Cambria"/>
              </a:rPr>
              <a:t>gauge </a:t>
            </a:r>
            <a:r>
              <a:rPr sz="4500" spc="55" dirty="0">
                <a:latin typeface="Cambria"/>
                <a:cs typeface="Cambria"/>
              </a:rPr>
              <a:t>wheel </a:t>
            </a:r>
            <a:r>
              <a:rPr sz="4500" spc="75" dirty="0">
                <a:latin typeface="Cambria"/>
                <a:cs typeface="Cambria"/>
              </a:rPr>
              <a:t>lifter </a:t>
            </a:r>
            <a:r>
              <a:rPr sz="4500" dirty="0">
                <a:latin typeface="Cambria"/>
                <a:cs typeface="Cambria"/>
              </a:rPr>
              <a:t>do </a:t>
            </a:r>
            <a:r>
              <a:rPr sz="4500" spc="5" dirty="0">
                <a:latin typeface="Cambria"/>
                <a:cs typeface="Cambria"/>
              </a:rPr>
              <a:t> </a:t>
            </a:r>
            <a:r>
              <a:rPr sz="4500" spc="95" dirty="0">
                <a:latin typeface="Cambria"/>
                <a:cs typeface="Cambria"/>
              </a:rPr>
              <a:t>same</a:t>
            </a:r>
            <a:r>
              <a:rPr sz="4500" spc="15" dirty="0">
                <a:latin typeface="Cambria"/>
                <a:cs typeface="Cambria"/>
              </a:rPr>
              <a:t> process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85" dirty="0">
                <a:latin typeface="Cambria"/>
                <a:cs typeface="Cambria"/>
              </a:rPr>
              <a:t>on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90" dirty="0">
                <a:latin typeface="Cambria"/>
                <a:cs typeface="Cambria"/>
              </a:rPr>
              <a:t>the</a:t>
            </a:r>
            <a:r>
              <a:rPr sz="4500" spc="15" dirty="0">
                <a:latin typeface="Cambria"/>
                <a:cs typeface="Cambria"/>
              </a:rPr>
              <a:t> </a:t>
            </a:r>
            <a:r>
              <a:rPr sz="4500" spc="30" dirty="0">
                <a:latin typeface="Cambria"/>
                <a:cs typeface="Cambria"/>
              </a:rPr>
              <a:t>other</a:t>
            </a:r>
            <a:r>
              <a:rPr sz="4500" spc="20" dirty="0">
                <a:latin typeface="Cambria"/>
                <a:cs typeface="Cambria"/>
              </a:rPr>
              <a:t> </a:t>
            </a:r>
            <a:r>
              <a:rPr sz="4500" spc="35" dirty="0">
                <a:latin typeface="Cambria"/>
                <a:cs typeface="Cambria"/>
              </a:rPr>
              <a:t>side</a:t>
            </a:r>
            <a:endParaRPr sz="4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187" y="697528"/>
            <a:ext cx="65144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55" dirty="0"/>
              <a:t>Future</a:t>
            </a:r>
            <a:r>
              <a:rPr sz="6000" spc="-10" dirty="0"/>
              <a:t> </a:t>
            </a:r>
            <a:r>
              <a:rPr sz="6000" spc="130" dirty="0"/>
              <a:t>Innovations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1306606" y="2964789"/>
            <a:ext cx="1033144" cy="396875"/>
          </a:xfrm>
          <a:custGeom>
            <a:avLst/>
            <a:gdLst/>
            <a:ahLst/>
            <a:cxnLst/>
            <a:rect l="l" t="t" r="r" b="b"/>
            <a:pathLst>
              <a:path w="1033145" h="396875">
                <a:moveTo>
                  <a:pt x="589026" y="284454"/>
                </a:moveTo>
                <a:lnTo>
                  <a:pt x="529678" y="284454"/>
                </a:lnTo>
                <a:lnTo>
                  <a:pt x="521896" y="301749"/>
                </a:lnTo>
                <a:lnTo>
                  <a:pt x="516340" y="318598"/>
                </a:lnTo>
                <a:lnTo>
                  <a:pt x="513008" y="335000"/>
                </a:lnTo>
                <a:lnTo>
                  <a:pt x="511898" y="350951"/>
                </a:lnTo>
                <a:lnTo>
                  <a:pt x="511898" y="354457"/>
                </a:lnTo>
                <a:lnTo>
                  <a:pt x="554584" y="384907"/>
                </a:lnTo>
                <a:lnTo>
                  <a:pt x="605810" y="394946"/>
                </a:lnTo>
                <a:lnTo>
                  <a:pt x="639038" y="396862"/>
                </a:lnTo>
                <a:lnTo>
                  <a:pt x="669058" y="394928"/>
                </a:lnTo>
                <a:lnTo>
                  <a:pt x="717016" y="379454"/>
                </a:lnTo>
                <a:lnTo>
                  <a:pt x="748884" y="348536"/>
                </a:lnTo>
                <a:lnTo>
                  <a:pt x="760153" y="321665"/>
                </a:lnTo>
                <a:lnTo>
                  <a:pt x="635965" y="321665"/>
                </a:lnTo>
                <a:lnTo>
                  <a:pt x="625078" y="321370"/>
                </a:lnTo>
                <a:lnTo>
                  <a:pt x="615564" y="320482"/>
                </a:lnTo>
                <a:lnTo>
                  <a:pt x="607424" y="319002"/>
                </a:lnTo>
                <a:lnTo>
                  <a:pt x="600659" y="316928"/>
                </a:lnTo>
                <a:lnTo>
                  <a:pt x="599211" y="309675"/>
                </a:lnTo>
                <a:lnTo>
                  <a:pt x="596752" y="301749"/>
                </a:lnTo>
                <a:lnTo>
                  <a:pt x="593395" y="293436"/>
                </a:lnTo>
                <a:lnTo>
                  <a:pt x="589026" y="284454"/>
                </a:lnTo>
                <a:close/>
              </a:path>
              <a:path w="1033145" h="396875">
                <a:moveTo>
                  <a:pt x="766791" y="272935"/>
                </a:moveTo>
                <a:lnTo>
                  <a:pt x="671652" y="272935"/>
                </a:lnTo>
                <a:lnTo>
                  <a:pt x="671652" y="276517"/>
                </a:lnTo>
                <a:lnTo>
                  <a:pt x="669421" y="296269"/>
                </a:lnTo>
                <a:lnTo>
                  <a:pt x="662728" y="310378"/>
                </a:lnTo>
                <a:lnTo>
                  <a:pt x="651576" y="318843"/>
                </a:lnTo>
                <a:lnTo>
                  <a:pt x="635965" y="321665"/>
                </a:lnTo>
                <a:lnTo>
                  <a:pt x="760153" y="321665"/>
                </a:lnTo>
                <a:lnTo>
                  <a:pt x="764809" y="301986"/>
                </a:lnTo>
                <a:lnTo>
                  <a:pt x="766791" y="272935"/>
                </a:lnTo>
                <a:close/>
              </a:path>
              <a:path w="1033145" h="396875">
                <a:moveTo>
                  <a:pt x="134937" y="0"/>
                </a:moveTo>
                <a:lnTo>
                  <a:pt x="85217" y="7991"/>
                </a:lnTo>
                <a:lnTo>
                  <a:pt x="43230" y="31965"/>
                </a:lnTo>
                <a:lnTo>
                  <a:pt x="10809" y="79968"/>
                </a:lnTo>
                <a:lnTo>
                  <a:pt x="0" y="150279"/>
                </a:lnTo>
                <a:lnTo>
                  <a:pt x="4962" y="201342"/>
                </a:lnTo>
                <a:lnTo>
                  <a:pt x="19849" y="241056"/>
                </a:lnTo>
                <a:lnTo>
                  <a:pt x="44662" y="269421"/>
                </a:lnTo>
                <a:lnTo>
                  <a:pt x="79400" y="286440"/>
                </a:lnTo>
                <a:lnTo>
                  <a:pt x="124066" y="292112"/>
                </a:lnTo>
                <a:lnTo>
                  <a:pt x="138237" y="291619"/>
                </a:lnTo>
                <a:lnTo>
                  <a:pt x="182003" y="284187"/>
                </a:lnTo>
                <a:lnTo>
                  <a:pt x="224326" y="267139"/>
                </a:lnTo>
                <a:lnTo>
                  <a:pt x="237375" y="259257"/>
                </a:lnTo>
                <a:lnTo>
                  <a:pt x="218700" y="211162"/>
                </a:lnTo>
                <a:lnTo>
                  <a:pt x="138264" y="211162"/>
                </a:lnTo>
                <a:lnTo>
                  <a:pt x="128868" y="210355"/>
                </a:lnTo>
                <a:lnTo>
                  <a:pt x="99826" y="178931"/>
                </a:lnTo>
                <a:lnTo>
                  <a:pt x="97205" y="147091"/>
                </a:lnTo>
                <a:lnTo>
                  <a:pt x="99539" y="115637"/>
                </a:lnTo>
                <a:lnTo>
                  <a:pt x="106541" y="93170"/>
                </a:lnTo>
                <a:lnTo>
                  <a:pt x="118213" y="79690"/>
                </a:lnTo>
                <a:lnTo>
                  <a:pt x="134556" y="75196"/>
                </a:lnTo>
                <a:lnTo>
                  <a:pt x="141287" y="75196"/>
                </a:lnTo>
                <a:lnTo>
                  <a:pt x="144329" y="74139"/>
                </a:lnTo>
                <a:lnTo>
                  <a:pt x="144399" y="71742"/>
                </a:lnTo>
                <a:lnTo>
                  <a:pt x="226596" y="71742"/>
                </a:lnTo>
                <a:lnTo>
                  <a:pt x="229741" y="56118"/>
                </a:lnTo>
                <a:lnTo>
                  <a:pt x="230808" y="40538"/>
                </a:lnTo>
                <a:lnTo>
                  <a:pt x="230860" y="36283"/>
                </a:lnTo>
                <a:lnTo>
                  <a:pt x="230479" y="30734"/>
                </a:lnTo>
                <a:lnTo>
                  <a:pt x="229704" y="23152"/>
                </a:lnTo>
                <a:lnTo>
                  <a:pt x="208387" y="13024"/>
                </a:lnTo>
                <a:lnTo>
                  <a:pt x="185437" y="5780"/>
                </a:lnTo>
                <a:lnTo>
                  <a:pt x="161005" y="1447"/>
                </a:lnTo>
                <a:lnTo>
                  <a:pt x="134937" y="0"/>
                </a:lnTo>
                <a:close/>
              </a:path>
              <a:path w="1033145" h="396875">
                <a:moveTo>
                  <a:pt x="476249" y="74688"/>
                </a:moveTo>
                <a:lnTo>
                  <a:pt x="350977" y="74688"/>
                </a:lnTo>
                <a:lnTo>
                  <a:pt x="365195" y="76560"/>
                </a:lnTo>
                <a:lnTo>
                  <a:pt x="375351" y="82173"/>
                </a:lnTo>
                <a:lnTo>
                  <a:pt x="381445" y="91528"/>
                </a:lnTo>
                <a:lnTo>
                  <a:pt x="383476" y="104622"/>
                </a:lnTo>
                <a:lnTo>
                  <a:pt x="383476" y="118948"/>
                </a:lnTo>
                <a:lnTo>
                  <a:pt x="337299" y="118948"/>
                </a:lnTo>
                <a:lnTo>
                  <a:pt x="313691" y="120394"/>
                </a:lnTo>
                <a:lnTo>
                  <a:pt x="275254" y="131967"/>
                </a:lnTo>
                <a:lnTo>
                  <a:pt x="240384" y="169400"/>
                </a:lnTo>
                <a:lnTo>
                  <a:pt x="233770" y="205981"/>
                </a:lnTo>
                <a:lnTo>
                  <a:pt x="235479" y="224313"/>
                </a:lnTo>
                <a:lnTo>
                  <a:pt x="262089" y="268846"/>
                </a:lnTo>
                <a:lnTo>
                  <a:pt x="310658" y="290659"/>
                </a:lnTo>
                <a:lnTo>
                  <a:pt x="329501" y="292112"/>
                </a:lnTo>
                <a:lnTo>
                  <a:pt x="358726" y="290659"/>
                </a:lnTo>
                <a:lnTo>
                  <a:pt x="381228" y="286364"/>
                </a:lnTo>
                <a:lnTo>
                  <a:pt x="397263" y="279173"/>
                </a:lnTo>
                <a:lnTo>
                  <a:pt x="405285" y="270649"/>
                </a:lnTo>
                <a:lnTo>
                  <a:pt x="405130" y="270040"/>
                </a:lnTo>
                <a:lnTo>
                  <a:pt x="406742" y="269100"/>
                </a:lnTo>
                <a:lnTo>
                  <a:pt x="507403" y="269100"/>
                </a:lnTo>
                <a:lnTo>
                  <a:pt x="507403" y="216916"/>
                </a:lnTo>
                <a:lnTo>
                  <a:pt x="344589" y="216916"/>
                </a:lnTo>
                <a:lnTo>
                  <a:pt x="339217" y="215214"/>
                </a:lnTo>
                <a:lnTo>
                  <a:pt x="332562" y="208381"/>
                </a:lnTo>
                <a:lnTo>
                  <a:pt x="330939" y="203897"/>
                </a:lnTo>
                <a:lnTo>
                  <a:pt x="330898" y="197980"/>
                </a:lnTo>
                <a:lnTo>
                  <a:pt x="332577" y="190094"/>
                </a:lnTo>
                <a:lnTo>
                  <a:pt x="337613" y="184457"/>
                </a:lnTo>
                <a:lnTo>
                  <a:pt x="346007" y="181074"/>
                </a:lnTo>
                <a:lnTo>
                  <a:pt x="357759" y="179946"/>
                </a:lnTo>
                <a:lnTo>
                  <a:pt x="478624" y="179946"/>
                </a:lnTo>
                <a:lnTo>
                  <a:pt x="478584" y="101989"/>
                </a:lnTo>
                <a:lnTo>
                  <a:pt x="476891" y="77339"/>
                </a:lnTo>
                <a:lnTo>
                  <a:pt x="476249" y="74688"/>
                </a:lnTo>
                <a:close/>
              </a:path>
              <a:path w="1033145" h="396875">
                <a:moveTo>
                  <a:pt x="507403" y="269100"/>
                </a:moveTo>
                <a:lnTo>
                  <a:pt x="406742" y="269100"/>
                </a:lnTo>
                <a:lnTo>
                  <a:pt x="405285" y="270649"/>
                </a:lnTo>
                <a:lnTo>
                  <a:pt x="407085" y="277710"/>
                </a:lnTo>
                <a:lnTo>
                  <a:pt x="412635" y="292112"/>
                </a:lnTo>
                <a:lnTo>
                  <a:pt x="440905" y="291074"/>
                </a:lnTo>
                <a:lnTo>
                  <a:pt x="466124" y="287958"/>
                </a:lnTo>
                <a:lnTo>
                  <a:pt x="488291" y="282763"/>
                </a:lnTo>
                <a:lnTo>
                  <a:pt x="507403" y="275488"/>
                </a:lnTo>
                <a:lnTo>
                  <a:pt x="507403" y="269100"/>
                </a:lnTo>
                <a:close/>
              </a:path>
              <a:path w="1033145" h="396875">
                <a:moveTo>
                  <a:pt x="638517" y="0"/>
                </a:moveTo>
                <a:lnTo>
                  <a:pt x="590477" y="5789"/>
                </a:lnTo>
                <a:lnTo>
                  <a:pt x="553145" y="23122"/>
                </a:lnTo>
                <a:lnTo>
                  <a:pt x="526463" y="52027"/>
                </a:lnTo>
                <a:lnTo>
                  <a:pt x="510453" y="92495"/>
                </a:lnTo>
                <a:lnTo>
                  <a:pt x="505117" y="144526"/>
                </a:lnTo>
                <a:lnTo>
                  <a:pt x="506955" y="177703"/>
                </a:lnTo>
                <a:lnTo>
                  <a:pt x="521662" y="229438"/>
                </a:lnTo>
                <a:lnTo>
                  <a:pt x="550835" y="262037"/>
                </a:lnTo>
                <a:lnTo>
                  <a:pt x="592594" y="278091"/>
                </a:lnTo>
                <a:lnTo>
                  <a:pt x="618058" y="280098"/>
                </a:lnTo>
                <a:lnTo>
                  <a:pt x="637088" y="279650"/>
                </a:lnTo>
                <a:lnTo>
                  <a:pt x="652365" y="278307"/>
                </a:lnTo>
                <a:lnTo>
                  <a:pt x="663887" y="276069"/>
                </a:lnTo>
                <a:lnTo>
                  <a:pt x="671652" y="272935"/>
                </a:lnTo>
                <a:lnTo>
                  <a:pt x="766791" y="272935"/>
                </a:lnTo>
                <a:lnTo>
                  <a:pt x="766800" y="201180"/>
                </a:lnTo>
                <a:lnTo>
                  <a:pt x="636727" y="201180"/>
                </a:lnTo>
                <a:lnTo>
                  <a:pt x="626925" y="200437"/>
                </a:lnTo>
                <a:lnTo>
                  <a:pt x="601170" y="171291"/>
                </a:lnTo>
                <a:lnTo>
                  <a:pt x="599122" y="141325"/>
                </a:lnTo>
                <a:lnTo>
                  <a:pt x="601489" y="112395"/>
                </a:lnTo>
                <a:lnTo>
                  <a:pt x="608588" y="91730"/>
                </a:lnTo>
                <a:lnTo>
                  <a:pt x="620419" y="79330"/>
                </a:lnTo>
                <a:lnTo>
                  <a:pt x="636981" y="75196"/>
                </a:lnTo>
                <a:lnTo>
                  <a:pt x="766800" y="75196"/>
                </a:lnTo>
                <a:lnTo>
                  <a:pt x="766800" y="10109"/>
                </a:lnTo>
                <a:lnTo>
                  <a:pt x="692746" y="10109"/>
                </a:lnTo>
                <a:lnTo>
                  <a:pt x="681778" y="5684"/>
                </a:lnTo>
                <a:lnTo>
                  <a:pt x="669085" y="2525"/>
                </a:lnTo>
                <a:lnTo>
                  <a:pt x="654665" y="631"/>
                </a:lnTo>
                <a:lnTo>
                  <a:pt x="638517" y="0"/>
                </a:lnTo>
                <a:close/>
              </a:path>
              <a:path w="1033145" h="396875">
                <a:moveTo>
                  <a:pt x="406742" y="269100"/>
                </a:moveTo>
                <a:lnTo>
                  <a:pt x="405130" y="270040"/>
                </a:lnTo>
                <a:lnTo>
                  <a:pt x="405285" y="270649"/>
                </a:lnTo>
                <a:lnTo>
                  <a:pt x="406742" y="269100"/>
                </a:lnTo>
                <a:close/>
              </a:path>
              <a:path w="1033145" h="396875">
                <a:moveTo>
                  <a:pt x="478624" y="179946"/>
                </a:moveTo>
                <a:lnTo>
                  <a:pt x="383476" y="179946"/>
                </a:lnTo>
                <a:lnTo>
                  <a:pt x="383476" y="207581"/>
                </a:lnTo>
                <a:lnTo>
                  <a:pt x="378052" y="211665"/>
                </a:lnTo>
                <a:lnTo>
                  <a:pt x="370998" y="214582"/>
                </a:lnTo>
                <a:lnTo>
                  <a:pt x="362316" y="216332"/>
                </a:lnTo>
                <a:lnTo>
                  <a:pt x="352005" y="216916"/>
                </a:lnTo>
                <a:lnTo>
                  <a:pt x="507403" y="216916"/>
                </a:lnTo>
                <a:lnTo>
                  <a:pt x="507403" y="216281"/>
                </a:lnTo>
                <a:lnTo>
                  <a:pt x="498938" y="212280"/>
                </a:lnTo>
                <a:lnTo>
                  <a:pt x="491318" y="209115"/>
                </a:lnTo>
                <a:lnTo>
                  <a:pt x="484546" y="206783"/>
                </a:lnTo>
                <a:lnTo>
                  <a:pt x="478624" y="205282"/>
                </a:lnTo>
                <a:lnTo>
                  <a:pt x="478624" y="179946"/>
                </a:lnTo>
                <a:close/>
              </a:path>
              <a:path w="1033145" h="396875">
                <a:moveTo>
                  <a:pt x="215125" y="201955"/>
                </a:moveTo>
                <a:lnTo>
                  <a:pt x="195932" y="205981"/>
                </a:lnTo>
                <a:lnTo>
                  <a:pt x="176723" y="208859"/>
                </a:lnTo>
                <a:lnTo>
                  <a:pt x="157500" y="210586"/>
                </a:lnTo>
                <a:lnTo>
                  <a:pt x="138264" y="211162"/>
                </a:lnTo>
                <a:lnTo>
                  <a:pt x="218700" y="211162"/>
                </a:lnTo>
                <a:lnTo>
                  <a:pt x="215125" y="201955"/>
                </a:lnTo>
                <a:close/>
              </a:path>
              <a:path w="1033145" h="396875">
                <a:moveTo>
                  <a:pt x="766800" y="75196"/>
                </a:moveTo>
                <a:lnTo>
                  <a:pt x="636981" y="75196"/>
                </a:lnTo>
                <a:lnTo>
                  <a:pt x="647542" y="75525"/>
                </a:lnTo>
                <a:lnTo>
                  <a:pt x="656840" y="76509"/>
                </a:lnTo>
                <a:lnTo>
                  <a:pt x="664877" y="78148"/>
                </a:lnTo>
                <a:lnTo>
                  <a:pt x="671652" y="80441"/>
                </a:lnTo>
                <a:lnTo>
                  <a:pt x="671652" y="191719"/>
                </a:lnTo>
                <a:lnTo>
                  <a:pt x="664382" y="195860"/>
                </a:lnTo>
                <a:lnTo>
                  <a:pt x="656137" y="198816"/>
                </a:lnTo>
                <a:lnTo>
                  <a:pt x="646918" y="200589"/>
                </a:lnTo>
                <a:lnTo>
                  <a:pt x="636727" y="201180"/>
                </a:lnTo>
                <a:lnTo>
                  <a:pt x="766800" y="201180"/>
                </a:lnTo>
                <a:lnTo>
                  <a:pt x="766800" y="75196"/>
                </a:lnTo>
                <a:close/>
              </a:path>
              <a:path w="1033145" h="396875">
                <a:moveTo>
                  <a:pt x="363651" y="0"/>
                </a:moveTo>
                <a:lnTo>
                  <a:pt x="304968" y="7580"/>
                </a:lnTo>
                <a:lnTo>
                  <a:pt x="247904" y="30314"/>
                </a:lnTo>
                <a:lnTo>
                  <a:pt x="246748" y="48387"/>
                </a:lnTo>
                <a:lnTo>
                  <a:pt x="246868" y="56118"/>
                </a:lnTo>
                <a:lnTo>
                  <a:pt x="247562" y="69226"/>
                </a:lnTo>
                <a:lnTo>
                  <a:pt x="250007" y="84027"/>
                </a:lnTo>
                <a:lnTo>
                  <a:pt x="254083" y="98255"/>
                </a:lnTo>
                <a:lnTo>
                  <a:pt x="259791" y="111912"/>
                </a:lnTo>
                <a:lnTo>
                  <a:pt x="325018" y="111912"/>
                </a:lnTo>
                <a:lnTo>
                  <a:pt x="328934" y="101989"/>
                </a:lnTo>
                <a:lnTo>
                  <a:pt x="331877" y="92495"/>
                </a:lnTo>
                <a:lnTo>
                  <a:pt x="333796" y="83633"/>
                </a:lnTo>
                <a:lnTo>
                  <a:pt x="334733" y="75196"/>
                </a:lnTo>
                <a:lnTo>
                  <a:pt x="335851" y="74866"/>
                </a:lnTo>
                <a:lnTo>
                  <a:pt x="341261" y="74688"/>
                </a:lnTo>
                <a:lnTo>
                  <a:pt x="476249" y="74688"/>
                </a:lnTo>
                <a:lnTo>
                  <a:pt x="471689" y="55857"/>
                </a:lnTo>
                <a:lnTo>
                  <a:pt x="435014" y="13592"/>
                </a:lnTo>
                <a:lnTo>
                  <a:pt x="391400" y="1509"/>
                </a:lnTo>
                <a:lnTo>
                  <a:pt x="363651" y="0"/>
                </a:lnTo>
                <a:close/>
              </a:path>
              <a:path w="1033145" h="396875">
                <a:moveTo>
                  <a:pt x="226596" y="71742"/>
                </a:moveTo>
                <a:lnTo>
                  <a:pt x="144399" y="71742"/>
                </a:lnTo>
                <a:lnTo>
                  <a:pt x="144576" y="74053"/>
                </a:lnTo>
                <a:lnTo>
                  <a:pt x="144329" y="74139"/>
                </a:lnTo>
                <a:lnTo>
                  <a:pt x="144262" y="79968"/>
                </a:lnTo>
                <a:lnTo>
                  <a:pt x="145676" y="87958"/>
                </a:lnTo>
                <a:lnTo>
                  <a:pt x="148904" y="97190"/>
                </a:lnTo>
                <a:lnTo>
                  <a:pt x="153860" y="107175"/>
                </a:lnTo>
                <a:lnTo>
                  <a:pt x="212953" y="107175"/>
                </a:lnTo>
                <a:lnTo>
                  <a:pt x="220787" y="89818"/>
                </a:lnTo>
                <a:lnTo>
                  <a:pt x="226383" y="72799"/>
                </a:lnTo>
                <a:lnTo>
                  <a:pt x="226596" y="71742"/>
                </a:lnTo>
                <a:close/>
              </a:path>
              <a:path w="1033145" h="396875">
                <a:moveTo>
                  <a:pt x="144399" y="71742"/>
                </a:moveTo>
                <a:lnTo>
                  <a:pt x="144329" y="74139"/>
                </a:lnTo>
                <a:lnTo>
                  <a:pt x="144576" y="74053"/>
                </a:lnTo>
                <a:lnTo>
                  <a:pt x="144399" y="71742"/>
                </a:lnTo>
                <a:close/>
              </a:path>
              <a:path w="1033145" h="396875">
                <a:moveTo>
                  <a:pt x="766800" y="4216"/>
                </a:moveTo>
                <a:lnTo>
                  <a:pt x="701700" y="4216"/>
                </a:lnTo>
                <a:lnTo>
                  <a:pt x="694969" y="6184"/>
                </a:lnTo>
                <a:lnTo>
                  <a:pt x="692746" y="10109"/>
                </a:lnTo>
                <a:lnTo>
                  <a:pt x="766800" y="10109"/>
                </a:lnTo>
                <a:lnTo>
                  <a:pt x="766800" y="4216"/>
                </a:lnTo>
                <a:close/>
              </a:path>
              <a:path w="1033145" h="396875">
                <a:moveTo>
                  <a:pt x="921613" y="0"/>
                </a:moveTo>
                <a:lnTo>
                  <a:pt x="872174" y="7962"/>
                </a:lnTo>
                <a:lnTo>
                  <a:pt x="829259" y="31851"/>
                </a:lnTo>
                <a:lnTo>
                  <a:pt x="802666" y="64798"/>
                </a:lnTo>
                <a:lnTo>
                  <a:pt x="787222" y="112101"/>
                </a:lnTo>
                <a:lnTo>
                  <a:pt x="784250" y="150279"/>
                </a:lnTo>
                <a:lnTo>
                  <a:pt x="786422" y="182407"/>
                </a:lnTo>
                <a:lnTo>
                  <a:pt x="803811" y="234905"/>
                </a:lnTo>
                <a:lnTo>
                  <a:pt x="838483" y="271399"/>
                </a:lnTo>
                <a:lnTo>
                  <a:pt x="889703" y="289812"/>
                </a:lnTo>
                <a:lnTo>
                  <a:pt x="921473" y="292112"/>
                </a:lnTo>
                <a:lnTo>
                  <a:pt x="937497" y="291498"/>
                </a:lnTo>
                <a:lnTo>
                  <a:pt x="980567" y="282270"/>
                </a:lnTo>
                <a:lnTo>
                  <a:pt x="1018514" y="261632"/>
                </a:lnTo>
                <a:lnTo>
                  <a:pt x="1028788" y="250558"/>
                </a:lnTo>
                <a:lnTo>
                  <a:pt x="1014333" y="212178"/>
                </a:lnTo>
                <a:lnTo>
                  <a:pt x="935545" y="212178"/>
                </a:lnTo>
                <a:lnTo>
                  <a:pt x="922443" y="211507"/>
                </a:lnTo>
                <a:lnTo>
                  <a:pt x="886496" y="189133"/>
                </a:lnTo>
                <a:lnTo>
                  <a:pt x="882726" y="173685"/>
                </a:lnTo>
                <a:lnTo>
                  <a:pt x="984796" y="173685"/>
                </a:lnTo>
                <a:lnTo>
                  <a:pt x="1005832" y="170646"/>
                </a:lnTo>
                <a:lnTo>
                  <a:pt x="1020857" y="161532"/>
                </a:lnTo>
                <a:lnTo>
                  <a:pt x="1029873" y="146344"/>
                </a:lnTo>
                <a:lnTo>
                  <a:pt x="1032878" y="125082"/>
                </a:lnTo>
                <a:lnTo>
                  <a:pt x="1031896" y="107937"/>
                </a:lnTo>
                <a:lnTo>
                  <a:pt x="884008" y="107937"/>
                </a:lnTo>
                <a:lnTo>
                  <a:pt x="885113" y="98729"/>
                </a:lnTo>
                <a:lnTo>
                  <a:pt x="917638" y="75196"/>
                </a:lnTo>
                <a:lnTo>
                  <a:pt x="1027379" y="75196"/>
                </a:lnTo>
                <a:lnTo>
                  <a:pt x="1025555" y="66284"/>
                </a:lnTo>
                <a:lnTo>
                  <a:pt x="1003592" y="28003"/>
                </a:lnTo>
                <a:lnTo>
                  <a:pt x="968513" y="7000"/>
                </a:lnTo>
                <a:lnTo>
                  <a:pt x="946540" y="1750"/>
                </a:lnTo>
                <a:lnTo>
                  <a:pt x="921613" y="0"/>
                </a:lnTo>
                <a:close/>
              </a:path>
              <a:path w="1033145" h="396875">
                <a:moveTo>
                  <a:pt x="1006144" y="190436"/>
                </a:moveTo>
                <a:lnTo>
                  <a:pt x="966749" y="208343"/>
                </a:lnTo>
                <a:lnTo>
                  <a:pt x="935545" y="212178"/>
                </a:lnTo>
                <a:lnTo>
                  <a:pt x="1014333" y="212178"/>
                </a:lnTo>
                <a:lnTo>
                  <a:pt x="1006144" y="190436"/>
                </a:lnTo>
                <a:close/>
              </a:path>
              <a:path w="1033145" h="396875">
                <a:moveTo>
                  <a:pt x="945179" y="107564"/>
                </a:moveTo>
                <a:lnTo>
                  <a:pt x="884008" y="107937"/>
                </a:lnTo>
                <a:lnTo>
                  <a:pt x="1031896" y="107937"/>
                </a:lnTo>
                <a:lnTo>
                  <a:pt x="945261" y="107899"/>
                </a:lnTo>
                <a:lnTo>
                  <a:pt x="945179" y="107564"/>
                </a:lnTo>
                <a:close/>
              </a:path>
              <a:path w="1033145" h="396875">
                <a:moveTo>
                  <a:pt x="946543" y="107556"/>
                </a:moveTo>
                <a:lnTo>
                  <a:pt x="945179" y="107564"/>
                </a:lnTo>
                <a:lnTo>
                  <a:pt x="945261" y="107899"/>
                </a:lnTo>
                <a:lnTo>
                  <a:pt x="946543" y="107556"/>
                </a:lnTo>
                <a:close/>
              </a:path>
              <a:path w="1033145" h="396875">
                <a:moveTo>
                  <a:pt x="1031874" y="107556"/>
                </a:moveTo>
                <a:lnTo>
                  <a:pt x="946512" y="107564"/>
                </a:lnTo>
                <a:lnTo>
                  <a:pt x="945261" y="107899"/>
                </a:lnTo>
                <a:lnTo>
                  <a:pt x="1031894" y="107899"/>
                </a:lnTo>
                <a:lnTo>
                  <a:pt x="1031874" y="107556"/>
                </a:lnTo>
                <a:close/>
              </a:path>
              <a:path w="1033145" h="396875">
                <a:moveTo>
                  <a:pt x="1027379" y="75196"/>
                </a:moveTo>
                <a:lnTo>
                  <a:pt x="927963" y="75196"/>
                </a:lnTo>
                <a:lnTo>
                  <a:pt x="935037" y="77889"/>
                </a:lnTo>
                <a:lnTo>
                  <a:pt x="942708" y="88633"/>
                </a:lnTo>
                <a:lnTo>
                  <a:pt x="944626" y="94132"/>
                </a:lnTo>
                <a:lnTo>
                  <a:pt x="944626" y="105308"/>
                </a:lnTo>
                <a:lnTo>
                  <a:pt x="945179" y="107564"/>
                </a:lnTo>
                <a:lnTo>
                  <a:pt x="1031874" y="107556"/>
                </a:lnTo>
                <a:lnTo>
                  <a:pt x="1031047" y="93118"/>
                </a:lnTo>
                <a:lnTo>
                  <a:pt x="1027379" y="75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88" y="3479152"/>
            <a:ext cx="2894634" cy="4064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59594" y="4161142"/>
            <a:ext cx="1365250" cy="353060"/>
          </a:xfrm>
          <a:custGeom>
            <a:avLst/>
            <a:gdLst/>
            <a:ahLst/>
            <a:cxnLst/>
            <a:rect l="l" t="t" r="r" b="b"/>
            <a:pathLst>
              <a:path w="1365250" h="353060">
                <a:moveTo>
                  <a:pt x="72390" y="251129"/>
                </a:moveTo>
                <a:lnTo>
                  <a:pt x="15608" y="251129"/>
                </a:lnTo>
                <a:lnTo>
                  <a:pt x="8781" y="266805"/>
                </a:lnTo>
                <a:lnTo>
                  <a:pt x="3903" y="282497"/>
                </a:lnTo>
                <a:lnTo>
                  <a:pt x="976" y="298205"/>
                </a:lnTo>
                <a:lnTo>
                  <a:pt x="0" y="313931"/>
                </a:lnTo>
                <a:lnTo>
                  <a:pt x="0" y="318109"/>
                </a:lnTo>
                <a:lnTo>
                  <a:pt x="47869" y="347914"/>
                </a:lnTo>
                <a:lnTo>
                  <a:pt x="105651" y="353060"/>
                </a:lnTo>
                <a:lnTo>
                  <a:pt x="135331" y="351318"/>
                </a:lnTo>
                <a:lnTo>
                  <a:pt x="182460" y="337383"/>
                </a:lnTo>
                <a:lnTo>
                  <a:pt x="213395" y="310217"/>
                </a:lnTo>
                <a:lnTo>
                  <a:pt x="226903" y="280428"/>
                </a:lnTo>
                <a:lnTo>
                  <a:pt x="92773" y="280428"/>
                </a:lnTo>
                <a:lnTo>
                  <a:pt x="86080" y="280212"/>
                </a:lnTo>
                <a:lnTo>
                  <a:pt x="84543" y="279781"/>
                </a:lnTo>
                <a:lnTo>
                  <a:pt x="83257" y="274682"/>
                </a:lnTo>
                <a:lnTo>
                  <a:pt x="80805" y="268208"/>
                </a:lnTo>
                <a:lnTo>
                  <a:pt x="77184" y="260357"/>
                </a:lnTo>
                <a:lnTo>
                  <a:pt x="72390" y="251129"/>
                </a:lnTo>
                <a:close/>
              </a:path>
              <a:path w="1365250" h="353060">
                <a:moveTo>
                  <a:pt x="117157" y="60947"/>
                </a:moveTo>
                <a:lnTo>
                  <a:pt x="68360" y="67149"/>
                </a:lnTo>
                <a:lnTo>
                  <a:pt x="31203" y="85763"/>
                </a:lnTo>
                <a:lnTo>
                  <a:pt x="1952" y="131106"/>
                </a:lnTo>
                <a:lnTo>
                  <a:pt x="0" y="149834"/>
                </a:lnTo>
                <a:lnTo>
                  <a:pt x="1280" y="168267"/>
                </a:lnTo>
                <a:lnTo>
                  <a:pt x="20472" y="209181"/>
                </a:lnTo>
                <a:lnTo>
                  <a:pt x="59075" y="233475"/>
                </a:lnTo>
                <a:lnTo>
                  <a:pt x="127431" y="254076"/>
                </a:lnTo>
                <a:lnTo>
                  <a:pt x="133959" y="256628"/>
                </a:lnTo>
                <a:lnTo>
                  <a:pt x="138734" y="260718"/>
                </a:lnTo>
                <a:lnTo>
                  <a:pt x="139928" y="262902"/>
                </a:lnTo>
                <a:lnTo>
                  <a:pt x="139928" y="265201"/>
                </a:lnTo>
                <a:lnTo>
                  <a:pt x="137721" y="271861"/>
                </a:lnTo>
                <a:lnTo>
                  <a:pt x="131100" y="276620"/>
                </a:lnTo>
                <a:lnTo>
                  <a:pt x="120067" y="279476"/>
                </a:lnTo>
                <a:lnTo>
                  <a:pt x="104622" y="280428"/>
                </a:lnTo>
                <a:lnTo>
                  <a:pt x="226903" y="280428"/>
                </a:lnTo>
                <a:lnTo>
                  <a:pt x="228807" y="274150"/>
                </a:lnTo>
                <a:lnTo>
                  <a:pt x="230733" y="253047"/>
                </a:lnTo>
                <a:lnTo>
                  <a:pt x="226242" y="223225"/>
                </a:lnTo>
                <a:lnTo>
                  <a:pt x="212766" y="199236"/>
                </a:lnTo>
                <a:lnTo>
                  <a:pt x="190303" y="181083"/>
                </a:lnTo>
                <a:lnTo>
                  <a:pt x="158851" y="168770"/>
                </a:lnTo>
                <a:lnTo>
                  <a:pt x="117411" y="157759"/>
                </a:lnTo>
                <a:lnTo>
                  <a:pt x="105102" y="153837"/>
                </a:lnTo>
                <a:lnTo>
                  <a:pt x="96312" y="149482"/>
                </a:lnTo>
                <a:lnTo>
                  <a:pt x="91038" y="144693"/>
                </a:lnTo>
                <a:lnTo>
                  <a:pt x="89281" y="139471"/>
                </a:lnTo>
                <a:lnTo>
                  <a:pt x="90767" y="135278"/>
                </a:lnTo>
                <a:lnTo>
                  <a:pt x="95226" y="132281"/>
                </a:lnTo>
                <a:lnTo>
                  <a:pt x="102659" y="130482"/>
                </a:lnTo>
                <a:lnTo>
                  <a:pt x="113068" y="129882"/>
                </a:lnTo>
                <a:lnTo>
                  <a:pt x="212075" y="129882"/>
                </a:lnTo>
                <a:lnTo>
                  <a:pt x="212764" y="127706"/>
                </a:lnTo>
                <a:lnTo>
                  <a:pt x="215687" y="112517"/>
                </a:lnTo>
                <a:lnTo>
                  <a:pt x="216561" y="99069"/>
                </a:lnTo>
                <a:lnTo>
                  <a:pt x="216662" y="93687"/>
                </a:lnTo>
                <a:lnTo>
                  <a:pt x="216281" y="87718"/>
                </a:lnTo>
                <a:lnTo>
                  <a:pt x="215519" y="79616"/>
                </a:lnTo>
                <a:lnTo>
                  <a:pt x="192963" y="71448"/>
                </a:lnTo>
                <a:lnTo>
                  <a:pt x="169052" y="65614"/>
                </a:lnTo>
                <a:lnTo>
                  <a:pt x="143785" y="62114"/>
                </a:lnTo>
                <a:lnTo>
                  <a:pt x="117157" y="60947"/>
                </a:lnTo>
                <a:close/>
              </a:path>
              <a:path w="1365250" h="353060">
                <a:moveTo>
                  <a:pt x="212075" y="129882"/>
                </a:moveTo>
                <a:lnTo>
                  <a:pt x="121856" y="129882"/>
                </a:lnTo>
                <a:lnTo>
                  <a:pt x="128409" y="130441"/>
                </a:lnTo>
                <a:lnTo>
                  <a:pt x="132765" y="131546"/>
                </a:lnTo>
                <a:lnTo>
                  <a:pt x="133961" y="136213"/>
                </a:lnTo>
                <a:lnTo>
                  <a:pt x="136405" y="142289"/>
                </a:lnTo>
                <a:lnTo>
                  <a:pt x="140135" y="149834"/>
                </a:lnTo>
                <a:lnTo>
                  <a:pt x="145046" y="158661"/>
                </a:lnTo>
                <a:lnTo>
                  <a:pt x="201066" y="158661"/>
                </a:lnTo>
                <a:lnTo>
                  <a:pt x="207891" y="143087"/>
                </a:lnTo>
                <a:lnTo>
                  <a:pt x="212075" y="129882"/>
                </a:lnTo>
                <a:close/>
              </a:path>
              <a:path w="1365250" h="353060">
                <a:moveTo>
                  <a:pt x="932524" y="135890"/>
                </a:moveTo>
                <a:lnTo>
                  <a:pt x="807224" y="135890"/>
                </a:lnTo>
                <a:lnTo>
                  <a:pt x="821435" y="138430"/>
                </a:lnTo>
                <a:lnTo>
                  <a:pt x="831588" y="143510"/>
                </a:lnTo>
                <a:lnTo>
                  <a:pt x="837680" y="153670"/>
                </a:lnTo>
                <a:lnTo>
                  <a:pt x="839711" y="166370"/>
                </a:lnTo>
                <a:lnTo>
                  <a:pt x="839711" y="180340"/>
                </a:lnTo>
                <a:lnTo>
                  <a:pt x="793546" y="180340"/>
                </a:lnTo>
                <a:lnTo>
                  <a:pt x="769939" y="181610"/>
                </a:lnTo>
                <a:lnTo>
                  <a:pt x="731501" y="193040"/>
                </a:lnTo>
                <a:lnTo>
                  <a:pt x="696625" y="231140"/>
                </a:lnTo>
                <a:lnTo>
                  <a:pt x="690051" y="265430"/>
                </a:lnTo>
                <a:lnTo>
                  <a:pt x="690058" y="267970"/>
                </a:lnTo>
                <a:lnTo>
                  <a:pt x="691716" y="285750"/>
                </a:lnTo>
                <a:lnTo>
                  <a:pt x="693551" y="291438"/>
                </a:lnTo>
                <a:lnTo>
                  <a:pt x="696963" y="294640"/>
                </a:lnTo>
                <a:lnTo>
                  <a:pt x="696284" y="299909"/>
                </a:lnTo>
                <a:lnTo>
                  <a:pt x="733195" y="340360"/>
                </a:lnTo>
                <a:lnTo>
                  <a:pt x="785736" y="353060"/>
                </a:lnTo>
                <a:lnTo>
                  <a:pt x="814882" y="351790"/>
                </a:lnTo>
                <a:lnTo>
                  <a:pt x="837474" y="347980"/>
                </a:lnTo>
                <a:lnTo>
                  <a:pt x="853510" y="340360"/>
                </a:lnTo>
                <a:lnTo>
                  <a:pt x="861469" y="331829"/>
                </a:lnTo>
                <a:lnTo>
                  <a:pt x="861377" y="331470"/>
                </a:lnTo>
                <a:lnTo>
                  <a:pt x="862990" y="330200"/>
                </a:lnTo>
                <a:lnTo>
                  <a:pt x="963650" y="330200"/>
                </a:lnTo>
                <a:lnTo>
                  <a:pt x="963650" y="322002"/>
                </a:lnTo>
                <a:lnTo>
                  <a:pt x="960208" y="295910"/>
                </a:lnTo>
                <a:lnTo>
                  <a:pt x="963650" y="291782"/>
                </a:lnTo>
                <a:lnTo>
                  <a:pt x="963650" y="278130"/>
                </a:lnTo>
                <a:lnTo>
                  <a:pt x="800836" y="278130"/>
                </a:lnTo>
                <a:lnTo>
                  <a:pt x="795464" y="276860"/>
                </a:lnTo>
                <a:lnTo>
                  <a:pt x="788809" y="270510"/>
                </a:lnTo>
                <a:lnTo>
                  <a:pt x="787146" y="265430"/>
                </a:lnTo>
                <a:lnTo>
                  <a:pt x="787146" y="259080"/>
                </a:lnTo>
                <a:lnTo>
                  <a:pt x="788824" y="251460"/>
                </a:lnTo>
                <a:lnTo>
                  <a:pt x="793861" y="246380"/>
                </a:lnTo>
                <a:lnTo>
                  <a:pt x="802255" y="242570"/>
                </a:lnTo>
                <a:lnTo>
                  <a:pt x="814006" y="241300"/>
                </a:lnTo>
                <a:lnTo>
                  <a:pt x="934872" y="241300"/>
                </a:lnTo>
                <a:lnTo>
                  <a:pt x="934872" y="163830"/>
                </a:lnTo>
                <a:lnTo>
                  <a:pt x="933136" y="138430"/>
                </a:lnTo>
                <a:lnTo>
                  <a:pt x="932524" y="135890"/>
                </a:lnTo>
                <a:close/>
              </a:path>
              <a:path w="1365250" h="353060">
                <a:moveTo>
                  <a:pt x="963650" y="330200"/>
                </a:moveTo>
                <a:lnTo>
                  <a:pt x="862990" y="330200"/>
                </a:lnTo>
                <a:lnTo>
                  <a:pt x="861469" y="331829"/>
                </a:lnTo>
                <a:lnTo>
                  <a:pt x="863333" y="339090"/>
                </a:lnTo>
                <a:lnTo>
                  <a:pt x="868870" y="353060"/>
                </a:lnTo>
                <a:lnTo>
                  <a:pt x="897147" y="353060"/>
                </a:lnTo>
                <a:lnTo>
                  <a:pt x="922370" y="349250"/>
                </a:lnTo>
                <a:lnTo>
                  <a:pt x="944538" y="344170"/>
                </a:lnTo>
                <a:lnTo>
                  <a:pt x="963650" y="336550"/>
                </a:lnTo>
                <a:lnTo>
                  <a:pt x="963650" y="330200"/>
                </a:lnTo>
                <a:close/>
              </a:path>
              <a:path w="1365250" h="353060">
                <a:moveTo>
                  <a:pt x="325515" y="59690"/>
                </a:moveTo>
                <a:lnTo>
                  <a:pt x="288490" y="59690"/>
                </a:lnTo>
                <a:lnTo>
                  <a:pt x="274005" y="60960"/>
                </a:lnTo>
                <a:lnTo>
                  <a:pt x="257792" y="64770"/>
                </a:lnTo>
                <a:lnTo>
                  <a:pt x="239852" y="67310"/>
                </a:lnTo>
                <a:lnTo>
                  <a:pt x="233070" y="120650"/>
                </a:lnTo>
                <a:lnTo>
                  <a:pt x="262496" y="142240"/>
                </a:lnTo>
                <a:lnTo>
                  <a:pt x="262496" y="273050"/>
                </a:lnTo>
                <a:lnTo>
                  <a:pt x="254135" y="276860"/>
                </a:lnTo>
                <a:lnTo>
                  <a:pt x="246445" y="281940"/>
                </a:lnTo>
                <a:lnTo>
                  <a:pt x="239423" y="288290"/>
                </a:lnTo>
                <a:lnTo>
                  <a:pt x="233070" y="295910"/>
                </a:lnTo>
                <a:lnTo>
                  <a:pt x="240106" y="349250"/>
                </a:lnTo>
                <a:lnTo>
                  <a:pt x="379907" y="349250"/>
                </a:lnTo>
                <a:lnTo>
                  <a:pt x="386803" y="294640"/>
                </a:lnTo>
                <a:lnTo>
                  <a:pt x="380036" y="288290"/>
                </a:lnTo>
                <a:lnTo>
                  <a:pt x="372898" y="281940"/>
                </a:lnTo>
                <a:lnTo>
                  <a:pt x="365392" y="276860"/>
                </a:lnTo>
                <a:lnTo>
                  <a:pt x="357517" y="273050"/>
                </a:lnTo>
                <a:lnTo>
                  <a:pt x="357517" y="151130"/>
                </a:lnTo>
                <a:lnTo>
                  <a:pt x="364777" y="146050"/>
                </a:lnTo>
                <a:lnTo>
                  <a:pt x="372613" y="142240"/>
                </a:lnTo>
                <a:lnTo>
                  <a:pt x="390004" y="139700"/>
                </a:lnTo>
                <a:lnTo>
                  <a:pt x="663125" y="139700"/>
                </a:lnTo>
                <a:lnTo>
                  <a:pt x="662017" y="132080"/>
                </a:lnTo>
                <a:lnTo>
                  <a:pt x="654941" y="109220"/>
                </a:lnTo>
                <a:lnTo>
                  <a:pt x="645033" y="91440"/>
                </a:lnTo>
                <a:lnTo>
                  <a:pt x="638111" y="85090"/>
                </a:lnTo>
                <a:lnTo>
                  <a:pt x="486829" y="85090"/>
                </a:lnTo>
                <a:lnTo>
                  <a:pt x="482671" y="81280"/>
                </a:lnTo>
                <a:lnTo>
                  <a:pt x="347548" y="81280"/>
                </a:lnTo>
                <a:lnTo>
                  <a:pt x="347027" y="78740"/>
                </a:lnTo>
                <a:lnTo>
                  <a:pt x="348040" y="78156"/>
                </a:lnTo>
                <a:lnTo>
                  <a:pt x="350748" y="60960"/>
                </a:lnTo>
                <a:lnTo>
                  <a:pt x="338011" y="60960"/>
                </a:lnTo>
                <a:lnTo>
                  <a:pt x="325515" y="59690"/>
                </a:lnTo>
                <a:close/>
              </a:path>
              <a:path w="1365250" h="353060">
                <a:moveTo>
                  <a:pt x="543750" y="139700"/>
                </a:moveTo>
                <a:lnTo>
                  <a:pt x="402463" y="139700"/>
                </a:lnTo>
                <a:lnTo>
                  <a:pt x="410298" y="142240"/>
                </a:lnTo>
                <a:lnTo>
                  <a:pt x="413537" y="146050"/>
                </a:lnTo>
                <a:lnTo>
                  <a:pt x="418528" y="273050"/>
                </a:lnTo>
                <a:lnTo>
                  <a:pt x="410175" y="276860"/>
                </a:lnTo>
                <a:lnTo>
                  <a:pt x="402509" y="281940"/>
                </a:lnTo>
                <a:lnTo>
                  <a:pt x="395530" y="288290"/>
                </a:lnTo>
                <a:lnTo>
                  <a:pt x="389242" y="295910"/>
                </a:lnTo>
                <a:lnTo>
                  <a:pt x="396278" y="349250"/>
                </a:lnTo>
                <a:lnTo>
                  <a:pt x="535940" y="349250"/>
                </a:lnTo>
                <a:lnTo>
                  <a:pt x="542975" y="294640"/>
                </a:lnTo>
                <a:lnTo>
                  <a:pt x="536208" y="288290"/>
                </a:lnTo>
                <a:lnTo>
                  <a:pt x="529070" y="281940"/>
                </a:lnTo>
                <a:lnTo>
                  <a:pt x="521564" y="276860"/>
                </a:lnTo>
                <a:lnTo>
                  <a:pt x="513689" y="273050"/>
                </a:lnTo>
                <a:lnTo>
                  <a:pt x="513568" y="180340"/>
                </a:lnTo>
                <a:lnTo>
                  <a:pt x="513207" y="168910"/>
                </a:lnTo>
                <a:lnTo>
                  <a:pt x="512607" y="158750"/>
                </a:lnTo>
                <a:lnTo>
                  <a:pt x="511771" y="151130"/>
                </a:lnTo>
                <a:lnTo>
                  <a:pt x="518706" y="146050"/>
                </a:lnTo>
                <a:lnTo>
                  <a:pt x="526346" y="142240"/>
                </a:lnTo>
                <a:lnTo>
                  <a:pt x="534694" y="140970"/>
                </a:lnTo>
                <a:lnTo>
                  <a:pt x="543750" y="139700"/>
                </a:lnTo>
                <a:close/>
              </a:path>
              <a:path w="1365250" h="353060">
                <a:moveTo>
                  <a:pt x="663125" y="139700"/>
                </a:moveTo>
                <a:lnTo>
                  <a:pt x="556361" y="139700"/>
                </a:lnTo>
                <a:lnTo>
                  <a:pt x="564337" y="142240"/>
                </a:lnTo>
                <a:lnTo>
                  <a:pt x="567664" y="146050"/>
                </a:lnTo>
                <a:lnTo>
                  <a:pt x="572643" y="273050"/>
                </a:lnTo>
                <a:lnTo>
                  <a:pt x="564282" y="276860"/>
                </a:lnTo>
                <a:lnTo>
                  <a:pt x="556593" y="281940"/>
                </a:lnTo>
                <a:lnTo>
                  <a:pt x="549575" y="288290"/>
                </a:lnTo>
                <a:lnTo>
                  <a:pt x="543229" y="295910"/>
                </a:lnTo>
                <a:lnTo>
                  <a:pt x="550265" y="349250"/>
                </a:lnTo>
                <a:lnTo>
                  <a:pt x="689927" y="349250"/>
                </a:lnTo>
                <a:lnTo>
                  <a:pt x="696284" y="299909"/>
                </a:lnTo>
                <a:lnTo>
                  <a:pt x="667677" y="273050"/>
                </a:lnTo>
                <a:lnTo>
                  <a:pt x="667572" y="193040"/>
                </a:lnTo>
                <a:lnTo>
                  <a:pt x="666262" y="161290"/>
                </a:lnTo>
                <a:lnTo>
                  <a:pt x="663125" y="139700"/>
                </a:lnTo>
                <a:close/>
              </a:path>
              <a:path w="1365250" h="353060">
                <a:moveTo>
                  <a:pt x="1052653" y="59690"/>
                </a:moveTo>
                <a:lnTo>
                  <a:pt x="1015628" y="59690"/>
                </a:lnTo>
                <a:lnTo>
                  <a:pt x="1001144" y="60960"/>
                </a:lnTo>
                <a:lnTo>
                  <a:pt x="984930" y="64770"/>
                </a:lnTo>
                <a:lnTo>
                  <a:pt x="966990" y="67310"/>
                </a:lnTo>
                <a:lnTo>
                  <a:pt x="960208" y="120650"/>
                </a:lnTo>
                <a:lnTo>
                  <a:pt x="989634" y="142240"/>
                </a:lnTo>
                <a:lnTo>
                  <a:pt x="989634" y="273050"/>
                </a:lnTo>
                <a:lnTo>
                  <a:pt x="981274" y="276860"/>
                </a:lnTo>
                <a:lnTo>
                  <a:pt x="973583" y="281940"/>
                </a:lnTo>
                <a:lnTo>
                  <a:pt x="966562" y="288290"/>
                </a:lnTo>
                <a:lnTo>
                  <a:pt x="963650" y="291782"/>
                </a:lnTo>
                <a:lnTo>
                  <a:pt x="963650" y="322002"/>
                </a:lnTo>
                <a:lnTo>
                  <a:pt x="967244" y="349250"/>
                </a:lnTo>
                <a:lnTo>
                  <a:pt x="1136332" y="349250"/>
                </a:lnTo>
                <a:lnTo>
                  <a:pt x="1143495" y="294640"/>
                </a:lnTo>
                <a:lnTo>
                  <a:pt x="1131474" y="284480"/>
                </a:lnTo>
                <a:lnTo>
                  <a:pt x="1117661" y="276860"/>
                </a:lnTo>
                <a:lnTo>
                  <a:pt x="1102056" y="271780"/>
                </a:lnTo>
                <a:lnTo>
                  <a:pt x="1084656" y="266700"/>
                </a:lnTo>
                <a:lnTo>
                  <a:pt x="1084656" y="161290"/>
                </a:lnTo>
                <a:lnTo>
                  <a:pt x="1090728" y="157480"/>
                </a:lnTo>
                <a:lnTo>
                  <a:pt x="1100107" y="153670"/>
                </a:lnTo>
                <a:lnTo>
                  <a:pt x="1112793" y="152400"/>
                </a:lnTo>
                <a:lnTo>
                  <a:pt x="1162613" y="152400"/>
                </a:lnTo>
                <a:lnTo>
                  <a:pt x="1163189" y="126103"/>
                </a:lnTo>
                <a:lnTo>
                  <a:pt x="1156153" y="86360"/>
                </a:lnTo>
                <a:lnTo>
                  <a:pt x="1073785" y="86360"/>
                </a:lnTo>
                <a:lnTo>
                  <a:pt x="1077887" y="60960"/>
                </a:lnTo>
                <a:lnTo>
                  <a:pt x="1065149" y="60960"/>
                </a:lnTo>
                <a:lnTo>
                  <a:pt x="1052653" y="59690"/>
                </a:lnTo>
                <a:close/>
              </a:path>
              <a:path w="1365250" h="353060">
                <a:moveTo>
                  <a:pt x="1281137" y="132080"/>
                </a:moveTo>
                <a:lnTo>
                  <a:pt x="1186116" y="132080"/>
                </a:lnTo>
                <a:lnTo>
                  <a:pt x="1186195" y="269240"/>
                </a:lnTo>
                <a:lnTo>
                  <a:pt x="1196114" y="316230"/>
                </a:lnTo>
                <a:lnTo>
                  <a:pt x="1228707" y="344170"/>
                </a:lnTo>
                <a:lnTo>
                  <a:pt x="1267587" y="349250"/>
                </a:lnTo>
                <a:lnTo>
                  <a:pt x="1290952" y="347980"/>
                </a:lnTo>
                <a:lnTo>
                  <a:pt x="1315004" y="342900"/>
                </a:lnTo>
                <a:lnTo>
                  <a:pt x="1339744" y="335280"/>
                </a:lnTo>
                <a:lnTo>
                  <a:pt x="1365173" y="323850"/>
                </a:lnTo>
                <a:lnTo>
                  <a:pt x="1346362" y="274320"/>
                </a:lnTo>
                <a:lnTo>
                  <a:pt x="1290307" y="274320"/>
                </a:lnTo>
                <a:lnTo>
                  <a:pt x="1284986" y="273050"/>
                </a:lnTo>
                <a:lnTo>
                  <a:pt x="1281912" y="267970"/>
                </a:lnTo>
                <a:lnTo>
                  <a:pt x="1281137" y="262890"/>
                </a:lnTo>
                <a:lnTo>
                  <a:pt x="1281137" y="132080"/>
                </a:lnTo>
                <a:close/>
              </a:path>
              <a:path w="1365250" h="353060">
                <a:moveTo>
                  <a:pt x="862990" y="330200"/>
                </a:moveTo>
                <a:lnTo>
                  <a:pt x="861377" y="331470"/>
                </a:lnTo>
                <a:lnTo>
                  <a:pt x="861469" y="331829"/>
                </a:lnTo>
                <a:lnTo>
                  <a:pt x="862990" y="330200"/>
                </a:lnTo>
                <a:close/>
              </a:path>
              <a:path w="1365250" h="353060">
                <a:moveTo>
                  <a:pt x="963650" y="291782"/>
                </a:moveTo>
                <a:lnTo>
                  <a:pt x="960208" y="295910"/>
                </a:lnTo>
                <a:lnTo>
                  <a:pt x="963650" y="322002"/>
                </a:lnTo>
                <a:lnTo>
                  <a:pt x="963650" y="291782"/>
                </a:lnTo>
                <a:close/>
              </a:path>
              <a:path w="1365250" h="353060">
                <a:moveTo>
                  <a:pt x="693551" y="291438"/>
                </a:moveTo>
                <a:lnTo>
                  <a:pt x="696284" y="299909"/>
                </a:lnTo>
                <a:lnTo>
                  <a:pt x="696963" y="294640"/>
                </a:lnTo>
                <a:lnTo>
                  <a:pt x="693551" y="291438"/>
                </a:lnTo>
                <a:close/>
              </a:path>
              <a:path w="1365250" h="353060">
                <a:moveTo>
                  <a:pt x="934872" y="241300"/>
                </a:moveTo>
                <a:lnTo>
                  <a:pt x="839711" y="241300"/>
                </a:lnTo>
                <a:lnTo>
                  <a:pt x="839711" y="269240"/>
                </a:lnTo>
                <a:lnTo>
                  <a:pt x="834294" y="273050"/>
                </a:lnTo>
                <a:lnTo>
                  <a:pt x="827244" y="275590"/>
                </a:lnTo>
                <a:lnTo>
                  <a:pt x="818564" y="278130"/>
                </a:lnTo>
                <a:lnTo>
                  <a:pt x="963650" y="278130"/>
                </a:lnTo>
                <a:lnTo>
                  <a:pt x="955185" y="274320"/>
                </a:lnTo>
                <a:lnTo>
                  <a:pt x="947566" y="270510"/>
                </a:lnTo>
                <a:lnTo>
                  <a:pt x="940794" y="267970"/>
                </a:lnTo>
                <a:lnTo>
                  <a:pt x="934872" y="266700"/>
                </a:lnTo>
                <a:lnTo>
                  <a:pt x="934872" y="241300"/>
                </a:lnTo>
                <a:close/>
              </a:path>
              <a:path w="1365250" h="353060">
                <a:moveTo>
                  <a:pt x="1342021" y="262890"/>
                </a:moveTo>
                <a:lnTo>
                  <a:pt x="1328572" y="267970"/>
                </a:lnTo>
                <a:lnTo>
                  <a:pt x="1316991" y="271780"/>
                </a:lnTo>
                <a:lnTo>
                  <a:pt x="1307279" y="273050"/>
                </a:lnTo>
                <a:lnTo>
                  <a:pt x="1299438" y="274320"/>
                </a:lnTo>
                <a:lnTo>
                  <a:pt x="1346362" y="274320"/>
                </a:lnTo>
                <a:lnTo>
                  <a:pt x="1342021" y="262890"/>
                </a:lnTo>
                <a:close/>
              </a:path>
              <a:path w="1365250" h="353060">
                <a:moveTo>
                  <a:pt x="819886" y="60960"/>
                </a:moveTo>
                <a:lnTo>
                  <a:pt x="761212" y="68580"/>
                </a:lnTo>
                <a:lnTo>
                  <a:pt x="704138" y="91440"/>
                </a:lnTo>
                <a:lnTo>
                  <a:pt x="703050" y="109220"/>
                </a:lnTo>
                <a:lnTo>
                  <a:pt x="703063" y="116840"/>
                </a:lnTo>
                <a:lnTo>
                  <a:pt x="703810" y="130810"/>
                </a:lnTo>
                <a:lnTo>
                  <a:pt x="706254" y="146050"/>
                </a:lnTo>
                <a:lnTo>
                  <a:pt x="710330" y="160020"/>
                </a:lnTo>
                <a:lnTo>
                  <a:pt x="716038" y="173990"/>
                </a:lnTo>
                <a:lnTo>
                  <a:pt x="781265" y="173990"/>
                </a:lnTo>
                <a:lnTo>
                  <a:pt x="785180" y="163830"/>
                </a:lnTo>
                <a:lnTo>
                  <a:pt x="788104" y="153670"/>
                </a:lnTo>
                <a:lnTo>
                  <a:pt x="790038" y="144780"/>
                </a:lnTo>
                <a:lnTo>
                  <a:pt x="790981" y="137160"/>
                </a:lnTo>
                <a:lnTo>
                  <a:pt x="792099" y="135890"/>
                </a:lnTo>
                <a:lnTo>
                  <a:pt x="932524" y="135890"/>
                </a:lnTo>
                <a:lnTo>
                  <a:pt x="927931" y="116840"/>
                </a:lnTo>
                <a:lnTo>
                  <a:pt x="891261" y="74930"/>
                </a:lnTo>
                <a:lnTo>
                  <a:pt x="847642" y="63500"/>
                </a:lnTo>
                <a:lnTo>
                  <a:pt x="819886" y="60960"/>
                </a:lnTo>
                <a:close/>
              </a:path>
              <a:path w="1365250" h="353060">
                <a:moveTo>
                  <a:pt x="1162613" y="152400"/>
                </a:moveTo>
                <a:lnTo>
                  <a:pt x="1143173" y="152400"/>
                </a:lnTo>
                <a:lnTo>
                  <a:pt x="1152239" y="153670"/>
                </a:lnTo>
                <a:lnTo>
                  <a:pt x="1162558" y="154940"/>
                </a:lnTo>
                <a:lnTo>
                  <a:pt x="1162613" y="152400"/>
                </a:lnTo>
                <a:close/>
              </a:path>
              <a:path w="1365250" h="353060">
                <a:moveTo>
                  <a:pt x="1281137" y="0"/>
                </a:moveTo>
                <a:lnTo>
                  <a:pt x="1228839" y="0"/>
                </a:lnTo>
                <a:lnTo>
                  <a:pt x="1215180" y="11430"/>
                </a:lnTo>
                <a:lnTo>
                  <a:pt x="1204529" y="25400"/>
                </a:lnTo>
                <a:lnTo>
                  <a:pt x="1196887" y="41910"/>
                </a:lnTo>
                <a:lnTo>
                  <a:pt x="1192250" y="60960"/>
                </a:lnTo>
                <a:lnTo>
                  <a:pt x="1181444" y="66040"/>
                </a:lnTo>
                <a:lnTo>
                  <a:pt x="1171789" y="71120"/>
                </a:lnTo>
                <a:lnTo>
                  <a:pt x="1164269" y="76734"/>
                </a:lnTo>
                <a:lnTo>
                  <a:pt x="1163189" y="126103"/>
                </a:lnTo>
                <a:lnTo>
                  <a:pt x="1164247" y="132080"/>
                </a:lnTo>
                <a:lnTo>
                  <a:pt x="1356093" y="132080"/>
                </a:lnTo>
                <a:lnTo>
                  <a:pt x="1356093" y="66040"/>
                </a:lnTo>
                <a:lnTo>
                  <a:pt x="1281137" y="66040"/>
                </a:lnTo>
                <a:lnTo>
                  <a:pt x="1281137" y="0"/>
                </a:lnTo>
                <a:close/>
              </a:path>
              <a:path w="1365250" h="353060">
                <a:moveTo>
                  <a:pt x="1164269" y="76734"/>
                </a:moveTo>
                <a:lnTo>
                  <a:pt x="1163284" y="77470"/>
                </a:lnTo>
                <a:lnTo>
                  <a:pt x="1155928" y="85090"/>
                </a:lnTo>
                <a:lnTo>
                  <a:pt x="1163189" y="126103"/>
                </a:lnTo>
                <a:lnTo>
                  <a:pt x="1164269" y="76734"/>
                </a:lnTo>
                <a:close/>
              </a:path>
              <a:path w="1365250" h="353060">
                <a:moveTo>
                  <a:pt x="1140897" y="60960"/>
                </a:moveTo>
                <a:lnTo>
                  <a:pt x="1132116" y="60960"/>
                </a:lnTo>
                <a:lnTo>
                  <a:pt x="1113439" y="63500"/>
                </a:lnTo>
                <a:lnTo>
                  <a:pt x="1103525" y="67310"/>
                </a:lnTo>
                <a:lnTo>
                  <a:pt x="1093228" y="71120"/>
                </a:lnTo>
                <a:lnTo>
                  <a:pt x="1084148" y="76200"/>
                </a:lnTo>
                <a:lnTo>
                  <a:pt x="1077882" y="80010"/>
                </a:lnTo>
                <a:lnTo>
                  <a:pt x="1074428" y="83820"/>
                </a:lnTo>
                <a:lnTo>
                  <a:pt x="1073785" y="86360"/>
                </a:lnTo>
                <a:lnTo>
                  <a:pt x="1156153" y="86360"/>
                </a:lnTo>
                <a:lnTo>
                  <a:pt x="1155928" y="85090"/>
                </a:lnTo>
                <a:lnTo>
                  <a:pt x="1163284" y="77470"/>
                </a:lnTo>
                <a:lnTo>
                  <a:pt x="1164269" y="76734"/>
                </a:lnTo>
                <a:lnTo>
                  <a:pt x="1164475" y="67310"/>
                </a:lnTo>
                <a:lnTo>
                  <a:pt x="1157079" y="64770"/>
                </a:lnTo>
                <a:lnTo>
                  <a:pt x="1149219" y="62230"/>
                </a:lnTo>
                <a:lnTo>
                  <a:pt x="1140897" y="60960"/>
                </a:lnTo>
                <a:close/>
              </a:path>
              <a:path w="1365250" h="353060">
                <a:moveTo>
                  <a:pt x="559346" y="60960"/>
                </a:moveTo>
                <a:lnTo>
                  <a:pt x="538208" y="63500"/>
                </a:lnTo>
                <a:lnTo>
                  <a:pt x="527043" y="67310"/>
                </a:lnTo>
                <a:lnTo>
                  <a:pt x="515480" y="71120"/>
                </a:lnTo>
                <a:lnTo>
                  <a:pt x="504909" y="74930"/>
                </a:lnTo>
                <a:lnTo>
                  <a:pt x="496611" y="78740"/>
                </a:lnTo>
                <a:lnTo>
                  <a:pt x="490584" y="82550"/>
                </a:lnTo>
                <a:lnTo>
                  <a:pt x="486829" y="85090"/>
                </a:lnTo>
                <a:lnTo>
                  <a:pt x="638111" y="85090"/>
                </a:lnTo>
                <a:lnTo>
                  <a:pt x="631190" y="78740"/>
                </a:lnTo>
                <a:lnTo>
                  <a:pt x="612295" y="68580"/>
                </a:lnTo>
                <a:lnTo>
                  <a:pt x="588347" y="63500"/>
                </a:lnTo>
                <a:lnTo>
                  <a:pt x="559346" y="60960"/>
                </a:lnTo>
                <a:close/>
              </a:path>
              <a:path w="1365250" h="353060">
                <a:moveTo>
                  <a:pt x="348040" y="78156"/>
                </a:moveTo>
                <a:lnTo>
                  <a:pt x="347027" y="78740"/>
                </a:lnTo>
                <a:lnTo>
                  <a:pt x="347548" y="81280"/>
                </a:lnTo>
                <a:lnTo>
                  <a:pt x="348040" y="78156"/>
                </a:lnTo>
                <a:close/>
              </a:path>
              <a:path w="1365250" h="353060">
                <a:moveTo>
                  <a:pt x="405358" y="60960"/>
                </a:moveTo>
                <a:lnTo>
                  <a:pt x="353644" y="74930"/>
                </a:lnTo>
                <a:lnTo>
                  <a:pt x="347548" y="81280"/>
                </a:lnTo>
                <a:lnTo>
                  <a:pt x="482671" y="81280"/>
                </a:lnTo>
                <a:lnTo>
                  <a:pt x="475742" y="74930"/>
                </a:lnTo>
                <a:lnTo>
                  <a:pt x="458466" y="67310"/>
                </a:lnTo>
                <a:lnTo>
                  <a:pt x="435004" y="63500"/>
                </a:lnTo>
                <a:lnTo>
                  <a:pt x="405358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2131" y="4848695"/>
            <a:ext cx="1749425" cy="294640"/>
          </a:xfrm>
          <a:custGeom>
            <a:avLst/>
            <a:gdLst/>
            <a:ahLst/>
            <a:cxnLst/>
            <a:rect l="l" t="t" r="r" b="b"/>
            <a:pathLst>
              <a:path w="1749425" h="294639">
                <a:moveTo>
                  <a:pt x="72390" y="192227"/>
                </a:moveTo>
                <a:lnTo>
                  <a:pt x="15608" y="192227"/>
                </a:lnTo>
                <a:lnTo>
                  <a:pt x="8776" y="207903"/>
                </a:lnTo>
                <a:lnTo>
                  <a:pt x="3898" y="223594"/>
                </a:lnTo>
                <a:lnTo>
                  <a:pt x="974" y="239302"/>
                </a:lnTo>
                <a:lnTo>
                  <a:pt x="0" y="255028"/>
                </a:lnTo>
                <a:lnTo>
                  <a:pt x="0" y="259207"/>
                </a:lnTo>
                <a:lnTo>
                  <a:pt x="47863" y="289012"/>
                </a:lnTo>
                <a:lnTo>
                  <a:pt x="105638" y="294157"/>
                </a:lnTo>
                <a:lnTo>
                  <a:pt x="135320" y="292416"/>
                </a:lnTo>
                <a:lnTo>
                  <a:pt x="182458" y="278480"/>
                </a:lnTo>
                <a:lnTo>
                  <a:pt x="213395" y="251314"/>
                </a:lnTo>
                <a:lnTo>
                  <a:pt x="226903" y="221526"/>
                </a:lnTo>
                <a:lnTo>
                  <a:pt x="92773" y="221526"/>
                </a:lnTo>
                <a:lnTo>
                  <a:pt x="86080" y="221310"/>
                </a:lnTo>
                <a:lnTo>
                  <a:pt x="84543" y="220878"/>
                </a:lnTo>
                <a:lnTo>
                  <a:pt x="83255" y="215780"/>
                </a:lnTo>
                <a:lnTo>
                  <a:pt x="80800" y="209305"/>
                </a:lnTo>
                <a:lnTo>
                  <a:pt x="77178" y="201454"/>
                </a:lnTo>
                <a:lnTo>
                  <a:pt x="72390" y="192227"/>
                </a:lnTo>
                <a:close/>
              </a:path>
              <a:path w="1749425" h="294639">
                <a:moveTo>
                  <a:pt x="117157" y="2044"/>
                </a:moveTo>
                <a:lnTo>
                  <a:pt x="68360" y="8247"/>
                </a:lnTo>
                <a:lnTo>
                  <a:pt x="31203" y="26860"/>
                </a:lnTo>
                <a:lnTo>
                  <a:pt x="1950" y="72203"/>
                </a:lnTo>
                <a:lnTo>
                  <a:pt x="0" y="90932"/>
                </a:lnTo>
                <a:lnTo>
                  <a:pt x="1278" y="109365"/>
                </a:lnTo>
                <a:lnTo>
                  <a:pt x="20459" y="150279"/>
                </a:lnTo>
                <a:lnTo>
                  <a:pt x="59075" y="174573"/>
                </a:lnTo>
                <a:lnTo>
                  <a:pt x="127431" y="195173"/>
                </a:lnTo>
                <a:lnTo>
                  <a:pt x="133946" y="197726"/>
                </a:lnTo>
                <a:lnTo>
                  <a:pt x="138722" y="201815"/>
                </a:lnTo>
                <a:lnTo>
                  <a:pt x="139915" y="204000"/>
                </a:lnTo>
                <a:lnTo>
                  <a:pt x="139915" y="206298"/>
                </a:lnTo>
                <a:lnTo>
                  <a:pt x="137710" y="212958"/>
                </a:lnTo>
                <a:lnTo>
                  <a:pt x="131094" y="217717"/>
                </a:lnTo>
                <a:lnTo>
                  <a:pt x="120065" y="220573"/>
                </a:lnTo>
                <a:lnTo>
                  <a:pt x="104622" y="221526"/>
                </a:lnTo>
                <a:lnTo>
                  <a:pt x="226903" y="221526"/>
                </a:lnTo>
                <a:lnTo>
                  <a:pt x="228807" y="215247"/>
                </a:lnTo>
                <a:lnTo>
                  <a:pt x="230733" y="194144"/>
                </a:lnTo>
                <a:lnTo>
                  <a:pt x="226240" y="164322"/>
                </a:lnTo>
                <a:lnTo>
                  <a:pt x="212761" y="140333"/>
                </a:lnTo>
                <a:lnTo>
                  <a:pt x="190298" y="122180"/>
                </a:lnTo>
                <a:lnTo>
                  <a:pt x="158851" y="109867"/>
                </a:lnTo>
                <a:lnTo>
                  <a:pt x="117411" y="98856"/>
                </a:lnTo>
                <a:lnTo>
                  <a:pt x="105100" y="94934"/>
                </a:lnTo>
                <a:lnTo>
                  <a:pt x="96305" y="90579"/>
                </a:lnTo>
                <a:lnTo>
                  <a:pt x="91027" y="85790"/>
                </a:lnTo>
                <a:lnTo>
                  <a:pt x="89268" y="80568"/>
                </a:lnTo>
                <a:lnTo>
                  <a:pt x="90756" y="76375"/>
                </a:lnTo>
                <a:lnTo>
                  <a:pt x="95218" y="73379"/>
                </a:lnTo>
                <a:lnTo>
                  <a:pt x="102652" y="71580"/>
                </a:lnTo>
                <a:lnTo>
                  <a:pt x="113055" y="70980"/>
                </a:lnTo>
                <a:lnTo>
                  <a:pt x="212068" y="70980"/>
                </a:lnTo>
                <a:lnTo>
                  <a:pt x="212758" y="68803"/>
                </a:lnTo>
                <a:lnTo>
                  <a:pt x="215685" y="53615"/>
                </a:lnTo>
                <a:lnTo>
                  <a:pt x="216561" y="40166"/>
                </a:lnTo>
                <a:lnTo>
                  <a:pt x="216662" y="34785"/>
                </a:lnTo>
                <a:lnTo>
                  <a:pt x="216281" y="28816"/>
                </a:lnTo>
                <a:lnTo>
                  <a:pt x="215506" y="20713"/>
                </a:lnTo>
                <a:lnTo>
                  <a:pt x="192956" y="12546"/>
                </a:lnTo>
                <a:lnTo>
                  <a:pt x="169046" y="6711"/>
                </a:lnTo>
                <a:lnTo>
                  <a:pt x="143779" y="3211"/>
                </a:lnTo>
                <a:lnTo>
                  <a:pt x="117157" y="2044"/>
                </a:lnTo>
                <a:close/>
              </a:path>
              <a:path w="1749425" h="294639">
                <a:moveTo>
                  <a:pt x="212068" y="70980"/>
                </a:moveTo>
                <a:lnTo>
                  <a:pt x="121843" y="70980"/>
                </a:lnTo>
                <a:lnTo>
                  <a:pt x="128409" y="71539"/>
                </a:lnTo>
                <a:lnTo>
                  <a:pt x="132765" y="72644"/>
                </a:lnTo>
                <a:lnTo>
                  <a:pt x="133961" y="77311"/>
                </a:lnTo>
                <a:lnTo>
                  <a:pt x="136404" y="83386"/>
                </a:lnTo>
                <a:lnTo>
                  <a:pt x="140130" y="90932"/>
                </a:lnTo>
                <a:lnTo>
                  <a:pt x="145034" y="99758"/>
                </a:lnTo>
                <a:lnTo>
                  <a:pt x="201053" y="99758"/>
                </a:lnTo>
                <a:lnTo>
                  <a:pt x="207880" y="84185"/>
                </a:lnTo>
                <a:lnTo>
                  <a:pt x="212068" y="70980"/>
                </a:lnTo>
                <a:close/>
              </a:path>
              <a:path w="1749425" h="294639">
                <a:moveTo>
                  <a:pt x="370433" y="2044"/>
                </a:moveTo>
                <a:lnTo>
                  <a:pt x="321000" y="10007"/>
                </a:lnTo>
                <a:lnTo>
                  <a:pt x="278091" y="33896"/>
                </a:lnTo>
                <a:lnTo>
                  <a:pt x="251497" y="66843"/>
                </a:lnTo>
                <a:lnTo>
                  <a:pt x="236043" y="114146"/>
                </a:lnTo>
                <a:lnTo>
                  <a:pt x="233070" y="152323"/>
                </a:lnTo>
                <a:lnTo>
                  <a:pt x="235244" y="184452"/>
                </a:lnTo>
                <a:lnTo>
                  <a:pt x="252637" y="236950"/>
                </a:lnTo>
                <a:lnTo>
                  <a:pt x="287303" y="273444"/>
                </a:lnTo>
                <a:lnTo>
                  <a:pt x="338528" y="291856"/>
                </a:lnTo>
                <a:lnTo>
                  <a:pt x="370306" y="294157"/>
                </a:lnTo>
                <a:lnTo>
                  <a:pt x="386322" y="293542"/>
                </a:lnTo>
                <a:lnTo>
                  <a:pt x="429399" y="284314"/>
                </a:lnTo>
                <a:lnTo>
                  <a:pt x="467334" y="263677"/>
                </a:lnTo>
                <a:lnTo>
                  <a:pt x="477608" y="252603"/>
                </a:lnTo>
                <a:lnTo>
                  <a:pt x="463161" y="214223"/>
                </a:lnTo>
                <a:lnTo>
                  <a:pt x="384378" y="214223"/>
                </a:lnTo>
                <a:lnTo>
                  <a:pt x="371274" y="213552"/>
                </a:lnTo>
                <a:lnTo>
                  <a:pt x="335329" y="191176"/>
                </a:lnTo>
                <a:lnTo>
                  <a:pt x="331558" y="175729"/>
                </a:lnTo>
                <a:lnTo>
                  <a:pt x="433616" y="175729"/>
                </a:lnTo>
                <a:lnTo>
                  <a:pt x="454654" y="172691"/>
                </a:lnTo>
                <a:lnTo>
                  <a:pt x="469684" y="163577"/>
                </a:lnTo>
                <a:lnTo>
                  <a:pt x="478703" y="148388"/>
                </a:lnTo>
                <a:lnTo>
                  <a:pt x="481711" y="127127"/>
                </a:lnTo>
                <a:lnTo>
                  <a:pt x="480728" y="109982"/>
                </a:lnTo>
                <a:lnTo>
                  <a:pt x="332828" y="109982"/>
                </a:lnTo>
                <a:lnTo>
                  <a:pt x="333946" y="100774"/>
                </a:lnTo>
                <a:lnTo>
                  <a:pt x="366471" y="77241"/>
                </a:lnTo>
                <a:lnTo>
                  <a:pt x="476210" y="77241"/>
                </a:lnTo>
                <a:lnTo>
                  <a:pt x="474386" y="68329"/>
                </a:lnTo>
                <a:lnTo>
                  <a:pt x="452412" y="30048"/>
                </a:lnTo>
                <a:lnTo>
                  <a:pt x="417342" y="9045"/>
                </a:lnTo>
                <a:lnTo>
                  <a:pt x="395367" y="3794"/>
                </a:lnTo>
                <a:lnTo>
                  <a:pt x="370433" y="2044"/>
                </a:lnTo>
                <a:close/>
              </a:path>
              <a:path w="1749425" h="294639">
                <a:moveTo>
                  <a:pt x="454977" y="192481"/>
                </a:moveTo>
                <a:lnTo>
                  <a:pt x="415582" y="210388"/>
                </a:lnTo>
                <a:lnTo>
                  <a:pt x="384378" y="214223"/>
                </a:lnTo>
                <a:lnTo>
                  <a:pt x="463161" y="214223"/>
                </a:lnTo>
                <a:lnTo>
                  <a:pt x="454977" y="192481"/>
                </a:lnTo>
                <a:close/>
              </a:path>
              <a:path w="1749425" h="294639">
                <a:moveTo>
                  <a:pt x="394011" y="109609"/>
                </a:moveTo>
                <a:lnTo>
                  <a:pt x="332828" y="109982"/>
                </a:lnTo>
                <a:lnTo>
                  <a:pt x="480728" y="109982"/>
                </a:lnTo>
                <a:lnTo>
                  <a:pt x="394093" y="109943"/>
                </a:lnTo>
                <a:lnTo>
                  <a:pt x="394011" y="109609"/>
                </a:lnTo>
                <a:close/>
              </a:path>
              <a:path w="1749425" h="294639">
                <a:moveTo>
                  <a:pt x="395376" y="109601"/>
                </a:moveTo>
                <a:lnTo>
                  <a:pt x="394011" y="109609"/>
                </a:lnTo>
                <a:lnTo>
                  <a:pt x="394093" y="109943"/>
                </a:lnTo>
                <a:lnTo>
                  <a:pt x="395376" y="109601"/>
                </a:lnTo>
                <a:close/>
              </a:path>
              <a:path w="1749425" h="294639">
                <a:moveTo>
                  <a:pt x="480706" y="109601"/>
                </a:moveTo>
                <a:lnTo>
                  <a:pt x="395345" y="109609"/>
                </a:lnTo>
                <a:lnTo>
                  <a:pt x="394093" y="109943"/>
                </a:lnTo>
                <a:lnTo>
                  <a:pt x="480726" y="109943"/>
                </a:lnTo>
                <a:lnTo>
                  <a:pt x="480706" y="109601"/>
                </a:lnTo>
                <a:close/>
              </a:path>
              <a:path w="1749425" h="294639">
                <a:moveTo>
                  <a:pt x="476210" y="77241"/>
                </a:moveTo>
                <a:lnTo>
                  <a:pt x="376783" y="77241"/>
                </a:lnTo>
                <a:lnTo>
                  <a:pt x="383857" y="79933"/>
                </a:lnTo>
                <a:lnTo>
                  <a:pt x="391541" y="90678"/>
                </a:lnTo>
                <a:lnTo>
                  <a:pt x="393458" y="96177"/>
                </a:lnTo>
                <a:lnTo>
                  <a:pt x="393458" y="107353"/>
                </a:lnTo>
                <a:lnTo>
                  <a:pt x="394011" y="109609"/>
                </a:lnTo>
                <a:lnTo>
                  <a:pt x="480706" y="109601"/>
                </a:lnTo>
                <a:lnTo>
                  <a:pt x="479879" y="95163"/>
                </a:lnTo>
                <a:lnTo>
                  <a:pt x="476210" y="77241"/>
                </a:lnTo>
                <a:close/>
              </a:path>
              <a:path w="1749425" h="294639">
                <a:moveTo>
                  <a:pt x="873404" y="192227"/>
                </a:moveTo>
                <a:lnTo>
                  <a:pt x="816610" y="192227"/>
                </a:lnTo>
                <a:lnTo>
                  <a:pt x="809783" y="207903"/>
                </a:lnTo>
                <a:lnTo>
                  <a:pt x="804905" y="223594"/>
                </a:lnTo>
                <a:lnTo>
                  <a:pt x="801977" y="239302"/>
                </a:lnTo>
                <a:lnTo>
                  <a:pt x="801001" y="255028"/>
                </a:lnTo>
                <a:lnTo>
                  <a:pt x="801001" y="259207"/>
                </a:lnTo>
                <a:lnTo>
                  <a:pt x="848871" y="289012"/>
                </a:lnTo>
                <a:lnTo>
                  <a:pt x="906653" y="294157"/>
                </a:lnTo>
                <a:lnTo>
                  <a:pt x="936332" y="292416"/>
                </a:lnTo>
                <a:lnTo>
                  <a:pt x="983462" y="278480"/>
                </a:lnTo>
                <a:lnTo>
                  <a:pt x="1014397" y="251314"/>
                </a:lnTo>
                <a:lnTo>
                  <a:pt x="1027904" y="221526"/>
                </a:lnTo>
                <a:lnTo>
                  <a:pt x="893775" y="221526"/>
                </a:lnTo>
                <a:lnTo>
                  <a:pt x="887082" y="221310"/>
                </a:lnTo>
                <a:lnTo>
                  <a:pt x="885545" y="220878"/>
                </a:lnTo>
                <a:lnTo>
                  <a:pt x="884257" y="215780"/>
                </a:lnTo>
                <a:lnTo>
                  <a:pt x="881803" y="209305"/>
                </a:lnTo>
                <a:lnTo>
                  <a:pt x="878185" y="201454"/>
                </a:lnTo>
                <a:lnTo>
                  <a:pt x="873404" y="192227"/>
                </a:lnTo>
                <a:close/>
              </a:path>
              <a:path w="1749425" h="294639">
                <a:moveTo>
                  <a:pt x="554266" y="0"/>
                </a:moveTo>
                <a:lnTo>
                  <a:pt x="510814" y="4602"/>
                </a:lnTo>
                <a:lnTo>
                  <a:pt x="486105" y="60998"/>
                </a:lnTo>
                <a:lnTo>
                  <a:pt x="493842" y="68909"/>
                </a:lnTo>
                <a:lnTo>
                  <a:pt x="501321" y="75233"/>
                </a:lnTo>
                <a:lnTo>
                  <a:pt x="508545" y="79973"/>
                </a:lnTo>
                <a:lnTo>
                  <a:pt x="515518" y="83134"/>
                </a:lnTo>
                <a:lnTo>
                  <a:pt x="515518" y="213334"/>
                </a:lnTo>
                <a:lnTo>
                  <a:pt x="507090" y="217186"/>
                </a:lnTo>
                <a:lnTo>
                  <a:pt x="499468" y="222162"/>
                </a:lnTo>
                <a:lnTo>
                  <a:pt x="492451" y="228395"/>
                </a:lnTo>
                <a:lnTo>
                  <a:pt x="486105" y="235839"/>
                </a:lnTo>
                <a:lnTo>
                  <a:pt x="493141" y="289941"/>
                </a:lnTo>
                <a:lnTo>
                  <a:pt x="632929" y="289941"/>
                </a:lnTo>
                <a:lnTo>
                  <a:pt x="639838" y="235458"/>
                </a:lnTo>
                <a:lnTo>
                  <a:pt x="633066" y="228183"/>
                </a:lnTo>
                <a:lnTo>
                  <a:pt x="625929" y="222092"/>
                </a:lnTo>
                <a:lnTo>
                  <a:pt x="618425" y="217186"/>
                </a:lnTo>
                <a:lnTo>
                  <a:pt x="610552" y="213461"/>
                </a:lnTo>
                <a:lnTo>
                  <a:pt x="610552" y="91960"/>
                </a:lnTo>
                <a:lnTo>
                  <a:pt x="618869" y="86919"/>
                </a:lnTo>
                <a:lnTo>
                  <a:pt x="627589" y="83319"/>
                </a:lnTo>
                <a:lnTo>
                  <a:pt x="636709" y="81161"/>
                </a:lnTo>
                <a:lnTo>
                  <a:pt x="646226" y="80441"/>
                </a:lnTo>
                <a:lnTo>
                  <a:pt x="769628" y="80441"/>
                </a:lnTo>
                <a:lnTo>
                  <a:pt x="767059" y="65990"/>
                </a:lnTo>
                <a:lnTo>
                  <a:pt x="759669" y="45525"/>
                </a:lnTo>
                <a:lnTo>
                  <a:pt x="749325" y="29540"/>
                </a:lnTo>
                <a:lnTo>
                  <a:pt x="739582" y="21094"/>
                </a:lnTo>
                <a:lnTo>
                  <a:pt x="600824" y="21094"/>
                </a:lnTo>
                <a:lnTo>
                  <a:pt x="603770" y="1790"/>
                </a:lnTo>
                <a:lnTo>
                  <a:pt x="591033" y="1007"/>
                </a:lnTo>
                <a:lnTo>
                  <a:pt x="578537" y="447"/>
                </a:lnTo>
                <a:lnTo>
                  <a:pt x="566282" y="111"/>
                </a:lnTo>
                <a:lnTo>
                  <a:pt x="554266" y="0"/>
                </a:lnTo>
                <a:close/>
              </a:path>
              <a:path w="1749425" h="294639">
                <a:moveTo>
                  <a:pt x="769628" y="80441"/>
                </a:moveTo>
                <a:lnTo>
                  <a:pt x="646226" y="80441"/>
                </a:lnTo>
                <a:lnTo>
                  <a:pt x="655168" y="80841"/>
                </a:lnTo>
                <a:lnTo>
                  <a:pt x="662411" y="82042"/>
                </a:lnTo>
                <a:lnTo>
                  <a:pt x="677951" y="117157"/>
                </a:lnTo>
                <a:lnTo>
                  <a:pt x="677951" y="213334"/>
                </a:lnTo>
                <a:lnTo>
                  <a:pt x="669523" y="217186"/>
                </a:lnTo>
                <a:lnTo>
                  <a:pt x="661901" y="222162"/>
                </a:lnTo>
                <a:lnTo>
                  <a:pt x="654884" y="228395"/>
                </a:lnTo>
                <a:lnTo>
                  <a:pt x="648538" y="235839"/>
                </a:lnTo>
                <a:lnTo>
                  <a:pt x="655574" y="289941"/>
                </a:lnTo>
                <a:lnTo>
                  <a:pt x="795235" y="289941"/>
                </a:lnTo>
                <a:lnTo>
                  <a:pt x="802271" y="235458"/>
                </a:lnTo>
                <a:lnTo>
                  <a:pt x="795498" y="228183"/>
                </a:lnTo>
                <a:lnTo>
                  <a:pt x="788360" y="222092"/>
                </a:lnTo>
                <a:lnTo>
                  <a:pt x="780852" y="217186"/>
                </a:lnTo>
                <a:lnTo>
                  <a:pt x="772972" y="213461"/>
                </a:lnTo>
                <a:lnTo>
                  <a:pt x="772972" y="120357"/>
                </a:lnTo>
                <a:lnTo>
                  <a:pt x="771545" y="91960"/>
                </a:lnTo>
                <a:lnTo>
                  <a:pt x="771431" y="90579"/>
                </a:lnTo>
                <a:lnTo>
                  <a:pt x="769628" y="80441"/>
                </a:lnTo>
                <a:close/>
              </a:path>
              <a:path w="1749425" h="294639">
                <a:moveTo>
                  <a:pt x="918159" y="2044"/>
                </a:moveTo>
                <a:lnTo>
                  <a:pt x="869364" y="8247"/>
                </a:lnTo>
                <a:lnTo>
                  <a:pt x="832218" y="26860"/>
                </a:lnTo>
                <a:lnTo>
                  <a:pt x="802952" y="72203"/>
                </a:lnTo>
                <a:lnTo>
                  <a:pt x="801038" y="90579"/>
                </a:lnTo>
                <a:lnTo>
                  <a:pt x="801073" y="91960"/>
                </a:lnTo>
                <a:lnTo>
                  <a:pt x="812510" y="139039"/>
                </a:lnTo>
                <a:lnTo>
                  <a:pt x="845448" y="167768"/>
                </a:lnTo>
                <a:lnTo>
                  <a:pt x="928433" y="195173"/>
                </a:lnTo>
                <a:lnTo>
                  <a:pt x="934961" y="197726"/>
                </a:lnTo>
                <a:lnTo>
                  <a:pt x="939736" y="201815"/>
                </a:lnTo>
                <a:lnTo>
                  <a:pt x="940930" y="204000"/>
                </a:lnTo>
                <a:lnTo>
                  <a:pt x="940930" y="206298"/>
                </a:lnTo>
                <a:lnTo>
                  <a:pt x="938723" y="212958"/>
                </a:lnTo>
                <a:lnTo>
                  <a:pt x="932102" y="217717"/>
                </a:lnTo>
                <a:lnTo>
                  <a:pt x="921068" y="220573"/>
                </a:lnTo>
                <a:lnTo>
                  <a:pt x="905624" y="221526"/>
                </a:lnTo>
                <a:lnTo>
                  <a:pt x="1027904" y="221526"/>
                </a:lnTo>
                <a:lnTo>
                  <a:pt x="1029808" y="215247"/>
                </a:lnTo>
                <a:lnTo>
                  <a:pt x="1031735" y="194144"/>
                </a:lnTo>
                <a:lnTo>
                  <a:pt x="1027242" y="164322"/>
                </a:lnTo>
                <a:lnTo>
                  <a:pt x="1013763" y="140333"/>
                </a:lnTo>
                <a:lnTo>
                  <a:pt x="991299" y="122180"/>
                </a:lnTo>
                <a:lnTo>
                  <a:pt x="959853" y="109867"/>
                </a:lnTo>
                <a:lnTo>
                  <a:pt x="918413" y="98856"/>
                </a:lnTo>
                <a:lnTo>
                  <a:pt x="906104" y="94934"/>
                </a:lnTo>
                <a:lnTo>
                  <a:pt x="897313" y="90579"/>
                </a:lnTo>
                <a:lnTo>
                  <a:pt x="892040" y="85790"/>
                </a:lnTo>
                <a:lnTo>
                  <a:pt x="890374" y="80841"/>
                </a:lnTo>
                <a:lnTo>
                  <a:pt x="890327" y="80441"/>
                </a:lnTo>
                <a:lnTo>
                  <a:pt x="891768" y="76375"/>
                </a:lnTo>
                <a:lnTo>
                  <a:pt x="896227" y="73379"/>
                </a:lnTo>
                <a:lnTo>
                  <a:pt x="903661" y="71580"/>
                </a:lnTo>
                <a:lnTo>
                  <a:pt x="914069" y="70980"/>
                </a:lnTo>
                <a:lnTo>
                  <a:pt x="1013076" y="70980"/>
                </a:lnTo>
                <a:lnTo>
                  <a:pt x="1013766" y="68803"/>
                </a:lnTo>
                <a:lnTo>
                  <a:pt x="1016689" y="53615"/>
                </a:lnTo>
                <a:lnTo>
                  <a:pt x="1017563" y="40166"/>
                </a:lnTo>
                <a:lnTo>
                  <a:pt x="1017663" y="34785"/>
                </a:lnTo>
                <a:lnTo>
                  <a:pt x="1017282" y="28816"/>
                </a:lnTo>
                <a:lnTo>
                  <a:pt x="1016520" y="20713"/>
                </a:lnTo>
                <a:lnTo>
                  <a:pt x="993970" y="12546"/>
                </a:lnTo>
                <a:lnTo>
                  <a:pt x="970059" y="6711"/>
                </a:lnTo>
                <a:lnTo>
                  <a:pt x="944788" y="3211"/>
                </a:lnTo>
                <a:lnTo>
                  <a:pt x="918159" y="2044"/>
                </a:lnTo>
                <a:close/>
              </a:path>
              <a:path w="1749425" h="294639">
                <a:moveTo>
                  <a:pt x="1013076" y="70980"/>
                </a:moveTo>
                <a:lnTo>
                  <a:pt x="922845" y="70980"/>
                </a:lnTo>
                <a:lnTo>
                  <a:pt x="929411" y="71539"/>
                </a:lnTo>
                <a:lnTo>
                  <a:pt x="933767" y="72644"/>
                </a:lnTo>
                <a:lnTo>
                  <a:pt x="934962" y="77311"/>
                </a:lnTo>
                <a:lnTo>
                  <a:pt x="937406" y="83386"/>
                </a:lnTo>
                <a:lnTo>
                  <a:pt x="941242" y="91131"/>
                </a:lnTo>
                <a:lnTo>
                  <a:pt x="946035" y="99758"/>
                </a:lnTo>
                <a:lnTo>
                  <a:pt x="1002068" y="99758"/>
                </a:lnTo>
                <a:lnTo>
                  <a:pt x="1008892" y="84185"/>
                </a:lnTo>
                <a:lnTo>
                  <a:pt x="1013076" y="70980"/>
                </a:lnTo>
                <a:close/>
              </a:path>
              <a:path w="1749425" h="294639">
                <a:moveTo>
                  <a:pt x="669378" y="2044"/>
                </a:moveTo>
                <a:lnTo>
                  <a:pt x="624103" y="9715"/>
                </a:lnTo>
                <a:lnTo>
                  <a:pt x="600824" y="21094"/>
                </a:lnTo>
                <a:lnTo>
                  <a:pt x="739582" y="21094"/>
                </a:lnTo>
                <a:lnTo>
                  <a:pt x="735449" y="17512"/>
                </a:lnTo>
                <a:lnTo>
                  <a:pt x="717500" y="8920"/>
                </a:lnTo>
                <a:lnTo>
                  <a:pt x="695477" y="3763"/>
                </a:lnTo>
                <a:lnTo>
                  <a:pt x="669378" y="2044"/>
                </a:lnTo>
                <a:close/>
              </a:path>
              <a:path w="1749425" h="294639">
                <a:moveTo>
                  <a:pt x="1173746" y="2044"/>
                </a:moveTo>
                <a:lnTo>
                  <a:pt x="1114459" y="11701"/>
                </a:lnTo>
                <a:lnTo>
                  <a:pt x="1070394" y="40665"/>
                </a:lnTo>
                <a:lnTo>
                  <a:pt x="1043155" y="87415"/>
                </a:lnTo>
                <a:lnTo>
                  <a:pt x="1034072" y="150406"/>
                </a:lnTo>
                <a:lnTo>
                  <a:pt x="1036126" y="183788"/>
                </a:lnTo>
                <a:lnTo>
                  <a:pt x="1052561" y="237509"/>
                </a:lnTo>
                <a:lnTo>
                  <a:pt x="1085506" y="273733"/>
                </a:lnTo>
                <a:lnTo>
                  <a:pt x="1135392" y="291888"/>
                </a:lnTo>
                <a:lnTo>
                  <a:pt x="1166710" y="294157"/>
                </a:lnTo>
                <a:lnTo>
                  <a:pt x="1198274" y="291640"/>
                </a:lnTo>
                <a:lnTo>
                  <a:pt x="1250133" y="271499"/>
                </a:lnTo>
                <a:lnTo>
                  <a:pt x="1286548" y="231810"/>
                </a:lnTo>
                <a:lnTo>
                  <a:pt x="1292259" y="218960"/>
                </a:lnTo>
                <a:lnTo>
                  <a:pt x="1170673" y="218960"/>
                </a:lnTo>
                <a:lnTo>
                  <a:pt x="1153437" y="214405"/>
                </a:lnTo>
                <a:lnTo>
                  <a:pt x="1141126" y="200737"/>
                </a:lnTo>
                <a:lnTo>
                  <a:pt x="1133740" y="177957"/>
                </a:lnTo>
                <a:lnTo>
                  <a:pt x="1131277" y="146062"/>
                </a:lnTo>
                <a:lnTo>
                  <a:pt x="1131868" y="127596"/>
                </a:lnTo>
                <a:lnTo>
                  <a:pt x="1146145" y="85304"/>
                </a:lnTo>
                <a:lnTo>
                  <a:pt x="1169644" y="77241"/>
                </a:lnTo>
                <a:lnTo>
                  <a:pt x="1297507" y="77241"/>
                </a:lnTo>
                <a:lnTo>
                  <a:pt x="1288563" y="56436"/>
                </a:lnTo>
                <a:lnTo>
                  <a:pt x="1274013" y="36830"/>
                </a:lnTo>
                <a:lnTo>
                  <a:pt x="1255274" y="21611"/>
                </a:lnTo>
                <a:lnTo>
                  <a:pt x="1232319" y="10741"/>
                </a:lnTo>
                <a:lnTo>
                  <a:pt x="1205143" y="4218"/>
                </a:lnTo>
                <a:lnTo>
                  <a:pt x="1173746" y="2044"/>
                </a:lnTo>
                <a:close/>
              </a:path>
              <a:path w="1749425" h="294639">
                <a:moveTo>
                  <a:pt x="1297507" y="77241"/>
                </a:moveTo>
                <a:lnTo>
                  <a:pt x="1169644" y="77241"/>
                </a:lnTo>
                <a:lnTo>
                  <a:pt x="1187387" y="81670"/>
                </a:lnTo>
                <a:lnTo>
                  <a:pt x="1200059" y="94957"/>
                </a:lnTo>
                <a:lnTo>
                  <a:pt x="1207661" y="117103"/>
                </a:lnTo>
                <a:lnTo>
                  <a:pt x="1210028" y="146062"/>
                </a:lnTo>
                <a:lnTo>
                  <a:pt x="1210119" y="150406"/>
                </a:lnTo>
                <a:lnTo>
                  <a:pt x="1209579" y="166693"/>
                </a:lnTo>
                <a:lnTo>
                  <a:pt x="1200340" y="203746"/>
                </a:lnTo>
                <a:lnTo>
                  <a:pt x="1170673" y="218960"/>
                </a:lnTo>
                <a:lnTo>
                  <a:pt x="1292259" y="218960"/>
                </a:lnTo>
                <a:lnTo>
                  <a:pt x="1298057" y="205913"/>
                </a:lnTo>
                <a:lnTo>
                  <a:pt x="1304961" y="176179"/>
                </a:lnTo>
                <a:lnTo>
                  <a:pt x="1307261" y="142608"/>
                </a:lnTo>
                <a:lnTo>
                  <a:pt x="1305184" y="109328"/>
                </a:lnTo>
                <a:lnTo>
                  <a:pt x="1298952" y="80603"/>
                </a:lnTo>
                <a:lnTo>
                  <a:pt x="1297507" y="77241"/>
                </a:lnTo>
                <a:close/>
              </a:path>
              <a:path w="1749425" h="294639">
                <a:moveTo>
                  <a:pt x="1379905" y="0"/>
                </a:moveTo>
                <a:lnTo>
                  <a:pt x="1336446" y="4602"/>
                </a:lnTo>
                <a:lnTo>
                  <a:pt x="1311732" y="60998"/>
                </a:lnTo>
                <a:lnTo>
                  <a:pt x="1319471" y="68909"/>
                </a:lnTo>
                <a:lnTo>
                  <a:pt x="1326953" y="75233"/>
                </a:lnTo>
                <a:lnTo>
                  <a:pt x="1334177" y="79973"/>
                </a:lnTo>
                <a:lnTo>
                  <a:pt x="1341145" y="83134"/>
                </a:lnTo>
                <a:lnTo>
                  <a:pt x="1341145" y="213334"/>
                </a:lnTo>
                <a:lnTo>
                  <a:pt x="1332784" y="217142"/>
                </a:lnTo>
                <a:lnTo>
                  <a:pt x="1325095" y="222162"/>
                </a:lnTo>
                <a:lnTo>
                  <a:pt x="1318078" y="228395"/>
                </a:lnTo>
                <a:lnTo>
                  <a:pt x="1311732" y="235839"/>
                </a:lnTo>
                <a:lnTo>
                  <a:pt x="1318768" y="289941"/>
                </a:lnTo>
                <a:lnTo>
                  <a:pt x="1487843" y="289941"/>
                </a:lnTo>
                <a:lnTo>
                  <a:pt x="1495005" y="234556"/>
                </a:lnTo>
                <a:lnTo>
                  <a:pt x="1482985" y="225353"/>
                </a:lnTo>
                <a:lnTo>
                  <a:pt x="1469174" y="217808"/>
                </a:lnTo>
                <a:lnTo>
                  <a:pt x="1453572" y="211924"/>
                </a:lnTo>
                <a:lnTo>
                  <a:pt x="1436179" y="207708"/>
                </a:lnTo>
                <a:lnTo>
                  <a:pt x="1436179" y="101295"/>
                </a:lnTo>
                <a:lnTo>
                  <a:pt x="1442244" y="97430"/>
                </a:lnTo>
                <a:lnTo>
                  <a:pt x="1451619" y="94672"/>
                </a:lnTo>
                <a:lnTo>
                  <a:pt x="1464304" y="93019"/>
                </a:lnTo>
                <a:lnTo>
                  <a:pt x="1480299" y="92468"/>
                </a:lnTo>
                <a:lnTo>
                  <a:pt x="1514138" y="92468"/>
                </a:lnTo>
                <a:lnTo>
                  <a:pt x="1515588" y="26339"/>
                </a:lnTo>
                <a:lnTo>
                  <a:pt x="1425308" y="26339"/>
                </a:lnTo>
                <a:lnTo>
                  <a:pt x="1429397" y="1790"/>
                </a:lnTo>
                <a:lnTo>
                  <a:pt x="1416665" y="1007"/>
                </a:lnTo>
                <a:lnTo>
                  <a:pt x="1404170" y="447"/>
                </a:lnTo>
                <a:lnTo>
                  <a:pt x="1391916" y="111"/>
                </a:lnTo>
                <a:lnTo>
                  <a:pt x="1379905" y="0"/>
                </a:lnTo>
                <a:close/>
              </a:path>
              <a:path w="1749425" h="294639">
                <a:moveTo>
                  <a:pt x="1514138" y="92468"/>
                </a:moveTo>
                <a:lnTo>
                  <a:pt x="1480299" y="92468"/>
                </a:lnTo>
                <a:lnTo>
                  <a:pt x="1486874" y="92668"/>
                </a:lnTo>
                <a:lnTo>
                  <a:pt x="1494693" y="93268"/>
                </a:lnTo>
                <a:lnTo>
                  <a:pt x="1503757" y="94268"/>
                </a:lnTo>
                <a:lnTo>
                  <a:pt x="1514068" y="95669"/>
                </a:lnTo>
                <a:lnTo>
                  <a:pt x="1514138" y="92468"/>
                </a:lnTo>
                <a:close/>
              </a:path>
              <a:path w="1749425" h="294639">
                <a:moveTo>
                  <a:pt x="1483626" y="1536"/>
                </a:moveTo>
                <a:lnTo>
                  <a:pt x="1444739" y="11760"/>
                </a:lnTo>
                <a:lnTo>
                  <a:pt x="1425308" y="26339"/>
                </a:lnTo>
                <a:lnTo>
                  <a:pt x="1515588" y="26339"/>
                </a:lnTo>
                <a:lnTo>
                  <a:pt x="1515986" y="8178"/>
                </a:lnTo>
                <a:lnTo>
                  <a:pt x="1508592" y="5271"/>
                </a:lnTo>
                <a:lnTo>
                  <a:pt x="1500735" y="3195"/>
                </a:lnTo>
                <a:lnTo>
                  <a:pt x="1492413" y="1951"/>
                </a:lnTo>
                <a:lnTo>
                  <a:pt x="1483626" y="1536"/>
                </a:lnTo>
                <a:close/>
              </a:path>
              <a:path w="1749425" h="294639">
                <a:moveTo>
                  <a:pt x="1590586" y="192227"/>
                </a:moveTo>
                <a:lnTo>
                  <a:pt x="1533791" y="192227"/>
                </a:lnTo>
                <a:lnTo>
                  <a:pt x="1526966" y="207903"/>
                </a:lnTo>
                <a:lnTo>
                  <a:pt x="1522093" y="223594"/>
                </a:lnTo>
                <a:lnTo>
                  <a:pt x="1519170" y="239302"/>
                </a:lnTo>
                <a:lnTo>
                  <a:pt x="1518196" y="255028"/>
                </a:lnTo>
                <a:lnTo>
                  <a:pt x="1518196" y="259207"/>
                </a:lnTo>
                <a:lnTo>
                  <a:pt x="1566057" y="289012"/>
                </a:lnTo>
                <a:lnTo>
                  <a:pt x="1623834" y="294157"/>
                </a:lnTo>
                <a:lnTo>
                  <a:pt x="1653514" y="292416"/>
                </a:lnTo>
                <a:lnTo>
                  <a:pt x="1700644" y="278480"/>
                </a:lnTo>
                <a:lnTo>
                  <a:pt x="1731579" y="251314"/>
                </a:lnTo>
                <a:lnTo>
                  <a:pt x="1745086" y="221526"/>
                </a:lnTo>
                <a:lnTo>
                  <a:pt x="1610956" y="221526"/>
                </a:lnTo>
                <a:lnTo>
                  <a:pt x="1604264" y="221310"/>
                </a:lnTo>
                <a:lnTo>
                  <a:pt x="1602727" y="220878"/>
                </a:lnTo>
                <a:lnTo>
                  <a:pt x="1601441" y="215780"/>
                </a:lnTo>
                <a:lnTo>
                  <a:pt x="1598990" y="209305"/>
                </a:lnTo>
                <a:lnTo>
                  <a:pt x="1595372" y="201454"/>
                </a:lnTo>
                <a:lnTo>
                  <a:pt x="1590586" y="192227"/>
                </a:lnTo>
                <a:close/>
              </a:path>
              <a:path w="1749425" h="294639">
                <a:moveTo>
                  <a:pt x="1635353" y="2044"/>
                </a:moveTo>
                <a:lnTo>
                  <a:pt x="1586557" y="8247"/>
                </a:lnTo>
                <a:lnTo>
                  <a:pt x="1549400" y="26860"/>
                </a:lnTo>
                <a:lnTo>
                  <a:pt x="1520146" y="72203"/>
                </a:lnTo>
                <a:lnTo>
                  <a:pt x="1518196" y="90932"/>
                </a:lnTo>
                <a:lnTo>
                  <a:pt x="1519474" y="109365"/>
                </a:lnTo>
                <a:lnTo>
                  <a:pt x="1538655" y="150279"/>
                </a:lnTo>
                <a:lnTo>
                  <a:pt x="1577264" y="174573"/>
                </a:lnTo>
                <a:lnTo>
                  <a:pt x="1645627" y="195173"/>
                </a:lnTo>
                <a:lnTo>
                  <a:pt x="1652143" y="197726"/>
                </a:lnTo>
                <a:lnTo>
                  <a:pt x="1656918" y="201815"/>
                </a:lnTo>
                <a:lnTo>
                  <a:pt x="1658112" y="204000"/>
                </a:lnTo>
                <a:lnTo>
                  <a:pt x="1658112" y="206298"/>
                </a:lnTo>
                <a:lnTo>
                  <a:pt x="1655906" y="212958"/>
                </a:lnTo>
                <a:lnTo>
                  <a:pt x="1649290" y="217717"/>
                </a:lnTo>
                <a:lnTo>
                  <a:pt x="1638261" y="220573"/>
                </a:lnTo>
                <a:lnTo>
                  <a:pt x="1622818" y="221526"/>
                </a:lnTo>
                <a:lnTo>
                  <a:pt x="1745086" y="221526"/>
                </a:lnTo>
                <a:lnTo>
                  <a:pt x="1746990" y="215247"/>
                </a:lnTo>
                <a:lnTo>
                  <a:pt x="1748917" y="194144"/>
                </a:lnTo>
                <a:lnTo>
                  <a:pt x="1744425" y="164322"/>
                </a:lnTo>
                <a:lnTo>
                  <a:pt x="1730949" y="140333"/>
                </a:lnTo>
                <a:lnTo>
                  <a:pt x="1708486" y="122180"/>
                </a:lnTo>
                <a:lnTo>
                  <a:pt x="1677035" y="109867"/>
                </a:lnTo>
                <a:lnTo>
                  <a:pt x="1635607" y="98856"/>
                </a:lnTo>
                <a:lnTo>
                  <a:pt x="1623296" y="94934"/>
                </a:lnTo>
                <a:lnTo>
                  <a:pt x="1614501" y="90579"/>
                </a:lnTo>
                <a:lnTo>
                  <a:pt x="1609223" y="85790"/>
                </a:lnTo>
                <a:lnTo>
                  <a:pt x="1607464" y="80568"/>
                </a:lnTo>
                <a:lnTo>
                  <a:pt x="1608952" y="76375"/>
                </a:lnTo>
                <a:lnTo>
                  <a:pt x="1613414" y="73379"/>
                </a:lnTo>
                <a:lnTo>
                  <a:pt x="1620848" y="71580"/>
                </a:lnTo>
                <a:lnTo>
                  <a:pt x="1631251" y="70980"/>
                </a:lnTo>
                <a:lnTo>
                  <a:pt x="1730258" y="70980"/>
                </a:lnTo>
                <a:lnTo>
                  <a:pt x="1730948" y="68803"/>
                </a:lnTo>
                <a:lnTo>
                  <a:pt x="1733871" y="53615"/>
                </a:lnTo>
                <a:lnTo>
                  <a:pt x="1734745" y="40166"/>
                </a:lnTo>
                <a:lnTo>
                  <a:pt x="1734845" y="34785"/>
                </a:lnTo>
                <a:lnTo>
                  <a:pt x="1734464" y="28816"/>
                </a:lnTo>
                <a:lnTo>
                  <a:pt x="1733702" y="20713"/>
                </a:lnTo>
                <a:lnTo>
                  <a:pt x="1711152" y="12546"/>
                </a:lnTo>
                <a:lnTo>
                  <a:pt x="1687242" y="6711"/>
                </a:lnTo>
                <a:lnTo>
                  <a:pt x="1661975" y="3211"/>
                </a:lnTo>
                <a:lnTo>
                  <a:pt x="1635353" y="2044"/>
                </a:lnTo>
                <a:close/>
              </a:path>
              <a:path w="1749425" h="294639">
                <a:moveTo>
                  <a:pt x="1730258" y="70980"/>
                </a:moveTo>
                <a:lnTo>
                  <a:pt x="1640039" y="70980"/>
                </a:lnTo>
                <a:lnTo>
                  <a:pt x="1646605" y="71539"/>
                </a:lnTo>
                <a:lnTo>
                  <a:pt x="1650949" y="72644"/>
                </a:lnTo>
                <a:lnTo>
                  <a:pt x="1652151" y="77311"/>
                </a:lnTo>
                <a:lnTo>
                  <a:pt x="1654598" y="83386"/>
                </a:lnTo>
                <a:lnTo>
                  <a:pt x="1658325" y="90932"/>
                </a:lnTo>
                <a:lnTo>
                  <a:pt x="1663230" y="99758"/>
                </a:lnTo>
                <a:lnTo>
                  <a:pt x="1719249" y="99758"/>
                </a:lnTo>
                <a:lnTo>
                  <a:pt x="1726074" y="84185"/>
                </a:lnTo>
                <a:lnTo>
                  <a:pt x="1730258" y="7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3187" y="2096985"/>
            <a:ext cx="7820659" cy="504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4100" spc="100" dirty="0">
                <a:latin typeface="Cambria"/>
                <a:cs typeface="Cambria"/>
              </a:rPr>
              <a:t>As technology </a:t>
            </a:r>
            <a:r>
              <a:rPr sz="4100" spc="105" dirty="0">
                <a:latin typeface="Cambria"/>
                <a:cs typeface="Cambria"/>
              </a:rPr>
              <a:t>advances, </a:t>
            </a:r>
            <a:r>
              <a:rPr sz="4100" spc="90" dirty="0">
                <a:latin typeface="Cambria"/>
                <a:cs typeface="Cambria"/>
              </a:rPr>
              <a:t>the </a:t>
            </a:r>
            <a:r>
              <a:rPr sz="4100" spc="95" dirty="0">
                <a:latin typeface="Cambria"/>
                <a:cs typeface="Cambria"/>
              </a:rPr>
              <a:t> </a:t>
            </a:r>
            <a:r>
              <a:rPr sz="4100" spc="85" dirty="0">
                <a:latin typeface="Cambria"/>
                <a:cs typeface="Cambria"/>
              </a:rPr>
              <a:t>design </a:t>
            </a:r>
            <a:r>
              <a:rPr sz="4100" spc="95" dirty="0">
                <a:latin typeface="Cambria"/>
                <a:cs typeface="Cambria"/>
              </a:rPr>
              <a:t>and </a:t>
            </a:r>
            <a:r>
              <a:rPr sz="4100" spc="130" dirty="0">
                <a:latin typeface="Cambria"/>
                <a:cs typeface="Cambria"/>
              </a:rPr>
              <a:t>functionality </a:t>
            </a:r>
            <a:r>
              <a:rPr sz="4100" spc="170" dirty="0">
                <a:latin typeface="Cambria"/>
                <a:cs typeface="Cambria"/>
              </a:rPr>
              <a:t>of </a:t>
            </a:r>
            <a:r>
              <a:rPr sz="4100" spc="80" dirty="0">
                <a:latin typeface="Cambria"/>
                <a:cs typeface="Cambria"/>
              </a:rPr>
              <a:t>cage </a:t>
            </a:r>
            <a:r>
              <a:rPr sz="4100" spc="85" dirty="0">
                <a:latin typeface="Cambria"/>
                <a:cs typeface="Cambria"/>
              </a:rPr>
              <a:t> </a:t>
            </a:r>
            <a:r>
              <a:rPr sz="4100" spc="60" dirty="0">
                <a:latin typeface="Cambria"/>
                <a:cs typeface="Cambria"/>
              </a:rPr>
              <a:t>wheel </a:t>
            </a:r>
            <a:r>
              <a:rPr sz="4100" spc="80" dirty="0">
                <a:latin typeface="Cambria"/>
                <a:cs typeface="Cambria"/>
              </a:rPr>
              <a:t>lifters </a:t>
            </a:r>
            <a:r>
              <a:rPr sz="4100" spc="90" dirty="0">
                <a:latin typeface="Cambria"/>
                <a:cs typeface="Cambria"/>
              </a:rPr>
              <a:t>continue </a:t>
            </a:r>
            <a:r>
              <a:rPr sz="4100" spc="75" dirty="0">
                <a:latin typeface="Cambria"/>
                <a:cs typeface="Cambria"/>
              </a:rPr>
              <a:t>to </a:t>
            </a:r>
            <a:r>
              <a:rPr sz="4100" spc="95" dirty="0">
                <a:latin typeface="Cambria"/>
                <a:cs typeface="Cambria"/>
              </a:rPr>
              <a:t>evolve. </a:t>
            </a:r>
            <a:r>
              <a:rPr sz="4100" spc="100" dirty="0">
                <a:latin typeface="Cambria"/>
                <a:cs typeface="Cambria"/>
              </a:rPr>
              <a:t> </a:t>
            </a:r>
            <a:r>
              <a:rPr sz="4100" spc="105" dirty="0">
                <a:latin typeface="Cambria"/>
                <a:cs typeface="Cambria"/>
              </a:rPr>
              <a:t>Innovations </a:t>
            </a:r>
            <a:r>
              <a:rPr sz="4100" spc="110" dirty="0">
                <a:latin typeface="Cambria"/>
                <a:cs typeface="Cambria"/>
              </a:rPr>
              <a:t>such </a:t>
            </a:r>
            <a:r>
              <a:rPr sz="4100" spc="100" dirty="0">
                <a:latin typeface="Cambria"/>
                <a:cs typeface="Cambria"/>
              </a:rPr>
              <a:t>as </a:t>
            </a:r>
            <a:r>
              <a:rPr sz="4100" spc="90" dirty="0">
                <a:latin typeface="Cambria"/>
                <a:cs typeface="Cambria"/>
              </a:rPr>
              <a:t>smart </a:t>
            </a:r>
            <a:r>
              <a:rPr sz="4100" spc="95" dirty="0">
                <a:latin typeface="Cambria"/>
                <a:cs typeface="Cambria"/>
              </a:rPr>
              <a:t> </a:t>
            </a:r>
            <a:r>
              <a:rPr sz="4100" spc="50" dirty="0">
                <a:latin typeface="Cambria"/>
                <a:cs typeface="Cambria"/>
              </a:rPr>
              <a:t>sensors </a:t>
            </a:r>
            <a:r>
              <a:rPr sz="4100" spc="95" dirty="0">
                <a:latin typeface="Cambria"/>
                <a:cs typeface="Cambria"/>
              </a:rPr>
              <a:t>and </a:t>
            </a:r>
            <a:r>
              <a:rPr sz="4100" spc="110" dirty="0">
                <a:latin typeface="Cambria"/>
                <a:cs typeface="Cambria"/>
              </a:rPr>
              <a:t>automation </a:t>
            </a:r>
            <a:r>
              <a:rPr sz="4100" spc="80" dirty="0">
                <a:latin typeface="Cambria"/>
                <a:cs typeface="Cambria"/>
              </a:rPr>
              <a:t>will </a:t>
            </a:r>
            <a:r>
              <a:rPr sz="4100" spc="85" dirty="0">
                <a:latin typeface="Cambria"/>
                <a:cs typeface="Cambria"/>
              </a:rPr>
              <a:t> </a:t>
            </a:r>
            <a:r>
              <a:rPr sz="4100" spc="80" dirty="0">
                <a:latin typeface="Cambria"/>
                <a:cs typeface="Cambria"/>
              </a:rPr>
              <a:t>further </a:t>
            </a:r>
            <a:r>
              <a:rPr sz="4100" spc="85" dirty="0">
                <a:latin typeface="Cambria"/>
                <a:cs typeface="Cambria"/>
              </a:rPr>
              <a:t>enhance </a:t>
            </a:r>
            <a:r>
              <a:rPr sz="4100" spc="50" dirty="0">
                <a:latin typeface="Cambria"/>
                <a:cs typeface="Cambria"/>
              </a:rPr>
              <a:t>their </a:t>
            </a:r>
            <a:r>
              <a:rPr sz="4100" spc="135" dirty="0">
                <a:latin typeface="Cambria"/>
                <a:cs typeface="Cambria"/>
              </a:rPr>
              <a:t>efficiency </a:t>
            </a:r>
            <a:r>
              <a:rPr sz="4100" spc="140" dirty="0">
                <a:latin typeface="Cambria"/>
                <a:cs typeface="Cambria"/>
              </a:rPr>
              <a:t> </a:t>
            </a:r>
            <a:r>
              <a:rPr sz="4100" spc="95" dirty="0">
                <a:latin typeface="Cambria"/>
                <a:cs typeface="Cambria"/>
              </a:rPr>
              <a:t>and </a:t>
            </a:r>
            <a:r>
              <a:rPr sz="4100" spc="85" dirty="0">
                <a:latin typeface="Cambria"/>
                <a:cs typeface="Cambria"/>
              </a:rPr>
              <a:t>adaptability </a:t>
            </a:r>
            <a:r>
              <a:rPr sz="4100" spc="114" dirty="0">
                <a:latin typeface="Cambria"/>
                <a:cs typeface="Cambria"/>
              </a:rPr>
              <a:t>in </a:t>
            </a:r>
            <a:r>
              <a:rPr sz="4100" spc="110" dirty="0">
                <a:latin typeface="Cambria"/>
                <a:cs typeface="Cambria"/>
              </a:rPr>
              <a:t>a </a:t>
            </a:r>
            <a:r>
              <a:rPr sz="4100" spc="50" dirty="0">
                <a:latin typeface="Cambria"/>
                <a:cs typeface="Cambria"/>
              </a:rPr>
              <a:t>rapidly </a:t>
            </a:r>
            <a:r>
              <a:rPr sz="4100" spc="55" dirty="0">
                <a:latin typeface="Cambria"/>
                <a:cs typeface="Cambria"/>
              </a:rPr>
              <a:t> </a:t>
            </a:r>
            <a:r>
              <a:rPr sz="4100" spc="130" dirty="0">
                <a:latin typeface="Cambria"/>
                <a:cs typeface="Cambria"/>
              </a:rPr>
              <a:t>changing</a:t>
            </a:r>
            <a:r>
              <a:rPr sz="4100" spc="-5" dirty="0">
                <a:latin typeface="Cambria"/>
                <a:cs typeface="Cambria"/>
              </a:rPr>
              <a:t> </a:t>
            </a:r>
            <a:r>
              <a:rPr sz="4100" spc="75" dirty="0">
                <a:latin typeface="Cambria"/>
                <a:cs typeface="Cambria"/>
              </a:rPr>
              <a:t>industrial</a:t>
            </a:r>
            <a:r>
              <a:rPr sz="4100" dirty="0">
                <a:latin typeface="Cambria"/>
                <a:cs typeface="Cambria"/>
              </a:rPr>
              <a:t> </a:t>
            </a:r>
            <a:r>
              <a:rPr sz="4100" spc="100" dirty="0">
                <a:latin typeface="Cambria"/>
                <a:cs typeface="Cambria"/>
              </a:rPr>
              <a:t>environment.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459243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4"/>
                </a:lnTo>
                <a:lnTo>
                  <a:pt x="35587" y="265247"/>
                </a:lnTo>
                <a:lnTo>
                  <a:pt x="70034" y="274492"/>
                </a:lnTo>
                <a:lnTo>
                  <a:pt x="100701" y="289406"/>
                </a:lnTo>
                <a:lnTo>
                  <a:pt x="133394" y="309587"/>
                </a:lnTo>
                <a:lnTo>
                  <a:pt x="164608" y="329505"/>
                </a:lnTo>
                <a:lnTo>
                  <a:pt x="200701" y="349883"/>
                </a:lnTo>
                <a:lnTo>
                  <a:pt x="242834" y="368900"/>
                </a:lnTo>
                <a:lnTo>
                  <a:pt x="292167" y="384738"/>
                </a:lnTo>
                <a:lnTo>
                  <a:pt x="349859" y="395575"/>
                </a:lnTo>
                <a:lnTo>
                  <a:pt x="417070" y="399592"/>
                </a:lnTo>
                <a:lnTo>
                  <a:pt x="484534" y="395575"/>
                </a:lnTo>
                <a:lnTo>
                  <a:pt x="542297" y="384738"/>
                </a:lnTo>
                <a:lnTo>
                  <a:pt x="591580" y="368900"/>
                </a:lnTo>
                <a:lnTo>
                  <a:pt x="633603" y="349883"/>
                </a:lnTo>
                <a:lnTo>
                  <a:pt x="669586" y="329505"/>
                </a:lnTo>
                <a:lnTo>
                  <a:pt x="700747" y="309587"/>
                </a:lnTo>
                <a:lnTo>
                  <a:pt x="733440" y="289406"/>
                </a:lnTo>
                <a:lnTo>
                  <a:pt x="764108" y="274492"/>
                </a:lnTo>
                <a:lnTo>
                  <a:pt x="798556" y="265247"/>
                </a:lnTo>
                <a:lnTo>
                  <a:pt x="842590" y="262076"/>
                </a:lnTo>
                <a:lnTo>
                  <a:pt x="2118423" y="262076"/>
                </a:lnTo>
                <a:lnTo>
                  <a:pt x="2118423" y="136790"/>
                </a:lnTo>
                <a:lnTo>
                  <a:pt x="417070" y="136790"/>
                </a:lnTo>
                <a:lnTo>
                  <a:pt x="373152" y="133619"/>
                </a:lnTo>
                <a:lnTo>
                  <a:pt x="338952" y="124375"/>
                </a:lnTo>
                <a:lnTo>
                  <a:pt x="308532" y="109460"/>
                </a:lnTo>
                <a:lnTo>
                  <a:pt x="275951" y="89280"/>
                </a:lnTo>
                <a:lnTo>
                  <a:pt x="244485" y="69415"/>
                </a:lnTo>
                <a:lnTo>
                  <a:pt x="208299" y="49171"/>
                </a:lnTo>
                <a:lnTo>
                  <a:pt x="166154" y="30328"/>
                </a:lnTo>
                <a:lnTo>
                  <a:pt x="116808" y="14665"/>
                </a:lnTo>
                <a:lnTo>
                  <a:pt x="59022" y="3962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6"/>
                </a:moveTo>
                <a:lnTo>
                  <a:pt x="842590" y="262076"/>
                </a:lnTo>
                <a:lnTo>
                  <a:pt x="886508" y="265247"/>
                </a:lnTo>
                <a:lnTo>
                  <a:pt x="920708" y="274492"/>
                </a:lnTo>
                <a:lnTo>
                  <a:pt x="951128" y="289406"/>
                </a:lnTo>
                <a:lnTo>
                  <a:pt x="983709" y="309587"/>
                </a:lnTo>
                <a:lnTo>
                  <a:pt x="1015170" y="329505"/>
                </a:lnTo>
                <a:lnTo>
                  <a:pt x="1051332" y="349883"/>
                </a:lnTo>
                <a:lnTo>
                  <a:pt x="1093415" y="368900"/>
                </a:lnTo>
                <a:lnTo>
                  <a:pt x="1142638" y="384738"/>
                </a:lnTo>
                <a:lnTo>
                  <a:pt x="1200221" y="395575"/>
                </a:lnTo>
                <a:lnTo>
                  <a:pt x="1267385" y="399592"/>
                </a:lnTo>
                <a:lnTo>
                  <a:pt x="1334851" y="395575"/>
                </a:lnTo>
                <a:lnTo>
                  <a:pt x="1392638" y="384738"/>
                </a:lnTo>
                <a:lnTo>
                  <a:pt x="1441985" y="368900"/>
                </a:lnTo>
                <a:lnTo>
                  <a:pt x="1484132" y="349883"/>
                </a:lnTo>
                <a:lnTo>
                  <a:pt x="1520319" y="329505"/>
                </a:lnTo>
                <a:lnTo>
                  <a:pt x="1551787" y="309587"/>
                </a:lnTo>
                <a:lnTo>
                  <a:pt x="1584362" y="289406"/>
                </a:lnTo>
                <a:lnTo>
                  <a:pt x="1614779" y="274492"/>
                </a:lnTo>
                <a:lnTo>
                  <a:pt x="1648978" y="265247"/>
                </a:lnTo>
                <a:lnTo>
                  <a:pt x="1692897" y="262076"/>
                </a:lnTo>
                <a:close/>
              </a:path>
              <a:path w="2118995" h="400050">
                <a:moveTo>
                  <a:pt x="2118423" y="262076"/>
                </a:moveTo>
                <a:lnTo>
                  <a:pt x="1692897" y="262076"/>
                </a:lnTo>
                <a:lnTo>
                  <a:pt x="1736821" y="265247"/>
                </a:lnTo>
                <a:lnTo>
                  <a:pt x="1771021" y="274492"/>
                </a:lnTo>
                <a:lnTo>
                  <a:pt x="1801439" y="289406"/>
                </a:lnTo>
                <a:lnTo>
                  <a:pt x="1834019" y="309587"/>
                </a:lnTo>
                <a:lnTo>
                  <a:pt x="1865487" y="329505"/>
                </a:lnTo>
                <a:lnTo>
                  <a:pt x="1901675" y="349883"/>
                </a:lnTo>
                <a:lnTo>
                  <a:pt x="1943822" y="368900"/>
                </a:lnTo>
                <a:lnTo>
                  <a:pt x="1993169" y="384738"/>
                </a:lnTo>
                <a:lnTo>
                  <a:pt x="2050956" y="395575"/>
                </a:lnTo>
                <a:lnTo>
                  <a:pt x="2118423" y="399592"/>
                </a:lnTo>
                <a:lnTo>
                  <a:pt x="2118423" y="262076"/>
                </a:lnTo>
                <a:close/>
              </a:path>
              <a:path w="2118995" h="400050">
                <a:moveTo>
                  <a:pt x="842578" y="0"/>
                </a:moveTo>
                <a:lnTo>
                  <a:pt x="775127" y="3962"/>
                </a:lnTo>
                <a:lnTo>
                  <a:pt x="717364" y="14665"/>
                </a:lnTo>
                <a:lnTo>
                  <a:pt x="668080" y="30328"/>
                </a:lnTo>
                <a:lnTo>
                  <a:pt x="626056" y="49171"/>
                </a:lnTo>
                <a:lnTo>
                  <a:pt x="590073" y="69415"/>
                </a:lnTo>
                <a:lnTo>
                  <a:pt x="558909" y="89280"/>
                </a:lnTo>
                <a:lnTo>
                  <a:pt x="526219" y="109460"/>
                </a:lnTo>
                <a:lnTo>
                  <a:pt x="495552" y="124375"/>
                </a:lnTo>
                <a:lnTo>
                  <a:pt x="461104" y="133619"/>
                </a:lnTo>
                <a:lnTo>
                  <a:pt x="417070" y="136790"/>
                </a:lnTo>
                <a:lnTo>
                  <a:pt x="1267385" y="136790"/>
                </a:lnTo>
                <a:lnTo>
                  <a:pt x="1223464" y="133619"/>
                </a:lnTo>
                <a:lnTo>
                  <a:pt x="1158846" y="109460"/>
                </a:lnTo>
                <a:lnTo>
                  <a:pt x="1126266" y="89280"/>
                </a:lnTo>
                <a:lnTo>
                  <a:pt x="1095052" y="69415"/>
                </a:lnTo>
                <a:lnTo>
                  <a:pt x="1058959" y="49171"/>
                </a:lnTo>
                <a:lnTo>
                  <a:pt x="1016826" y="30328"/>
                </a:lnTo>
                <a:lnTo>
                  <a:pt x="967493" y="14665"/>
                </a:lnTo>
                <a:lnTo>
                  <a:pt x="909801" y="3962"/>
                </a:lnTo>
                <a:lnTo>
                  <a:pt x="842578" y="0"/>
                </a:lnTo>
                <a:close/>
              </a:path>
              <a:path w="2118995" h="400050">
                <a:moveTo>
                  <a:pt x="1692885" y="0"/>
                </a:moveTo>
                <a:lnTo>
                  <a:pt x="1625686" y="3962"/>
                </a:lnTo>
                <a:lnTo>
                  <a:pt x="1567995" y="14665"/>
                </a:lnTo>
                <a:lnTo>
                  <a:pt x="1518664" y="30328"/>
                </a:lnTo>
                <a:lnTo>
                  <a:pt x="1476533" y="49171"/>
                </a:lnTo>
                <a:lnTo>
                  <a:pt x="1440442" y="69415"/>
                </a:lnTo>
                <a:lnTo>
                  <a:pt x="1409230" y="89280"/>
                </a:lnTo>
                <a:lnTo>
                  <a:pt x="1376535" y="109460"/>
                </a:lnTo>
                <a:lnTo>
                  <a:pt x="1345865" y="124375"/>
                </a:lnTo>
                <a:lnTo>
                  <a:pt x="1311416" y="133619"/>
                </a:lnTo>
                <a:lnTo>
                  <a:pt x="1267385" y="136790"/>
                </a:lnTo>
                <a:lnTo>
                  <a:pt x="2118423" y="136790"/>
                </a:lnTo>
                <a:lnTo>
                  <a:pt x="2074385" y="133619"/>
                </a:lnTo>
                <a:lnTo>
                  <a:pt x="2009270" y="109460"/>
                </a:lnTo>
                <a:lnTo>
                  <a:pt x="1976577" y="89280"/>
                </a:lnTo>
                <a:lnTo>
                  <a:pt x="1945365" y="69415"/>
                </a:lnTo>
                <a:lnTo>
                  <a:pt x="1909273" y="49171"/>
                </a:lnTo>
                <a:lnTo>
                  <a:pt x="1867141" y="30328"/>
                </a:lnTo>
                <a:lnTo>
                  <a:pt x="1817808" y="14665"/>
                </a:lnTo>
                <a:lnTo>
                  <a:pt x="1760113" y="3962"/>
                </a:lnTo>
                <a:lnTo>
                  <a:pt x="169288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262685"/>
                </a:moveTo>
                <a:lnTo>
                  <a:pt x="0" y="398844"/>
                </a:lnTo>
                <a:lnTo>
                  <a:pt x="404543" y="398844"/>
                </a:lnTo>
                <a:lnTo>
                  <a:pt x="349859" y="395576"/>
                </a:lnTo>
                <a:lnTo>
                  <a:pt x="292167" y="384739"/>
                </a:lnTo>
                <a:lnTo>
                  <a:pt x="242834" y="368903"/>
                </a:lnTo>
                <a:lnTo>
                  <a:pt x="200701" y="349887"/>
                </a:lnTo>
                <a:lnTo>
                  <a:pt x="164608" y="329513"/>
                </a:lnTo>
                <a:lnTo>
                  <a:pt x="133394" y="309600"/>
                </a:lnTo>
                <a:lnTo>
                  <a:pt x="100701" y="289412"/>
                </a:lnTo>
                <a:lnTo>
                  <a:pt x="70034" y="274494"/>
                </a:lnTo>
                <a:lnTo>
                  <a:pt x="35587" y="265248"/>
                </a:lnTo>
                <a:lnTo>
                  <a:pt x="0" y="262685"/>
                </a:lnTo>
                <a:close/>
              </a:path>
              <a:path w="2118995" h="399414">
                <a:moveTo>
                  <a:pt x="842590" y="262077"/>
                </a:moveTo>
                <a:lnTo>
                  <a:pt x="798556" y="265248"/>
                </a:lnTo>
                <a:lnTo>
                  <a:pt x="733440" y="289412"/>
                </a:lnTo>
                <a:lnTo>
                  <a:pt x="700747" y="309600"/>
                </a:lnTo>
                <a:lnTo>
                  <a:pt x="669586" y="329513"/>
                </a:lnTo>
                <a:lnTo>
                  <a:pt x="633603" y="349887"/>
                </a:lnTo>
                <a:lnTo>
                  <a:pt x="591580" y="368903"/>
                </a:lnTo>
                <a:lnTo>
                  <a:pt x="542297" y="384739"/>
                </a:lnTo>
                <a:lnTo>
                  <a:pt x="484534" y="395576"/>
                </a:lnTo>
                <a:lnTo>
                  <a:pt x="429644" y="398844"/>
                </a:lnTo>
                <a:lnTo>
                  <a:pt x="1254866" y="398844"/>
                </a:lnTo>
                <a:lnTo>
                  <a:pt x="1200221" y="395576"/>
                </a:lnTo>
                <a:lnTo>
                  <a:pt x="1142638" y="384739"/>
                </a:lnTo>
                <a:lnTo>
                  <a:pt x="1093415" y="368903"/>
                </a:lnTo>
                <a:lnTo>
                  <a:pt x="1051332" y="349887"/>
                </a:lnTo>
                <a:lnTo>
                  <a:pt x="1015170" y="329513"/>
                </a:lnTo>
                <a:lnTo>
                  <a:pt x="983709" y="309600"/>
                </a:lnTo>
                <a:lnTo>
                  <a:pt x="951128" y="289412"/>
                </a:lnTo>
                <a:lnTo>
                  <a:pt x="920708" y="274494"/>
                </a:lnTo>
                <a:lnTo>
                  <a:pt x="886508" y="265248"/>
                </a:lnTo>
                <a:lnTo>
                  <a:pt x="842590" y="262077"/>
                </a:lnTo>
                <a:close/>
              </a:path>
              <a:path w="2118995" h="399414">
                <a:moveTo>
                  <a:pt x="1573212" y="296322"/>
                </a:moveTo>
                <a:lnTo>
                  <a:pt x="1551787" y="309600"/>
                </a:lnTo>
                <a:lnTo>
                  <a:pt x="1520319" y="329513"/>
                </a:lnTo>
                <a:lnTo>
                  <a:pt x="1484132" y="349887"/>
                </a:lnTo>
                <a:lnTo>
                  <a:pt x="1441985" y="368903"/>
                </a:lnTo>
                <a:lnTo>
                  <a:pt x="1392638" y="384739"/>
                </a:lnTo>
                <a:lnTo>
                  <a:pt x="1334851" y="395576"/>
                </a:lnTo>
                <a:lnTo>
                  <a:pt x="1279959" y="398844"/>
                </a:lnTo>
                <a:lnTo>
                  <a:pt x="2105848" y="398844"/>
                </a:lnTo>
                <a:lnTo>
                  <a:pt x="2050956" y="395576"/>
                </a:lnTo>
                <a:lnTo>
                  <a:pt x="1993169" y="384739"/>
                </a:lnTo>
                <a:lnTo>
                  <a:pt x="1943822" y="368903"/>
                </a:lnTo>
                <a:lnTo>
                  <a:pt x="1932834" y="363946"/>
                </a:lnTo>
                <a:lnTo>
                  <a:pt x="1573212" y="296322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4"/>
                </a:lnTo>
                <a:lnTo>
                  <a:pt x="1801439" y="289412"/>
                </a:lnTo>
                <a:lnTo>
                  <a:pt x="1834019" y="309600"/>
                </a:lnTo>
                <a:lnTo>
                  <a:pt x="1865487" y="329513"/>
                </a:lnTo>
                <a:lnTo>
                  <a:pt x="1901675" y="349887"/>
                </a:lnTo>
                <a:lnTo>
                  <a:pt x="1932834" y="363946"/>
                </a:lnTo>
                <a:lnTo>
                  <a:pt x="2118423" y="398844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4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3" y="69416"/>
                </a:lnTo>
                <a:lnTo>
                  <a:pt x="558909" y="89281"/>
                </a:lnTo>
                <a:lnTo>
                  <a:pt x="538656" y="101784"/>
                </a:lnTo>
                <a:lnTo>
                  <a:pt x="1573212" y="296322"/>
                </a:lnTo>
                <a:lnTo>
                  <a:pt x="1584362" y="289412"/>
                </a:lnTo>
                <a:lnTo>
                  <a:pt x="1614779" y="274494"/>
                </a:lnTo>
                <a:lnTo>
                  <a:pt x="1648978" y="265248"/>
                </a:lnTo>
                <a:lnTo>
                  <a:pt x="1692897" y="262077"/>
                </a:lnTo>
                <a:lnTo>
                  <a:pt x="2118423" y="262077"/>
                </a:lnTo>
                <a:lnTo>
                  <a:pt x="2118423" y="136804"/>
                </a:lnTo>
                <a:lnTo>
                  <a:pt x="1267385" y="136804"/>
                </a:lnTo>
                <a:lnTo>
                  <a:pt x="1223464" y="133631"/>
                </a:lnTo>
                <a:lnTo>
                  <a:pt x="1189265" y="124382"/>
                </a:lnTo>
                <a:lnTo>
                  <a:pt x="1158846" y="109463"/>
                </a:lnTo>
                <a:lnTo>
                  <a:pt x="1126266" y="89281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71598" y="32763"/>
                </a:moveTo>
                <a:lnTo>
                  <a:pt x="208299" y="49172"/>
                </a:lnTo>
                <a:lnTo>
                  <a:pt x="244485" y="69416"/>
                </a:lnTo>
                <a:lnTo>
                  <a:pt x="275951" y="89281"/>
                </a:lnTo>
                <a:lnTo>
                  <a:pt x="308532" y="109463"/>
                </a:lnTo>
                <a:lnTo>
                  <a:pt x="338952" y="124382"/>
                </a:lnTo>
                <a:lnTo>
                  <a:pt x="373152" y="133631"/>
                </a:lnTo>
                <a:lnTo>
                  <a:pt x="417070" y="136804"/>
                </a:lnTo>
                <a:lnTo>
                  <a:pt x="461104" y="133631"/>
                </a:lnTo>
                <a:lnTo>
                  <a:pt x="495552" y="124382"/>
                </a:lnTo>
                <a:lnTo>
                  <a:pt x="526219" y="109463"/>
                </a:lnTo>
                <a:lnTo>
                  <a:pt x="538656" y="101784"/>
                </a:lnTo>
                <a:lnTo>
                  <a:pt x="171598" y="32763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6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1"/>
                </a:lnTo>
                <a:lnTo>
                  <a:pt x="1376535" y="109463"/>
                </a:lnTo>
                <a:lnTo>
                  <a:pt x="1345865" y="124382"/>
                </a:lnTo>
                <a:lnTo>
                  <a:pt x="1311416" y="133631"/>
                </a:lnTo>
                <a:lnTo>
                  <a:pt x="1267385" y="136804"/>
                </a:lnTo>
                <a:lnTo>
                  <a:pt x="2118423" y="136804"/>
                </a:lnTo>
                <a:lnTo>
                  <a:pt x="2074385" y="133631"/>
                </a:lnTo>
                <a:lnTo>
                  <a:pt x="2009270" y="109463"/>
                </a:lnTo>
                <a:lnTo>
                  <a:pt x="1976577" y="89281"/>
                </a:lnTo>
                <a:lnTo>
                  <a:pt x="1945365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  <a:path w="2118995" h="399414">
                <a:moveTo>
                  <a:pt x="0" y="495"/>
                </a:moveTo>
                <a:lnTo>
                  <a:pt x="171598" y="32763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6"/>
                </a:lnTo>
                <a:lnTo>
                  <a:pt x="1359409" y="416195"/>
                </a:lnTo>
                <a:lnTo>
                  <a:pt x="1403988" y="427430"/>
                </a:lnTo>
                <a:lnTo>
                  <a:pt x="1448117" y="439767"/>
                </a:lnTo>
                <a:lnTo>
                  <a:pt x="1491782" y="453189"/>
                </a:lnTo>
                <a:lnTo>
                  <a:pt x="1534966" y="467682"/>
                </a:lnTo>
                <a:lnTo>
                  <a:pt x="1577653" y="483229"/>
                </a:lnTo>
                <a:lnTo>
                  <a:pt x="1619829" y="499816"/>
                </a:lnTo>
                <a:lnTo>
                  <a:pt x="1661478" y="517426"/>
                </a:lnTo>
                <a:lnTo>
                  <a:pt x="1702584" y="536044"/>
                </a:lnTo>
                <a:lnTo>
                  <a:pt x="1743132" y="555655"/>
                </a:lnTo>
                <a:lnTo>
                  <a:pt x="1783106" y="576244"/>
                </a:lnTo>
                <a:lnTo>
                  <a:pt x="1822491" y="597793"/>
                </a:lnTo>
                <a:lnTo>
                  <a:pt x="1861271" y="620289"/>
                </a:lnTo>
                <a:lnTo>
                  <a:pt x="1899431" y="643716"/>
                </a:lnTo>
                <a:lnTo>
                  <a:pt x="1936955" y="668058"/>
                </a:lnTo>
                <a:lnTo>
                  <a:pt x="1973828" y="693299"/>
                </a:lnTo>
                <a:lnTo>
                  <a:pt x="2010034" y="719424"/>
                </a:lnTo>
                <a:lnTo>
                  <a:pt x="2045557" y="746418"/>
                </a:lnTo>
                <a:lnTo>
                  <a:pt x="2080383" y="774265"/>
                </a:lnTo>
                <a:lnTo>
                  <a:pt x="2114495" y="802949"/>
                </a:lnTo>
                <a:lnTo>
                  <a:pt x="2147879" y="832455"/>
                </a:lnTo>
                <a:lnTo>
                  <a:pt x="2180518" y="862768"/>
                </a:lnTo>
                <a:lnTo>
                  <a:pt x="2212397" y="893872"/>
                </a:lnTo>
                <a:lnTo>
                  <a:pt x="2243500" y="925751"/>
                </a:lnTo>
                <a:lnTo>
                  <a:pt x="2273813" y="958390"/>
                </a:lnTo>
                <a:lnTo>
                  <a:pt x="2303319" y="991774"/>
                </a:lnTo>
                <a:lnTo>
                  <a:pt x="2332004" y="1025886"/>
                </a:lnTo>
                <a:lnTo>
                  <a:pt x="2359850" y="1060712"/>
                </a:lnTo>
                <a:lnTo>
                  <a:pt x="2386844" y="1096235"/>
                </a:lnTo>
                <a:lnTo>
                  <a:pt x="2412969" y="1132441"/>
                </a:lnTo>
                <a:lnTo>
                  <a:pt x="2438210" y="1169314"/>
                </a:lnTo>
                <a:lnTo>
                  <a:pt x="2462552" y="1206838"/>
                </a:lnTo>
                <a:lnTo>
                  <a:pt x="2485978" y="1244998"/>
                </a:lnTo>
                <a:lnTo>
                  <a:pt x="2508474" y="1283779"/>
                </a:lnTo>
                <a:lnTo>
                  <a:pt x="2530024" y="1323164"/>
                </a:lnTo>
                <a:lnTo>
                  <a:pt x="2550612" y="1363138"/>
                </a:lnTo>
                <a:lnTo>
                  <a:pt x="2570223" y="1403686"/>
                </a:lnTo>
                <a:lnTo>
                  <a:pt x="2588841" y="1444792"/>
                </a:lnTo>
                <a:lnTo>
                  <a:pt x="2606452" y="1486441"/>
                </a:lnTo>
                <a:lnTo>
                  <a:pt x="2623038" y="1528617"/>
                </a:lnTo>
                <a:lnTo>
                  <a:pt x="2638585" y="1571305"/>
                </a:lnTo>
                <a:lnTo>
                  <a:pt x="2653078" y="1614488"/>
                </a:lnTo>
                <a:lnTo>
                  <a:pt x="2666500" y="1658153"/>
                </a:lnTo>
                <a:lnTo>
                  <a:pt x="2678837" y="1702283"/>
                </a:lnTo>
                <a:lnTo>
                  <a:pt x="2684764" y="1725801"/>
                </a:lnTo>
                <a:lnTo>
                  <a:pt x="3062186" y="1725801"/>
                </a:lnTo>
                <a:lnTo>
                  <a:pt x="3045142" y="1649631"/>
                </a:lnTo>
                <a:lnTo>
                  <a:pt x="3033650" y="1604712"/>
                </a:lnTo>
                <a:lnTo>
                  <a:pt x="3021227" y="1560175"/>
                </a:lnTo>
                <a:lnTo>
                  <a:pt x="3007884" y="1516029"/>
                </a:lnTo>
                <a:lnTo>
                  <a:pt x="2993633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2" y="1301565"/>
                </a:lnTo>
                <a:lnTo>
                  <a:pt x="2909132" y="1260003"/>
                </a:lnTo>
                <a:lnTo>
                  <a:pt x="2889661" y="1218909"/>
                </a:lnTo>
                <a:lnTo>
                  <a:pt x="2869357" y="1178295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2" y="666234"/>
                </a:lnTo>
                <a:lnTo>
                  <a:pt x="2472494" y="634136"/>
                </a:lnTo>
                <a:lnTo>
                  <a:pt x="2440382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20" y="512408"/>
                </a:lnTo>
                <a:lnTo>
                  <a:pt x="2305595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7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49"/>
                </a:lnTo>
                <a:lnTo>
                  <a:pt x="20288" y="620289"/>
                </a:lnTo>
                <a:lnTo>
                  <a:pt x="59052" y="597793"/>
                </a:lnTo>
                <a:lnTo>
                  <a:pt x="98421" y="576244"/>
                </a:lnTo>
                <a:lnTo>
                  <a:pt x="138378" y="555655"/>
                </a:lnTo>
                <a:lnTo>
                  <a:pt x="178908" y="536044"/>
                </a:lnTo>
                <a:lnTo>
                  <a:pt x="219995" y="517426"/>
                </a:lnTo>
                <a:lnTo>
                  <a:pt x="261624" y="499816"/>
                </a:lnTo>
                <a:lnTo>
                  <a:pt x="303780" y="483229"/>
                </a:lnTo>
                <a:lnTo>
                  <a:pt x="346446" y="467682"/>
                </a:lnTo>
                <a:lnTo>
                  <a:pt x="389608" y="453189"/>
                </a:lnTo>
                <a:lnTo>
                  <a:pt x="433249" y="439767"/>
                </a:lnTo>
                <a:lnTo>
                  <a:pt x="477355" y="427430"/>
                </a:lnTo>
                <a:lnTo>
                  <a:pt x="521909" y="416195"/>
                </a:lnTo>
                <a:lnTo>
                  <a:pt x="566896" y="406076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2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8" y="326739"/>
                </a:lnTo>
                <a:lnTo>
                  <a:pt x="2047020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9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3" y="179111"/>
                </a:lnTo>
                <a:lnTo>
                  <a:pt x="1762791" y="161346"/>
                </a:lnTo>
                <a:lnTo>
                  <a:pt x="1720313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9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2" y="41670"/>
                </a:lnTo>
                <a:lnTo>
                  <a:pt x="1319730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9" y="13044"/>
                </a:lnTo>
                <a:lnTo>
                  <a:pt x="1132467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12" name="object 12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0"/>
                  </a:lnTo>
                  <a:lnTo>
                    <a:pt x="15590" y="59737"/>
                  </a:lnTo>
                  <a:lnTo>
                    <a:pt x="29734" y="102971"/>
                  </a:lnTo>
                  <a:lnTo>
                    <a:pt x="45731" y="144977"/>
                  </a:lnTo>
                  <a:lnTo>
                    <a:pt x="63694" y="186140"/>
                  </a:lnTo>
                  <a:lnTo>
                    <a:pt x="83511" y="226260"/>
                  </a:lnTo>
                  <a:lnTo>
                    <a:pt x="105130" y="265282"/>
                  </a:lnTo>
                  <a:lnTo>
                    <a:pt x="128496" y="303153"/>
                  </a:lnTo>
                  <a:lnTo>
                    <a:pt x="153554" y="339818"/>
                  </a:lnTo>
                  <a:lnTo>
                    <a:pt x="180251" y="375222"/>
                  </a:lnTo>
                  <a:lnTo>
                    <a:pt x="208531" y="409313"/>
                  </a:lnTo>
                  <a:lnTo>
                    <a:pt x="238340" y="442035"/>
                  </a:lnTo>
                  <a:lnTo>
                    <a:pt x="269625" y="473334"/>
                  </a:lnTo>
                  <a:lnTo>
                    <a:pt x="302330" y="503156"/>
                  </a:lnTo>
                  <a:lnTo>
                    <a:pt x="336401" y="531447"/>
                  </a:lnTo>
                  <a:lnTo>
                    <a:pt x="371785" y="558153"/>
                  </a:lnTo>
                  <a:lnTo>
                    <a:pt x="408426" y="583219"/>
                  </a:lnTo>
                  <a:lnTo>
                    <a:pt x="446271" y="606592"/>
                  </a:lnTo>
                  <a:lnTo>
                    <a:pt x="485265" y="628216"/>
                  </a:lnTo>
                  <a:lnTo>
                    <a:pt x="525354" y="648038"/>
                  </a:lnTo>
                  <a:lnTo>
                    <a:pt x="566483" y="666004"/>
                  </a:lnTo>
                  <a:lnTo>
                    <a:pt x="608598" y="682060"/>
                  </a:lnTo>
                  <a:lnTo>
                    <a:pt x="651645" y="696150"/>
                  </a:lnTo>
                  <a:lnTo>
                    <a:pt x="695569" y="708221"/>
                  </a:lnTo>
                  <a:lnTo>
                    <a:pt x="740316" y="718220"/>
                  </a:lnTo>
                  <a:lnTo>
                    <a:pt x="785832" y="726090"/>
                  </a:lnTo>
                  <a:lnTo>
                    <a:pt x="832062" y="731779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79"/>
                  </a:lnTo>
                  <a:lnTo>
                    <a:pt x="1067263" y="726090"/>
                  </a:lnTo>
                  <a:lnTo>
                    <a:pt x="1112844" y="718220"/>
                  </a:lnTo>
                  <a:lnTo>
                    <a:pt x="1157656" y="708221"/>
                  </a:lnTo>
                  <a:lnTo>
                    <a:pt x="1201644" y="696150"/>
                  </a:lnTo>
                  <a:lnTo>
                    <a:pt x="1244754" y="682060"/>
                  </a:lnTo>
                  <a:lnTo>
                    <a:pt x="1286931" y="666004"/>
                  </a:lnTo>
                  <a:lnTo>
                    <a:pt x="1328122" y="648038"/>
                  </a:lnTo>
                  <a:lnTo>
                    <a:pt x="1368271" y="628216"/>
                  </a:lnTo>
                  <a:lnTo>
                    <a:pt x="1407324" y="606592"/>
                  </a:lnTo>
                  <a:lnTo>
                    <a:pt x="1445226" y="583219"/>
                  </a:lnTo>
                  <a:lnTo>
                    <a:pt x="1457068" y="575131"/>
                  </a:lnTo>
                  <a:lnTo>
                    <a:pt x="926449" y="575131"/>
                  </a:lnTo>
                  <a:lnTo>
                    <a:pt x="878325" y="573690"/>
                  </a:lnTo>
                  <a:lnTo>
                    <a:pt x="830964" y="569422"/>
                  </a:lnTo>
                  <a:lnTo>
                    <a:pt x="784450" y="562409"/>
                  </a:lnTo>
                  <a:lnTo>
                    <a:pt x="738866" y="552733"/>
                  </a:lnTo>
                  <a:lnTo>
                    <a:pt x="694292" y="540477"/>
                  </a:lnTo>
                  <a:lnTo>
                    <a:pt x="650813" y="525723"/>
                  </a:lnTo>
                  <a:lnTo>
                    <a:pt x="608510" y="508553"/>
                  </a:lnTo>
                  <a:lnTo>
                    <a:pt x="567466" y="489050"/>
                  </a:lnTo>
                  <a:lnTo>
                    <a:pt x="527764" y="467296"/>
                  </a:lnTo>
                  <a:lnTo>
                    <a:pt x="489486" y="443373"/>
                  </a:lnTo>
                  <a:lnTo>
                    <a:pt x="452715" y="417364"/>
                  </a:lnTo>
                  <a:lnTo>
                    <a:pt x="417533" y="389351"/>
                  </a:lnTo>
                  <a:lnTo>
                    <a:pt x="384023" y="359415"/>
                  </a:lnTo>
                  <a:lnTo>
                    <a:pt x="352267" y="327641"/>
                  </a:lnTo>
                  <a:lnTo>
                    <a:pt x="322347" y="294109"/>
                  </a:lnTo>
                  <a:lnTo>
                    <a:pt x="294347" y="258902"/>
                  </a:lnTo>
                  <a:lnTo>
                    <a:pt x="268349" y="222102"/>
                  </a:lnTo>
                  <a:lnTo>
                    <a:pt x="244435" y="183792"/>
                  </a:lnTo>
                  <a:lnTo>
                    <a:pt x="222688" y="144054"/>
                  </a:lnTo>
                  <a:lnTo>
                    <a:pt x="203132" y="102824"/>
                  </a:lnTo>
                  <a:lnTo>
                    <a:pt x="186025" y="60624"/>
                  </a:lnTo>
                  <a:lnTo>
                    <a:pt x="171274" y="17096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6"/>
                  </a:lnTo>
                  <a:lnTo>
                    <a:pt x="1667601" y="60624"/>
                  </a:lnTo>
                  <a:lnTo>
                    <a:pt x="1650431" y="102971"/>
                  </a:lnTo>
                  <a:lnTo>
                    <a:pt x="1630927" y="144054"/>
                  </a:lnTo>
                  <a:lnTo>
                    <a:pt x="1609172" y="183792"/>
                  </a:lnTo>
                  <a:lnTo>
                    <a:pt x="1585248" y="222102"/>
                  </a:lnTo>
                  <a:lnTo>
                    <a:pt x="1559237" y="258902"/>
                  </a:lnTo>
                  <a:lnTo>
                    <a:pt x="1531222" y="294109"/>
                  </a:lnTo>
                  <a:lnTo>
                    <a:pt x="1501285" y="327641"/>
                  </a:lnTo>
                  <a:lnTo>
                    <a:pt x="1469509" y="359415"/>
                  </a:lnTo>
                  <a:lnTo>
                    <a:pt x="1435975" y="389351"/>
                  </a:lnTo>
                  <a:lnTo>
                    <a:pt x="1400766" y="417364"/>
                  </a:lnTo>
                  <a:lnTo>
                    <a:pt x="1363964" y="443373"/>
                  </a:lnTo>
                  <a:lnTo>
                    <a:pt x="1325652" y="467296"/>
                  </a:lnTo>
                  <a:lnTo>
                    <a:pt x="1285911" y="489050"/>
                  </a:lnTo>
                  <a:lnTo>
                    <a:pt x="1244825" y="508553"/>
                  </a:lnTo>
                  <a:lnTo>
                    <a:pt x="1202475" y="525723"/>
                  </a:lnTo>
                  <a:lnTo>
                    <a:pt x="1158944" y="540477"/>
                  </a:lnTo>
                  <a:lnTo>
                    <a:pt x="1114314" y="552733"/>
                  </a:lnTo>
                  <a:lnTo>
                    <a:pt x="1068667" y="562409"/>
                  </a:lnTo>
                  <a:lnTo>
                    <a:pt x="1022085" y="569422"/>
                  </a:lnTo>
                  <a:lnTo>
                    <a:pt x="974652" y="573690"/>
                  </a:lnTo>
                  <a:lnTo>
                    <a:pt x="926449" y="575131"/>
                  </a:lnTo>
                  <a:lnTo>
                    <a:pt x="1457068" y="575131"/>
                  </a:lnTo>
                  <a:lnTo>
                    <a:pt x="1517362" y="531447"/>
                  </a:lnTo>
                  <a:lnTo>
                    <a:pt x="1551487" y="503156"/>
                  </a:lnTo>
                  <a:lnTo>
                    <a:pt x="1584244" y="473334"/>
                  </a:lnTo>
                  <a:lnTo>
                    <a:pt x="1615578" y="442035"/>
                  </a:lnTo>
                  <a:lnTo>
                    <a:pt x="1645434" y="409313"/>
                  </a:lnTo>
                  <a:lnTo>
                    <a:pt x="1673759" y="375222"/>
                  </a:lnTo>
                  <a:lnTo>
                    <a:pt x="1700498" y="339818"/>
                  </a:lnTo>
                  <a:lnTo>
                    <a:pt x="1725597" y="303153"/>
                  </a:lnTo>
                  <a:lnTo>
                    <a:pt x="1749001" y="265282"/>
                  </a:lnTo>
                  <a:lnTo>
                    <a:pt x="1770655" y="226260"/>
                  </a:lnTo>
                  <a:lnTo>
                    <a:pt x="1790505" y="186140"/>
                  </a:lnTo>
                  <a:lnTo>
                    <a:pt x="1808497" y="144977"/>
                  </a:lnTo>
                  <a:lnTo>
                    <a:pt x="1824577" y="102824"/>
                  </a:lnTo>
                  <a:lnTo>
                    <a:pt x="1838689" y="59737"/>
                  </a:lnTo>
                  <a:lnTo>
                    <a:pt x="1850779" y="15770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1785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5" y="0"/>
                  </a:moveTo>
                  <a:lnTo>
                    <a:pt x="0" y="0"/>
                  </a:lnTo>
                  <a:lnTo>
                    <a:pt x="22676" y="34556"/>
                  </a:lnTo>
                  <a:lnTo>
                    <a:pt x="50079" y="68217"/>
                  </a:lnTo>
                  <a:lnTo>
                    <a:pt x="80740" y="98876"/>
                  </a:lnTo>
                  <a:lnTo>
                    <a:pt x="114403" y="126278"/>
                  </a:lnTo>
                  <a:lnTo>
                    <a:pt x="150812" y="150166"/>
                  </a:lnTo>
                  <a:lnTo>
                    <a:pt x="189710" y="170285"/>
                  </a:lnTo>
                  <a:lnTo>
                    <a:pt x="230841" y="186379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8" y="207949"/>
                  </a:lnTo>
                  <a:lnTo>
                    <a:pt x="411249" y="205467"/>
                  </a:lnTo>
                  <a:lnTo>
                    <a:pt x="455989" y="198192"/>
                  </a:lnTo>
                  <a:lnTo>
                    <a:pt x="499038" y="186379"/>
                  </a:lnTo>
                  <a:lnTo>
                    <a:pt x="540136" y="170285"/>
                  </a:lnTo>
                  <a:lnTo>
                    <a:pt x="579024" y="150166"/>
                  </a:lnTo>
                  <a:lnTo>
                    <a:pt x="615441" y="126278"/>
                  </a:lnTo>
                  <a:lnTo>
                    <a:pt x="649128" y="98876"/>
                  </a:lnTo>
                  <a:lnTo>
                    <a:pt x="679825" y="68217"/>
                  </a:lnTo>
                  <a:lnTo>
                    <a:pt x="688581" y="57479"/>
                  </a:lnTo>
                  <a:lnTo>
                    <a:pt x="365078" y="57479"/>
                  </a:lnTo>
                  <a:lnTo>
                    <a:pt x="315875" y="53074"/>
                  </a:lnTo>
                  <a:lnTo>
                    <a:pt x="269575" y="40374"/>
                  </a:lnTo>
                  <a:lnTo>
                    <a:pt x="226949" y="20149"/>
                  </a:lnTo>
                  <a:lnTo>
                    <a:pt x="198435" y="0"/>
                  </a:lnTo>
                  <a:close/>
                </a:path>
                <a:path w="730250" h="208279">
                  <a:moveTo>
                    <a:pt x="729994" y="0"/>
                  </a:moveTo>
                  <a:lnTo>
                    <a:pt x="531155" y="0"/>
                  </a:lnTo>
                  <a:lnTo>
                    <a:pt x="502707" y="20149"/>
                  </a:lnTo>
                  <a:lnTo>
                    <a:pt x="460205" y="40374"/>
                  </a:lnTo>
                  <a:lnTo>
                    <a:pt x="414070" y="53074"/>
                  </a:lnTo>
                  <a:lnTo>
                    <a:pt x="365078" y="57479"/>
                  </a:lnTo>
                  <a:lnTo>
                    <a:pt x="688581" y="57479"/>
                  </a:lnTo>
                  <a:lnTo>
                    <a:pt x="707273" y="34556"/>
                  </a:lnTo>
                  <a:lnTo>
                    <a:pt x="729994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39490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62" y="143967"/>
                </a:moveTo>
                <a:lnTo>
                  <a:pt x="192151" y="143967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67"/>
                </a:lnTo>
                <a:lnTo>
                  <a:pt x="0" y="143967"/>
                </a:lnTo>
                <a:lnTo>
                  <a:pt x="0" y="192201"/>
                </a:lnTo>
                <a:lnTo>
                  <a:pt x="143891" y="192201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01"/>
                </a:lnTo>
                <a:lnTo>
                  <a:pt x="333362" y="192201"/>
                </a:lnTo>
                <a:lnTo>
                  <a:pt x="333362" y="143967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6873094" y="6781414"/>
            <a:ext cx="1415415" cy="2847975"/>
            <a:chOff x="16873094" y="6781414"/>
            <a:chExt cx="1415415" cy="2847975"/>
          </a:xfrm>
        </p:grpSpPr>
        <p:sp>
          <p:nvSpPr>
            <p:cNvPr id="17" name="object 17"/>
            <p:cNvSpPr/>
            <p:nvPr/>
          </p:nvSpPr>
          <p:spPr>
            <a:xfrm>
              <a:off x="16873094" y="6781414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0" y="0"/>
                  </a:moveTo>
                  <a:lnTo>
                    <a:pt x="1330541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1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1"/>
                  </a:lnTo>
                  <a:lnTo>
                    <a:pt x="27824" y="1144356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9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2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90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2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6"/>
                  </a:lnTo>
                  <a:lnTo>
                    <a:pt x="313328" y="2317856"/>
                  </a:lnTo>
                  <a:lnTo>
                    <a:pt x="341866" y="2352279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2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5"/>
                  </a:lnTo>
                  <a:lnTo>
                    <a:pt x="799007" y="2706821"/>
                  </a:lnTo>
                  <a:lnTo>
                    <a:pt x="839925" y="2726072"/>
                  </a:lnTo>
                  <a:lnTo>
                    <a:pt x="881540" y="2744052"/>
                  </a:lnTo>
                  <a:lnTo>
                    <a:pt x="923828" y="2760737"/>
                  </a:lnTo>
                  <a:lnTo>
                    <a:pt x="966762" y="2776101"/>
                  </a:lnTo>
                  <a:lnTo>
                    <a:pt x="1010319" y="2790121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0" y="2847787"/>
                  </a:lnTo>
                  <a:lnTo>
                    <a:pt x="1414930" y="2609514"/>
                  </a:lnTo>
                  <a:lnTo>
                    <a:pt x="1377414" y="2608755"/>
                  </a:lnTo>
                  <a:lnTo>
                    <a:pt x="1329121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3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70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1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7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2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7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5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2"/>
                  </a:lnTo>
                  <a:lnTo>
                    <a:pt x="243557" y="1474892"/>
                  </a:lnTo>
                  <a:lnTo>
                    <a:pt x="242570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4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8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1" y="246370"/>
                  </a:lnTo>
                  <a:lnTo>
                    <a:pt x="1377414" y="243434"/>
                  </a:lnTo>
                  <a:lnTo>
                    <a:pt x="1414930" y="242675"/>
                  </a:lnTo>
                  <a:lnTo>
                    <a:pt x="141493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79265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59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2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1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59" y="1639463"/>
                  </a:lnTo>
                  <a:lnTo>
                    <a:pt x="808759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4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3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4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7"/>
                  </a:lnTo>
                  <a:lnTo>
                    <a:pt x="343134" y="593710"/>
                  </a:lnTo>
                  <a:lnTo>
                    <a:pt x="364363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4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59" y="292482"/>
                  </a:lnTo>
                  <a:lnTo>
                    <a:pt x="80875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3873988" y="9062495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4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3"/>
                </a:lnTo>
                <a:lnTo>
                  <a:pt x="113030" y="516209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09"/>
                </a:lnTo>
                <a:lnTo>
                  <a:pt x="518287" y="458613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4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Optimizing Efficiency: The  Role of Cage Wheel Lifters  in Modern Industry</vt:lpstr>
      <vt:lpstr>Introduction to Cage Wheel Lifters</vt:lpstr>
      <vt:lpstr>Understanding Cage Wheel Lifters</vt:lpstr>
      <vt:lpstr>TRADITIONAL METHOD FIXING CAGE WHEEL</vt:lpstr>
      <vt:lpstr>Model Diagram</vt:lpstr>
      <vt:lpstr>Cost Estimation</vt:lpstr>
      <vt:lpstr>construction</vt:lpstr>
      <vt:lpstr>working</vt:lpstr>
      <vt:lpstr>Future Innovations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Efficiency: The  Role of Cage Wheel Lifters  in Modern Industry</dc:title>
  <cp:lastModifiedBy>vvv12568@gmail.com</cp:lastModifiedBy>
  <cp:revision>2</cp:revision>
  <dcterms:created xsi:type="dcterms:W3CDTF">2024-09-17T15:47:16Z</dcterms:created>
  <dcterms:modified xsi:type="dcterms:W3CDTF">2024-09-17T16:24:27Z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2024-09-17T00:00:00Z</vt:filetime>
  </property>
</Properties>
</file>