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types-of-css-selectors/" TargetMode="External"/><Relationship Id="rId2" Type="http://schemas.openxmlformats.org/officeDocument/2006/relationships/hyperlink" Target="https://youtu.be/BaXrFsVHgtk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i&amp;url=https://www.freepnglogos.com/pics/html5-logo&amp;psig=AOvVaw0toxfUJHDgP0GGvbU8L9Tf&amp;ust=1670953858165000&amp;source=images&amp;cd=vfe&amp;ved=0CBAQjRxqFwoTCOCjqcPS9PsCFQAAAAAdAAAAABAD" TargetMode="External"/><Relationship Id="rId4" Type="http://schemas.openxmlformats.org/officeDocument/2006/relationships/hyperlink" Target="https://stock.adobe.com/sg/search?k=thank+yo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Introduction </a:t>
            </a:r>
            <a:r>
              <a:rPr lang="en-US" dirty="0" smtClean="0"/>
              <a:t>to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Prepared </a:t>
            </a:r>
            <a:r>
              <a:rPr lang="en-US" dirty="0" smtClean="0"/>
              <a:t>by Saran </a:t>
            </a:r>
            <a:r>
              <a:rPr lang="en-US" dirty="0" smtClean="0"/>
              <a:t>Adhikari(L4CG6)</a:t>
            </a:r>
          </a:p>
          <a:p>
            <a:r>
              <a:rPr lang="en-US" dirty="0"/>
              <a:t>	</a:t>
            </a:r>
            <a:r>
              <a:rPr lang="en-US" dirty="0" smtClean="0"/>
              <a:t>	    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00B0F0"/>
                </a:solidFill>
              </a:rPr>
              <a:t>*</a:t>
            </a:r>
            <a:r>
              <a:rPr lang="en-US" sz="5400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	color: </a:t>
            </a:r>
            <a:r>
              <a:rPr lang="en-US" sz="5400" dirty="0" smtClean="0">
                <a:solidFill>
                  <a:srgbClr val="00B0F0"/>
                </a:solidFill>
              </a:rPr>
              <a:t>blue</a:t>
            </a:r>
            <a:r>
              <a:rPr lang="en-US" sz="5400" dirty="0" smtClean="0"/>
              <a:t>;</a:t>
            </a:r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	font-size: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B0F0"/>
                </a:solidFill>
              </a:rPr>
              <a:t>10px</a:t>
            </a:r>
            <a:r>
              <a:rPr lang="en-US" sz="5400" dirty="0" smtClean="0"/>
              <a:t>;</a:t>
            </a:r>
          </a:p>
          <a:p>
            <a:pPr marL="0" indent="0">
              <a:buNone/>
            </a:pPr>
            <a:r>
              <a:rPr lang="en-US" sz="5400" dirty="0"/>
              <a:t>}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7924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ul</a:t>
            </a:r>
            <a:r>
              <a:rPr lang="en-US" sz="3600" dirty="0" smtClean="0"/>
              <a:t>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border: </a:t>
            </a:r>
            <a:r>
              <a:rPr lang="en-US" sz="3600" dirty="0" smtClean="0">
                <a:solidFill>
                  <a:srgbClr val="00B0F0"/>
                </a:solidFill>
              </a:rPr>
              <a:t>1px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solid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#ccc</a:t>
            </a:r>
            <a:r>
              <a:rPr lang="en-US" sz="3600" dirty="0" smtClean="0"/>
              <a:t>;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font-size: </a:t>
            </a:r>
            <a:r>
              <a:rPr lang="en-US" sz="3600" dirty="0" smtClean="0">
                <a:solidFill>
                  <a:srgbClr val="00B0F0"/>
                </a:solidFill>
              </a:rPr>
              <a:t>10px</a:t>
            </a:r>
            <a:r>
              <a:rPr lang="en-US" sz="3600" dirty="0" smtClean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72375"/>
            <a:ext cx="7315200" cy="614788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&lt;</a:t>
            </a:r>
            <a:r>
              <a:rPr lang="en-US" sz="4000" dirty="0" smtClean="0">
                <a:solidFill>
                  <a:srgbClr val="00B0F0"/>
                </a:solidFill>
              </a:rPr>
              <a:t>header id</a:t>
            </a:r>
            <a:r>
              <a:rPr lang="en-US" sz="4000" dirty="0" smtClean="0"/>
              <a:t>=“header”&gt;&lt;/</a:t>
            </a:r>
            <a:r>
              <a:rPr lang="en-US" sz="4000" dirty="0" smtClean="0">
                <a:solidFill>
                  <a:srgbClr val="00B0F0"/>
                </a:solidFill>
              </a:rPr>
              <a:t>header</a:t>
            </a:r>
            <a:r>
              <a:rPr lang="en-US" sz="4000" dirty="0" smtClean="0"/>
              <a:t>&gt;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#header</a:t>
            </a:r>
            <a:r>
              <a:rPr lang="en-US" sz="3600" dirty="0" smtClean="0"/>
              <a:t>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border: </a:t>
            </a:r>
            <a:r>
              <a:rPr lang="en-US" sz="3600" dirty="0" smtClean="0">
                <a:solidFill>
                  <a:srgbClr val="00B0F0"/>
                </a:solidFill>
              </a:rPr>
              <a:t>1px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solid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#ccc</a:t>
            </a:r>
            <a:r>
              <a:rPr lang="en-US" sz="3600" dirty="0" smtClean="0"/>
              <a:t>;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font-size: </a:t>
            </a:r>
            <a:r>
              <a:rPr lang="en-US" sz="3600" dirty="0" smtClean="0">
                <a:solidFill>
                  <a:srgbClr val="00B0F0"/>
                </a:solidFill>
              </a:rPr>
              <a:t>12px</a:t>
            </a:r>
            <a:r>
              <a:rPr lang="en-US" sz="3600" dirty="0" smtClean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27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&lt;div class=“</a:t>
            </a:r>
            <a:r>
              <a:rPr lang="en-US" sz="4400" dirty="0" smtClean="0">
                <a:solidFill>
                  <a:srgbClr val="00B0F0"/>
                </a:solidFill>
              </a:rPr>
              <a:t>container</a:t>
            </a:r>
            <a:r>
              <a:rPr lang="en-US" sz="4400" dirty="0" smtClean="0"/>
              <a:t>”&gt;&lt;/div&gt;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.container</a:t>
            </a:r>
            <a:r>
              <a:rPr lang="en-US" sz="3200" dirty="0" smtClean="0"/>
              <a:t>{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margin: 0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uto;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width: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150px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Attribute Selector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            &lt;input type=“</a:t>
            </a:r>
            <a:r>
              <a:rPr lang="en-US" sz="4400" dirty="0" smtClean="0">
                <a:solidFill>
                  <a:srgbClr val="00B0F0"/>
                </a:solidFill>
              </a:rPr>
              <a:t>text</a:t>
            </a:r>
            <a:r>
              <a:rPr lang="en-US" sz="4400" dirty="0" smtClean="0"/>
              <a:t>”&gt;</a:t>
            </a:r>
          </a:p>
          <a:p>
            <a:pPr marL="0" indent="0">
              <a:buNone/>
            </a:pPr>
            <a:r>
              <a:rPr lang="en-US" sz="4000" dirty="0" smtClean="0"/>
              <a:t>Input[type=“text</a:t>
            </a:r>
            <a:r>
              <a:rPr lang="en-US" sz="4000" dirty="0" smtClean="0"/>
              <a:t>”]{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font-size;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10px</a:t>
            </a:r>
            <a:r>
              <a:rPr lang="en-US" sz="4000" dirty="0" smtClean="0"/>
              <a:t>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line-height: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1.0</a:t>
            </a:r>
            <a:r>
              <a:rPr lang="en-US" sz="4000" dirty="0" smtClean="0"/>
              <a:t>;</a:t>
            </a:r>
          </a:p>
          <a:p>
            <a:pPr marL="0" indent="0">
              <a:buNone/>
            </a:pPr>
            <a:r>
              <a:rPr lang="en-US" sz="4000" dirty="0" smtClean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15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7" y="1298575"/>
            <a:ext cx="7161579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778213"/>
            <a:ext cx="7315200" cy="81712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413" y="1595336"/>
            <a:ext cx="8229600" cy="4474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youtu.be/BaXrFsVHgtk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https://www.educba.com/types-of-css-selectors/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https://stock.adobe.com/sg/search?k=thank+you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www.google.com/url?sa=i&amp;url=https%3A%2F%2Fwww.freepnglogos.com%2Fpics%2Fhtml5-logo&amp;psig=AOvVaw0toxfUJHDgP0GGvbU8L9Tf&amp;ust=1670953858165000&amp;source=images&amp;cd=vfe&amp;ved=0CBAQjRxqFwoTCOCjqcPS9PsCFQAAAAAdAAAAABAD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</a:p>
          <a:p>
            <a:r>
              <a:rPr lang="en-US" dirty="0" smtClean="0"/>
              <a:t>Ways To </a:t>
            </a:r>
            <a:r>
              <a:rPr lang="en-US" dirty="0"/>
              <a:t>S</a:t>
            </a:r>
            <a:r>
              <a:rPr lang="en-US" dirty="0" smtClean="0"/>
              <a:t>tyle 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W</a:t>
            </a:r>
            <a:r>
              <a:rPr lang="en-US" dirty="0" smtClean="0"/>
              <a:t>ebpage</a:t>
            </a:r>
          </a:p>
          <a:p>
            <a:r>
              <a:rPr lang="en-US" dirty="0" smtClean="0"/>
              <a:t>How a CSS Syntax is Divided</a:t>
            </a:r>
          </a:p>
          <a:p>
            <a:r>
              <a:rPr lang="en-US" dirty="0" smtClean="0"/>
              <a:t>Visual Representation of Selector ,Property and Value</a:t>
            </a:r>
          </a:p>
          <a:p>
            <a:r>
              <a:rPr lang="en-US" dirty="0" smtClean="0"/>
              <a:t>Linking CSS and HTML together</a:t>
            </a:r>
          </a:p>
          <a:p>
            <a:r>
              <a:rPr lang="en-US" dirty="0" smtClean="0"/>
              <a:t>CSS Selectors and its types</a:t>
            </a:r>
          </a:p>
          <a:p>
            <a:r>
              <a:rPr lang="en-US" dirty="0" smtClean="0"/>
              <a:t>Universal Selector, Element Selector, ID Selector, Class Selector, Attribute Selector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 is the acronym for </a:t>
            </a:r>
            <a:r>
              <a:rPr lang="en-US" b="1" dirty="0"/>
              <a:t>"Cascading Style </a:t>
            </a:r>
            <a:r>
              <a:rPr lang="en-US" b="1" dirty="0" smtClean="0"/>
              <a:t>Sheet“</a:t>
            </a:r>
          </a:p>
          <a:p>
            <a:r>
              <a:rPr lang="en-US" dirty="0" smtClean="0"/>
              <a:t>CSS </a:t>
            </a:r>
            <a:r>
              <a:rPr lang="en-US" dirty="0"/>
              <a:t>is the language we use to style an HTML document.</a:t>
            </a:r>
          </a:p>
          <a:p>
            <a:r>
              <a:rPr lang="en-US" dirty="0" smtClean="0"/>
              <a:t>It  </a:t>
            </a:r>
            <a:r>
              <a:rPr lang="en-US" dirty="0"/>
              <a:t>describes how HTML elements should be displayed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helps user to customize their webpages on the basis of different attributes and styles.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To Style Your Webpage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53760"/>
              </p:ext>
            </p:extLst>
          </p:nvPr>
        </p:nvGraphicFramePr>
        <p:xfrm>
          <a:off x="3696510" y="771896"/>
          <a:ext cx="7879404" cy="52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468"/>
                <a:gridCol w="2626468"/>
                <a:gridCol w="2626468"/>
              </a:tblGrid>
              <a:tr h="127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INLINE</a:t>
                      </a:r>
                      <a:endParaRPr lang="en-US" dirty="0"/>
                    </a:p>
                  </a:txBody>
                  <a:tcPr/>
                </a:tc>
              </a:tr>
              <a:tr h="4004781">
                <a:tc>
                  <a:txBody>
                    <a:bodyPr/>
                    <a:lstStyle/>
                    <a:p>
                      <a:r>
                        <a:rPr lang="en-US" dirty="0" smtClean="0"/>
                        <a:t>A CSS</a:t>
                      </a:r>
                      <a:r>
                        <a:rPr lang="en-US" baseline="0" dirty="0" smtClean="0"/>
                        <a:t> document written in a separate file and then linked then to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r>
                        <a:rPr lang="en-US" baseline="0" dirty="0" smtClean="0"/>
                        <a:t> done in the HTML file itself which is enclosed  by a &lt;style&gt;tag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 written as an attribute</a:t>
                      </a:r>
                      <a:r>
                        <a:rPr lang="en-US" baseline="0" dirty="0" smtClean="0"/>
                        <a:t> in the HTML document.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763" y="525546"/>
            <a:ext cx="4443572" cy="37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CSS Syntax is Divided?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can be divided into three parts:</a:t>
            </a:r>
          </a:p>
          <a:p>
            <a:pPr marL="0" indent="0">
              <a:buNone/>
            </a:pPr>
            <a:r>
              <a:rPr lang="en-US" sz="3600" dirty="0" smtClean="0"/>
              <a:t>1. SELECTOR</a:t>
            </a:r>
          </a:p>
          <a:p>
            <a:pPr marL="0" indent="0">
              <a:buNone/>
            </a:pPr>
            <a:r>
              <a:rPr lang="en-US" sz="3600" dirty="0" smtClean="0"/>
              <a:t>2. PROPERTY</a:t>
            </a:r>
          </a:p>
          <a:p>
            <a:pPr marL="0" indent="0">
              <a:buNone/>
            </a:pPr>
            <a:r>
              <a:rPr lang="en-US" sz="3600" dirty="0" smtClean="0"/>
              <a:t>3.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68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Visual Representation of selector, property and value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selector</a:t>
            </a:r>
            <a:r>
              <a:rPr lang="en-US" sz="8000" dirty="0">
                <a:solidFill>
                  <a:schemeClr val="tx1"/>
                </a:solidFill>
              </a:rPr>
              <a:t>{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			</a:t>
            </a:r>
            <a:r>
              <a:rPr lang="en-US" sz="8000" dirty="0">
                <a:solidFill>
                  <a:schemeClr val="accent1"/>
                </a:solidFill>
              </a:rPr>
              <a:t>property: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>
                <a:solidFill>
                  <a:srgbClr val="00B050"/>
                </a:solidFill>
              </a:rPr>
              <a:t>value;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>
                <a:solidFill>
                  <a:schemeClr val="tx1"/>
                </a:solidFill>
              </a:rPr>
              <a:t>}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4032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CSS and HTML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Inline CSS:</a:t>
            </a:r>
          </a:p>
          <a:p>
            <a:pPr marL="0" indent="0">
              <a:buNone/>
            </a:pPr>
            <a:r>
              <a:rPr lang="en-US" sz="2400" dirty="0" smtClean="0"/>
              <a:t>&lt;div style=“border”: 1px solid #000”; This has a  border&lt;/div&gt;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Internal CSS:</a:t>
            </a:r>
          </a:p>
          <a:p>
            <a:pPr marL="0" indent="0">
              <a:buNone/>
            </a:pPr>
            <a:r>
              <a:rPr lang="en-US" sz="2400" dirty="0" smtClean="0"/>
              <a:t>&lt;style&gt;div{border: 1px solid #000; }&lt;/style&gt;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External CSS:</a:t>
            </a:r>
          </a:p>
          <a:p>
            <a:pPr marL="0" indent="0">
              <a:buNone/>
            </a:pPr>
            <a:r>
              <a:rPr lang="en-US" sz="2400" dirty="0" smtClean="0"/>
              <a:t>&lt;link href=“cssfile.css” rel=“stylesheet”&gt;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and its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CSS selectors are used to focus on HTML elements which we want to style.</a:t>
            </a:r>
          </a:p>
          <a:p>
            <a:r>
              <a:rPr lang="en-US" sz="3200" dirty="0" smtClean="0"/>
              <a:t>It is a component of CSS declaration and has five types.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5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0" y="182495"/>
            <a:ext cx="11685065" cy="64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169</TotalTime>
  <Words>282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   Introduction to CSS</vt:lpstr>
      <vt:lpstr>Contents</vt:lpstr>
      <vt:lpstr>What is CSS?</vt:lpstr>
      <vt:lpstr>     Ways To Style Your Webpage</vt:lpstr>
      <vt:lpstr>How a CSS Syntax is Divided?</vt:lpstr>
      <vt:lpstr>Visual Representation of selector, property and value</vt:lpstr>
      <vt:lpstr>Linking CSS and HTML Together</vt:lpstr>
      <vt:lpstr>CSS Selectors and its Type</vt:lpstr>
      <vt:lpstr>PowerPoint Presentation</vt:lpstr>
      <vt:lpstr>Universal Selector</vt:lpstr>
      <vt:lpstr>Element Selector</vt:lpstr>
      <vt:lpstr>ID Selector</vt:lpstr>
      <vt:lpstr>Class Selector</vt:lpstr>
      <vt:lpstr>Attribute Selector</vt:lpstr>
      <vt:lpstr>THANK YOU!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saranadhikari02@gmail.com</dc:creator>
  <cp:lastModifiedBy>saranadhikari02@gmail.com</cp:lastModifiedBy>
  <cp:revision>20</cp:revision>
  <dcterms:created xsi:type="dcterms:W3CDTF">2022-12-12T15:31:44Z</dcterms:created>
  <dcterms:modified xsi:type="dcterms:W3CDTF">2022-12-13T03:47:38Z</dcterms:modified>
</cp:coreProperties>
</file>