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76" r:id="rId6"/>
    <p:sldId id="259" r:id="rId7"/>
    <p:sldId id="264" r:id="rId8"/>
    <p:sldId id="261" r:id="rId9"/>
    <p:sldId id="262" r:id="rId10"/>
    <p:sldId id="285" r:id="rId11"/>
    <p:sldId id="275" r:id="rId12"/>
    <p:sldId id="263" r:id="rId13"/>
    <p:sldId id="279" r:id="rId14"/>
    <p:sldId id="274" r:id="rId15"/>
    <p:sldId id="273" r:id="rId16"/>
    <p:sldId id="286" r:id="rId17"/>
    <p:sldId id="277" r:id="rId18"/>
    <p:sldId id="278" r:id="rId19"/>
    <p:sldId id="266" r:id="rId20"/>
    <p:sldId id="265" r:id="rId21"/>
    <p:sldId id="271" r:id="rId22"/>
    <p:sldId id="272" r:id="rId23"/>
    <p:sldId id="267" r:id="rId24"/>
    <p:sldId id="269" r:id="rId25"/>
    <p:sldId id="270" r:id="rId26"/>
    <p:sldId id="284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3357" autoAdjust="0"/>
  </p:normalViewPr>
  <p:slideViewPr>
    <p:cSldViewPr snapToGrid="0">
      <p:cViewPr varScale="1">
        <p:scale>
          <a:sx n="70" d="100"/>
          <a:sy n="70" d="100"/>
        </p:scale>
        <p:origin x="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EA7B-B90D-4E79-B627-035D6C2472D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D41E-A181-4ECD-8471-C651CC3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2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DD41E-A181-4ECD-8471-C651CC30B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AE6A44C-46EE-4A74-B442-5325AB0EDF14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A5D-F9BD-4CFE-9159-F46BDDAC643B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0145-2461-4533-8E20-B8B2AFF06645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CB33-FE85-4981-91C9-01D0CE8797AB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2E82-FE58-470C-8942-9325A2702E7D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2B0-27F0-495E-B9E1-842A3D511100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89C8-7BFF-4B39-B2A7-CDBBEBADF046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7C38-7DAD-4A02-8938-43E6974B516D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9860-EA45-4BDB-BD5C-D9B078C4E362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6B3-E2DD-4451-9FF3-3388AB944942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1F56-DF01-4635-A3D8-75FA4CCDA5BF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8056-1432-4D8C-AB92-0778E9015D95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617-8358-45C0-9699-91BE7C723FE8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173-E51D-4CD3-A9F1-25E2B0FF2137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ACB-3C43-4BCC-B8C7-DA500728FBEA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96DC-63B4-4435-B8DC-54A5F3833EF6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904-2EC2-4826-95D3-826E6129A9C9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DFCC3E-4739-42C0-B159-0BEA29872BBE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PowerPoint To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Dave Campbell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Style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recommend using internal PowerPoint templates.</a:t>
            </a:r>
          </a:p>
          <a:p>
            <a:r>
              <a:rPr lang="en-US" dirty="0" smtClean="0"/>
              <a:t>Consider the presentation arena – distance to audience, lighting, etc.</a:t>
            </a:r>
          </a:p>
          <a:p>
            <a:pPr lvl="1"/>
            <a:r>
              <a:rPr lang="en-US" dirty="0" smtClean="0"/>
              <a:t>Can they see what your presenting, can they read it?</a:t>
            </a:r>
          </a:p>
          <a:p>
            <a:pPr lvl="1"/>
            <a:r>
              <a:rPr lang="en-US" dirty="0" smtClean="0"/>
              <a:t>Recommend 18 </a:t>
            </a:r>
            <a:r>
              <a:rPr lang="en-US" dirty="0" err="1" smtClean="0"/>
              <a:t>pt</a:t>
            </a:r>
            <a:r>
              <a:rPr lang="en-US" dirty="0" smtClean="0"/>
              <a:t> minimum for large audience.</a:t>
            </a:r>
          </a:p>
          <a:p>
            <a:r>
              <a:rPr lang="en-US" dirty="0" smtClean="0"/>
              <a:t>Do you need to provide hardcopies – does the presentation print well?</a:t>
            </a:r>
          </a:p>
          <a:p>
            <a:r>
              <a:rPr lang="en-US" dirty="0" smtClean="0"/>
              <a:t>Use ALL caps ONLY for word emphasis or captions – NOT general text.</a:t>
            </a:r>
          </a:p>
          <a:p>
            <a:pPr lvl="1"/>
            <a:r>
              <a:rPr lang="en-US" dirty="0" smtClean="0"/>
              <a:t>ALL CAPS SIGNIFIES SHOUTING!</a:t>
            </a:r>
          </a:p>
          <a:p>
            <a:pPr lvl="1"/>
            <a:r>
              <a:rPr lang="en-US" dirty="0" smtClean="0"/>
              <a:t>Consider bold or font color change alternatives.</a:t>
            </a:r>
          </a:p>
          <a:p>
            <a:r>
              <a:rPr lang="en-US" dirty="0" smtClean="0"/>
              <a:t>Stick to 3-4 font styles per </a:t>
            </a:r>
            <a:r>
              <a:rPr lang="en-US" dirty="0"/>
              <a:t>slide and per </a:t>
            </a:r>
            <a:r>
              <a:rPr lang="en-US" dirty="0" smtClean="0"/>
              <a:t>presentation, including colors, bold, and italics – more only if designating key words, external references,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presentations use a basic title and content layout (i.e. this slide form).</a:t>
            </a:r>
          </a:p>
          <a:p>
            <a:r>
              <a:rPr lang="en-US" dirty="0" smtClean="0"/>
              <a:t>PowerPoint templates usually provide a set of different slide layouts, such as two column, title only, blank, and topic headings.</a:t>
            </a:r>
          </a:p>
          <a:p>
            <a:r>
              <a:rPr lang="en-US" dirty="0" smtClean="0"/>
              <a:t>Right-click on the slide edge (i.e. to not select anything) and select layout to see the variants included in the specific template or change the particular layout.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8549" y="62233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Add a couple slides and change the layout.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8549" y="5194895"/>
            <a:ext cx="9157648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dirty="0" smtClean="0">
                <a:solidFill>
                  <a:schemeClr val="tx2"/>
                </a:solidFill>
              </a:rPr>
              <a:t>Older PC displays used a 4:3 width to height ratio; HD displays use a 16:9. The presentation system will “force fit” to the display, which may create undesirable layout effects, and should be considered when defining slide layout.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the intent of the presentation – don’t wonder off topic.</a:t>
            </a:r>
          </a:p>
          <a:p>
            <a:r>
              <a:rPr lang="en-US" dirty="0" smtClean="0"/>
              <a:t>Brevity – bullets not prose.</a:t>
            </a:r>
          </a:p>
          <a:p>
            <a:pPr lvl="1"/>
            <a:r>
              <a:rPr lang="en-US" dirty="0" smtClean="0"/>
              <a:t>Add notes to the presenters window if you need more details to remember.</a:t>
            </a:r>
          </a:p>
          <a:p>
            <a:pPr lvl="1"/>
            <a:r>
              <a:rPr lang="en-US" dirty="0" smtClean="0"/>
              <a:t>Stick to the flow.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3 points +/- per topic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hierarchy for priority.</a:t>
            </a:r>
          </a:p>
          <a:p>
            <a:pPr lvl="1"/>
            <a:r>
              <a:rPr lang="en-US" dirty="0" smtClean="0"/>
              <a:t>Main points as top level.</a:t>
            </a:r>
          </a:p>
          <a:p>
            <a:pPr lvl="1"/>
            <a:r>
              <a:rPr lang="en-US" dirty="0" smtClean="0"/>
              <a:t>Less significant details as sub-bullets. (Press TAB to indent.)</a:t>
            </a:r>
          </a:p>
          <a:p>
            <a:pPr lvl="1"/>
            <a:r>
              <a:rPr lang="en-US" dirty="0" smtClean="0"/>
              <a:t>Clarification and notes at lower level.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02" y="6019800"/>
            <a:ext cx="9144001" cy="5847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Play with adding bullets, indenting, etc. </a:t>
            </a:r>
            <a:br>
              <a:rPr lang="en-US" b="0" dirty="0" smtClean="0"/>
            </a:br>
            <a:r>
              <a:rPr lang="en-US" b="0" dirty="0" smtClean="0"/>
              <a:t>Add too many bullets and observe what happens.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8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piggypaint.com/wp-content/uploads/2014/02/And-the-winner-is__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17" y="2362309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Supporting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PowerPoint is for visual presentations.</a:t>
            </a:r>
          </a:p>
          <a:p>
            <a:r>
              <a:rPr lang="en-US" dirty="0" smtClean="0"/>
              <a:t>Less words.</a:t>
            </a:r>
          </a:p>
          <a:p>
            <a:r>
              <a:rPr lang="en-US" dirty="0" smtClean="0"/>
              <a:t>More graphics.</a:t>
            </a:r>
          </a:p>
          <a:p>
            <a:r>
              <a:rPr lang="en-US" dirty="0" smtClean="0"/>
              <a:t>More whitespace.</a:t>
            </a:r>
          </a:p>
          <a:p>
            <a:r>
              <a:rPr lang="en-US" dirty="0" smtClean="0"/>
              <a:t>Drawing and highlighting too</a:t>
            </a:r>
            <a:r>
              <a:rPr lang="en-US" dirty="0" smtClean="0"/>
              <a:t>!</a:t>
            </a:r>
          </a:p>
          <a:p>
            <a:r>
              <a:rPr lang="en-US" dirty="0" smtClean="0"/>
              <a:t>Sidebars or footnote textboxes should follow a consistent style.</a:t>
            </a:r>
            <a:endParaRPr lang="en-US" dirty="0"/>
          </a:p>
        </p:txBody>
      </p:sp>
      <p:pic>
        <p:nvPicPr>
          <p:cNvPr id="1026" name="Picture 2" descr="http://blogs.harrisonhigh.org/randy_crump/assets_c/2013/03/INSERT%20PHOTO%20HERE-thumb-402x397-15545-thumb-402x397-1555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97" y="4379889"/>
            <a:ext cx="2033516" cy="20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8549" y="6223378"/>
            <a:ext cx="6428096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Insert some graphics. Draw something.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PowerPoint you can include slides of different layout designed specifically for organizing your presentation outline such as section heading and title and caption slides.</a:t>
            </a:r>
          </a:p>
          <a:p>
            <a:r>
              <a:rPr lang="en-US" dirty="0" smtClean="0"/>
              <a:t>Include a title slide – used to create thumbnail.</a:t>
            </a:r>
          </a:p>
          <a:p>
            <a:r>
              <a:rPr lang="en-US" dirty="0" smtClean="0"/>
              <a:t>It is also common to include a list of covered topics at the beginning of the presentation. If you do this, … </a:t>
            </a:r>
          </a:p>
          <a:p>
            <a:pPr lvl="1"/>
            <a:r>
              <a:rPr lang="en-US" b="1" dirty="0" smtClean="0"/>
              <a:t>DO NOT PRESENT </a:t>
            </a:r>
            <a:r>
              <a:rPr lang="en-US" b="1" dirty="0" smtClean="0"/>
              <a:t>IT! </a:t>
            </a:r>
            <a:r>
              <a:rPr lang="en-US" dirty="0" smtClean="0"/>
              <a:t>That is, don’t talk about it. The audience can read and digest a list far faster than your presentation of it. </a:t>
            </a:r>
          </a:p>
          <a:p>
            <a:pPr lvl="1"/>
            <a:r>
              <a:rPr lang="en-US" dirty="0" smtClean="0"/>
              <a:t>Commonly, presenters end up telling the audience everything in the rest of the talk from just the list, and then bore the audience by presenting it again.</a:t>
            </a:r>
          </a:p>
          <a:p>
            <a:r>
              <a:rPr lang="en-US" dirty="0" smtClean="0"/>
              <a:t>I prefer the use of a SCOPE slide that forces me to </a:t>
            </a:r>
            <a:r>
              <a:rPr lang="en-US" u="sng" dirty="0" smtClean="0"/>
              <a:t>succinctly</a:t>
            </a:r>
            <a:r>
              <a:rPr lang="en-US" dirty="0" smtClean="0"/>
              <a:t> say what the presentation covers, which helps me keep on topic as well.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549" y="62233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Add an outline or scope slide to the beginning of your presentation.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8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7563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Determine your presentation speed.</a:t>
            </a:r>
          </a:p>
          <a:p>
            <a:pPr lvl="1"/>
            <a:r>
              <a:rPr lang="en-US" dirty="0" smtClean="0"/>
              <a:t>Recommend 2-3 minutes per slide.</a:t>
            </a:r>
          </a:p>
          <a:p>
            <a:pPr lvl="2"/>
            <a:r>
              <a:rPr lang="en-US" dirty="0" smtClean="0"/>
              <a:t>If you are faster, you might want to slow your speed as viewers may not keep up.</a:t>
            </a:r>
          </a:p>
          <a:p>
            <a:pPr lvl="2"/>
            <a:r>
              <a:rPr lang="en-US" dirty="0" smtClean="0"/>
              <a:t>If you are slower, you are likely presenting too much minutia, on talking too slow.</a:t>
            </a:r>
          </a:p>
          <a:p>
            <a:pPr lvl="1"/>
            <a:r>
              <a:rPr lang="en-US" dirty="0" smtClean="0"/>
              <a:t>Less time for “outline” slides.</a:t>
            </a:r>
          </a:p>
          <a:p>
            <a:pPr lvl="2"/>
            <a:r>
              <a:rPr lang="en-US" dirty="0" smtClean="0"/>
              <a:t>Recommend using outline slides for organization only and skipping during presentation.</a:t>
            </a:r>
          </a:p>
          <a:p>
            <a:r>
              <a:rPr lang="en-US" dirty="0" smtClean="0"/>
              <a:t>Stick to slides while presenting.</a:t>
            </a:r>
          </a:p>
          <a:p>
            <a:pPr lvl="1"/>
            <a:r>
              <a:rPr lang="en-US" dirty="0" smtClean="0"/>
              <a:t>Take detailed discussion off-line.</a:t>
            </a:r>
          </a:p>
          <a:p>
            <a:r>
              <a:rPr lang="en-US" dirty="0" smtClean="0"/>
              <a:t>Over estimate time!</a:t>
            </a:r>
          </a:p>
          <a:p>
            <a:pPr lvl="1"/>
            <a:r>
              <a:rPr lang="en-US" dirty="0" smtClean="0"/>
              <a:t>Audiences grow tired and lose interest in long-winded, run-over presentations.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2013 provides new show features including a preview of the next slide to prompt your memory.</a:t>
            </a:r>
          </a:p>
          <a:p>
            <a:pPr lvl="1"/>
            <a:r>
              <a:rPr lang="en-US" dirty="0" smtClean="0"/>
              <a:t>You can turn on a mouse driven “laser pointer” that works with TVs!</a:t>
            </a:r>
          </a:p>
          <a:p>
            <a:r>
              <a:rPr lang="en-US" dirty="0" smtClean="0"/>
              <a:t>TRANSITIONS Menu provides many features for changing slides, including appearance and self-timed action.</a:t>
            </a:r>
          </a:p>
          <a:p>
            <a:r>
              <a:rPr lang="en-US" dirty="0" smtClean="0"/>
              <a:t>Press…</a:t>
            </a:r>
          </a:p>
          <a:p>
            <a:pPr lvl="1"/>
            <a:r>
              <a:rPr lang="en-US" b="1" dirty="0" smtClean="0"/>
              <a:t>Page Up </a:t>
            </a:r>
            <a:r>
              <a:rPr lang="en-US" dirty="0" smtClean="0"/>
              <a:t>or </a:t>
            </a:r>
            <a:r>
              <a:rPr lang="en-US" b="1" dirty="0" smtClean="0"/>
              <a:t>Page Down </a:t>
            </a:r>
            <a:r>
              <a:rPr lang="en-US" dirty="0" smtClean="0"/>
              <a:t>or up/down or left/right </a:t>
            </a:r>
            <a:r>
              <a:rPr lang="en-US" b="1" dirty="0" smtClean="0"/>
              <a:t>arrow keys</a:t>
            </a:r>
            <a:r>
              <a:rPr lang="en-US" dirty="0" smtClean="0"/>
              <a:t> to advance show.</a:t>
            </a:r>
          </a:p>
          <a:p>
            <a:pPr lvl="1"/>
            <a:r>
              <a:rPr lang="en-US" b="1" dirty="0" smtClean="0"/>
              <a:t>ESC</a:t>
            </a:r>
            <a:r>
              <a:rPr lang="en-US" dirty="0" smtClean="0"/>
              <a:t> to end a show; </a:t>
            </a:r>
            <a:r>
              <a:rPr lang="en-US" b="1" dirty="0" smtClean="0"/>
              <a:t>F5</a:t>
            </a:r>
            <a:r>
              <a:rPr lang="en-US" dirty="0" smtClean="0"/>
              <a:t> to start over; </a:t>
            </a:r>
            <a:r>
              <a:rPr lang="en-US" b="1" dirty="0" smtClean="0"/>
              <a:t>Shift-F5</a:t>
            </a:r>
            <a:r>
              <a:rPr lang="en-US" dirty="0" smtClean="0"/>
              <a:t> to restart where you left off.</a:t>
            </a:r>
          </a:p>
          <a:p>
            <a:pPr lvl="1"/>
            <a:r>
              <a:rPr lang="en-US" b="1" dirty="0" smtClean="0"/>
              <a:t>CTRL-G</a:t>
            </a:r>
            <a:r>
              <a:rPr lang="en-US" dirty="0" smtClean="0"/>
              <a:t> followed by a </a:t>
            </a:r>
            <a:r>
              <a:rPr lang="en-US" b="1" dirty="0" smtClean="0"/>
              <a:t>page number </a:t>
            </a:r>
            <a:r>
              <a:rPr lang="en-US" dirty="0" smtClean="0"/>
              <a:t>to jump to that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1879" y="5859236"/>
            <a:ext cx="7724633" cy="3095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400" dirty="0" smtClean="0">
                <a:solidFill>
                  <a:schemeClr val="tx2"/>
                </a:solidFill>
              </a:rPr>
              <a:t>TIP: </a:t>
            </a:r>
            <a:r>
              <a:rPr lang="en-US" sz="1400" b="0" dirty="0" smtClean="0">
                <a:solidFill>
                  <a:schemeClr val="tx2"/>
                </a:solidFill>
              </a:rPr>
              <a:t>COMMIT LISTED KEY ACTIONS TO MEMORY TO SAVE YOURSELF THE EMBARRASSMENT.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0821" y="63757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Play with your presentation in slide show mode. Start, stop, and restart it.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09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you learned in speech class still applies.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 </a:t>
            </a:r>
            <a:r>
              <a:rPr lang="en-US" b="1" dirty="0">
                <a:solidFill>
                  <a:srgbClr val="FF0000"/>
                </a:solidFill>
              </a:rPr>
              <a:t>NOT READ THE SLIDES</a:t>
            </a:r>
            <a:r>
              <a:rPr lang="en-US" b="1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>– audience can do that faster than you.</a:t>
            </a:r>
            <a:endParaRPr lang="en-US" dirty="0"/>
          </a:p>
          <a:p>
            <a:pPr lvl="1"/>
            <a:r>
              <a:rPr lang="en-US" dirty="0" smtClean="0"/>
              <a:t>Talk about the slides and add detail (from your notes).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slides, such as section heading slides, to </a:t>
            </a:r>
            <a:r>
              <a:rPr lang="en-US" dirty="0" smtClean="0"/>
              <a:t>prompt you to include stories, discussion, and other content that you don’t explicitly state.</a:t>
            </a:r>
          </a:p>
          <a:p>
            <a:r>
              <a:rPr lang="en-US" dirty="0" smtClean="0"/>
              <a:t>Take questions during presentation…</a:t>
            </a:r>
          </a:p>
          <a:p>
            <a:pPr lvl="1"/>
            <a:r>
              <a:rPr lang="en-US" dirty="0" smtClean="0"/>
              <a:t>SO your don’t lose your audience.</a:t>
            </a:r>
          </a:p>
          <a:p>
            <a:pPr lvl="1"/>
            <a:r>
              <a:rPr lang="en-US" dirty="0" smtClean="0"/>
              <a:t>BUT limit responses. </a:t>
            </a:r>
          </a:p>
          <a:p>
            <a:pPr lvl="2"/>
            <a:r>
              <a:rPr lang="en-US" dirty="0" smtClean="0"/>
              <a:t>If you can’t quickly answer it and stay on track timing-wise, table it until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to include backup content at end of presentation.</a:t>
            </a:r>
          </a:p>
          <a:p>
            <a:r>
              <a:rPr lang="en-US" dirty="0" smtClean="0"/>
              <a:t>Keeps clutter out of main presentation.</a:t>
            </a:r>
          </a:p>
          <a:p>
            <a:r>
              <a:rPr lang="en-US" dirty="0" smtClean="0"/>
              <a:t>Provide details for things you may anticipate the audience may want to know more about, if time allows.</a:t>
            </a:r>
          </a:p>
          <a:p>
            <a:endParaRPr lang="en-US" dirty="0"/>
          </a:p>
          <a:p>
            <a:r>
              <a:rPr lang="en-US" dirty="0" smtClean="0"/>
              <a:t>And, I often go back and add addendums to original presentations for  clarification or as information evolves or changes.</a:t>
            </a:r>
          </a:p>
          <a:p>
            <a:pPr lvl="1"/>
            <a:r>
              <a:rPr lang="en-US" dirty="0" smtClean="0"/>
              <a:t>Placing new content in an addendum means original presentation remains unchanged for record purposes.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549" y="62233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Create a backup section. Add a backup slide.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Prose, More Show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PowerPoint basics.</a:t>
            </a:r>
          </a:p>
          <a:p>
            <a:r>
              <a:rPr lang="en-US" dirty="0" smtClean="0"/>
              <a:t>Learning Ways to Effectively Use PowerPoint</a:t>
            </a:r>
          </a:p>
          <a:p>
            <a:pPr lvl="1"/>
            <a:r>
              <a:rPr lang="en-US" dirty="0" smtClean="0"/>
              <a:t>Presentations.</a:t>
            </a:r>
          </a:p>
          <a:p>
            <a:pPr lvl="1"/>
            <a:r>
              <a:rPr lang="en-US" dirty="0" smtClean="0"/>
              <a:t>Task Documentation.</a:t>
            </a:r>
          </a:p>
          <a:p>
            <a:pPr lvl="1"/>
            <a:r>
              <a:rPr lang="en-US" dirty="0" smtClean="0"/>
              <a:t>Posters, banners, flyers, …</a:t>
            </a:r>
          </a:p>
          <a:p>
            <a:endParaRPr lang="en-US" dirty="0"/>
          </a:p>
          <a:p>
            <a:r>
              <a:rPr lang="en-US" dirty="0" smtClean="0"/>
              <a:t>Presentation </a:t>
            </a:r>
            <a:r>
              <a:rPr lang="en-US" dirty="0"/>
              <a:t>nomenclature…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File|Save</a:t>
            </a:r>
            <a:r>
              <a:rPr lang="en-US" dirty="0"/>
              <a:t> As] used to indicate hierarchical menu selections.</a:t>
            </a:r>
          </a:p>
          <a:p>
            <a:pPr lvl="1"/>
            <a:r>
              <a:rPr lang="en-US" b="1" dirty="0"/>
              <a:t>ALT-Tab</a:t>
            </a:r>
            <a:r>
              <a:rPr lang="en-US" dirty="0"/>
              <a:t>: Bold used to indicate </a:t>
            </a:r>
            <a:r>
              <a:rPr lang="en-US" dirty="0" smtClean="0"/>
              <a:t>Microsoft or other </a:t>
            </a:r>
            <a:r>
              <a:rPr lang="en-US" dirty="0"/>
              <a:t>terminology.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PowerPoint</a:t>
            </a:r>
            <a:r>
              <a:rPr lang="en-US" dirty="0" smtClean="0"/>
              <a:t> provides a very effective means of documenting a variety of things besides just creating audience presentations.</a:t>
            </a:r>
          </a:p>
          <a:p>
            <a:r>
              <a:rPr lang="en-US" dirty="0" smtClean="0"/>
              <a:t>Best when documentation involves less prose and more illustration.</a:t>
            </a:r>
          </a:p>
          <a:p>
            <a:pPr lvl="1"/>
            <a:r>
              <a:rPr lang="en-US" b="1" dirty="0" smtClean="0"/>
              <a:t>MS Word </a:t>
            </a:r>
            <a:r>
              <a:rPr lang="en-US" dirty="0" smtClean="0"/>
              <a:t>better for lengthy prose discussion.</a:t>
            </a:r>
          </a:p>
          <a:p>
            <a:r>
              <a:rPr lang="en-US" dirty="0" smtClean="0"/>
              <a:t>Some documentation examples include…</a:t>
            </a:r>
          </a:p>
          <a:p>
            <a:pPr lvl="1"/>
            <a:r>
              <a:rPr lang="en-US" dirty="0" smtClean="0"/>
              <a:t>Describing a topic from a learning or tutorial perspective.</a:t>
            </a:r>
          </a:p>
          <a:p>
            <a:pPr lvl="1"/>
            <a:r>
              <a:rPr lang="en-US" dirty="0" smtClean="0"/>
              <a:t>Providing (ordered) step-by-step instructions.</a:t>
            </a:r>
          </a:p>
          <a:p>
            <a:pPr lvl="1"/>
            <a:r>
              <a:rPr lang="en-US" dirty="0" smtClean="0"/>
              <a:t>Documenting a workflow, design derivation, or process.</a:t>
            </a:r>
          </a:p>
          <a:p>
            <a:pPr lvl="1"/>
            <a:r>
              <a:rPr lang="en-US" dirty="0" smtClean="0"/>
              <a:t>Visual instructions.</a:t>
            </a:r>
          </a:p>
          <a:p>
            <a:pPr lvl="1"/>
            <a:r>
              <a:rPr lang="en-US" dirty="0" smtClean="0"/>
              <a:t>Keeping records of an ongoing activity or logging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Presentation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Contrary to typical audience presentations, a PowerPoint for documentation should include DETAIL.</a:t>
            </a:r>
          </a:p>
          <a:p>
            <a:pPr lvl="1"/>
            <a:r>
              <a:rPr lang="en-US" dirty="0" smtClean="0"/>
              <a:t>Since you are documenting a process, activity, instructions, or such, you include every piece of information any user may need.</a:t>
            </a:r>
          </a:p>
          <a:p>
            <a:pPr lvl="1"/>
            <a:r>
              <a:rPr lang="en-US" dirty="0" smtClean="0"/>
              <a:t>More sophisticated users can skip unneeded content, but the presentation should not leave out details that a less skilled user may find helpful.</a:t>
            </a:r>
          </a:p>
          <a:p>
            <a:r>
              <a:rPr lang="en-US" dirty="0" smtClean="0"/>
              <a:t>Prioritize information delivery.</a:t>
            </a:r>
          </a:p>
          <a:p>
            <a:pPr lvl="1"/>
            <a:r>
              <a:rPr lang="en-US" dirty="0" smtClean="0"/>
              <a:t>Typically one main point per slide. (Power User friendly.)</a:t>
            </a:r>
          </a:p>
          <a:p>
            <a:pPr lvl="1"/>
            <a:r>
              <a:rPr lang="en-US" dirty="0" smtClean="0"/>
              <a:t>Many sub-bullet details. (Casual user friendly.)</a:t>
            </a:r>
          </a:p>
          <a:p>
            <a:pPr lvl="1"/>
            <a:r>
              <a:rPr lang="en-US" dirty="0" smtClean="0"/>
              <a:t>Extra details in note boxes or sub-</a:t>
            </a:r>
            <a:r>
              <a:rPr lang="en-US" dirty="0" err="1" smtClean="0"/>
              <a:t>sbu</a:t>
            </a:r>
            <a:r>
              <a:rPr lang="en-US" dirty="0" smtClean="0"/>
              <a:t>-bullets.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details, but not wordiness!</a:t>
            </a:r>
          </a:p>
          <a:p>
            <a:pPr lvl="1"/>
            <a:r>
              <a:rPr lang="en-US" dirty="0" smtClean="0"/>
              <a:t>If it takes a lot of words, then it’s prose, so use Word.</a:t>
            </a:r>
          </a:p>
          <a:p>
            <a:r>
              <a:rPr lang="en-US" dirty="0" smtClean="0"/>
              <a:t>Add graphics as possible to illustrate operations, actions, picture parts, …</a:t>
            </a:r>
          </a:p>
          <a:p>
            <a:r>
              <a:rPr lang="en-US" dirty="0" smtClean="0"/>
              <a:t>For computer operations include pictures of the dialogs, etc.</a:t>
            </a:r>
          </a:p>
          <a:p>
            <a:r>
              <a:rPr lang="en-US" dirty="0" smtClean="0"/>
              <a:t>For equations, accounting, and other numbers work, show derivation.</a:t>
            </a:r>
          </a:p>
          <a:p>
            <a:endParaRPr lang="en-US" dirty="0"/>
          </a:p>
          <a:p>
            <a:r>
              <a:rPr lang="en-US" dirty="0" smtClean="0"/>
              <a:t>Addendums for changes also useful for documentation of changes.</a:t>
            </a:r>
          </a:p>
          <a:p>
            <a:pPr lvl="1"/>
            <a:r>
              <a:rPr lang="en-US" dirty="0" smtClean="0"/>
              <a:t>You may want to mark some information as obsolete without deleting or changing it as record of origination.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and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 Do That!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Posters and Banners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950696" cy="3416300"/>
          </a:xfrm>
        </p:spPr>
        <p:txBody>
          <a:bodyPr/>
          <a:lstStyle/>
          <a:p>
            <a:r>
              <a:rPr lang="en-US" dirty="0" smtClean="0"/>
              <a:t>PowerPoint allows you to create any size slide, which means you can easily create large poster presentations, as well as banners.</a:t>
            </a:r>
          </a:p>
          <a:p>
            <a:r>
              <a:rPr lang="en-US" dirty="0" smtClean="0"/>
              <a:t>Many services exist that will “print” your poster on a variety of materials.</a:t>
            </a:r>
          </a:p>
          <a:p>
            <a:endParaRPr lang="en-US" dirty="0" smtClean="0"/>
          </a:p>
          <a:p>
            <a:r>
              <a:rPr lang="en-US" i="1" dirty="0" smtClean="0"/>
              <a:t>The poster at the right fits an “E” size sheet (36”x46”) printed on “Velcro” backed plastic sheet for direct attach to a standard felt covered conference display board.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10" t="10742" r="75104" b="15370"/>
          <a:stretch/>
        </p:blipFill>
        <p:spPr>
          <a:xfrm>
            <a:off x="7296150" y="460999"/>
            <a:ext cx="4572000" cy="5981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Labels, Business Cards, Lists,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other possibilities ranging from …</a:t>
            </a:r>
          </a:p>
          <a:p>
            <a:pPr lvl="1"/>
            <a:r>
              <a:rPr lang="en-US" dirty="0" smtClean="0"/>
              <a:t>Labels to Business Cards.</a:t>
            </a:r>
          </a:p>
          <a:p>
            <a:pPr lvl="1"/>
            <a:r>
              <a:rPr lang="en-US" dirty="0" smtClean="0"/>
              <a:t>Birthday cards and Invitations.</a:t>
            </a:r>
          </a:p>
          <a:p>
            <a:pPr lvl="1"/>
            <a:r>
              <a:rPr lang="en-US" dirty="0" smtClean="0"/>
              <a:t>Manuals.</a:t>
            </a:r>
          </a:p>
          <a:p>
            <a:pPr lvl="1"/>
            <a:r>
              <a:rPr lang="en-US" dirty="0" smtClean="0"/>
              <a:t>Logs – timeline record.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animate slide content.</a:t>
            </a:r>
          </a:p>
          <a:p>
            <a:pPr lvl="1"/>
            <a:r>
              <a:rPr lang="en-US" dirty="0" smtClean="0"/>
              <a:t>Limit use in professional work.</a:t>
            </a:r>
          </a:p>
          <a:p>
            <a:pPr lvl="1"/>
            <a:r>
              <a:rPr lang="en-US" dirty="0" smtClean="0"/>
              <a:t>Too much bores the audience, especially if they think you put more effort into the animation than thinking about content.</a:t>
            </a:r>
          </a:p>
          <a:p>
            <a:r>
              <a:rPr lang="en-US" dirty="0" smtClean="0"/>
              <a:t>Many ways to animate, including appearance, timing, grouping, ordering, and visual effects.</a:t>
            </a:r>
          </a:p>
          <a:p>
            <a:r>
              <a:rPr lang="en-US" dirty="0" smtClean="0"/>
              <a:t>Good for “feeding” related content to audience, step-by-step.</a:t>
            </a:r>
          </a:p>
          <a:p>
            <a:r>
              <a:rPr lang="en-US" dirty="0" smtClean="0"/>
              <a:t>Again, don’t over do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96" y="4067032"/>
            <a:ext cx="1541060" cy="1541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8549" y="62233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Animate one of your slides.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151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[View | Slide Sorter]</a:t>
            </a:r>
          </a:p>
          <a:p>
            <a:pPr lvl="1"/>
            <a:r>
              <a:rPr lang="en-US" dirty="0" smtClean="0"/>
              <a:t>Lets you see all your slides and drag them into a new order.</a:t>
            </a:r>
          </a:p>
          <a:p>
            <a:pPr lvl="1"/>
            <a:r>
              <a:rPr lang="en-US" dirty="0" smtClean="0"/>
              <a:t>Can also be done in outline view, but probably can’ see all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Master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[View | Slide Master]</a:t>
            </a:r>
          </a:p>
          <a:p>
            <a:r>
              <a:rPr lang="en-US" dirty="0" smtClean="0"/>
              <a:t>Used to create or customize your template.</a:t>
            </a:r>
          </a:p>
          <a:p>
            <a:pPr lvl="1"/>
            <a:r>
              <a:rPr lang="en-US" dirty="0" smtClean="0"/>
              <a:t>Define default font characteristics, slide layouts, etc.</a:t>
            </a:r>
          </a:p>
          <a:p>
            <a:pPr lvl="1"/>
            <a:r>
              <a:rPr lang="en-US" dirty="0" smtClean="0"/>
              <a:t>Changes effect all slides at once.</a:t>
            </a:r>
          </a:p>
          <a:p>
            <a:r>
              <a:rPr lang="en-US" dirty="0" smtClean="0"/>
              <a:t>Slide background only editable in Slide Master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Tables, pictures, charts, text boxes, Word Art, equations, symbols…</a:t>
            </a:r>
          </a:p>
          <a:p>
            <a:r>
              <a:rPr lang="en-US" dirty="0" smtClean="0"/>
              <a:t>BUT also embedded video, audio, functioning hyperlinks, …</a:t>
            </a:r>
          </a:p>
          <a:p>
            <a:r>
              <a:rPr lang="en-US" dirty="0" smtClean="0"/>
              <a:t>Header and Footer</a:t>
            </a:r>
          </a:p>
          <a:p>
            <a:pPr lvl="1"/>
            <a:r>
              <a:rPr lang="en-US" dirty="0" smtClean="0"/>
              <a:t>Automatic time, date, and page number, …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I recommend always including slide numbers </a:t>
            </a:r>
            <a:r>
              <a:rPr lang="en-US" b="1" dirty="0" smtClean="0">
                <a:solidFill>
                  <a:schemeClr val="accent2"/>
                </a:solidFill>
              </a:rPr>
              <a:t>so </a:t>
            </a:r>
            <a:r>
              <a:rPr lang="en-US" b="1" dirty="0" smtClean="0">
                <a:solidFill>
                  <a:schemeClr val="accent2"/>
                </a:solidFill>
              </a:rPr>
              <a:t>the audience can reference them.</a:t>
            </a:r>
          </a:p>
          <a:p>
            <a:r>
              <a:rPr lang="en-US" dirty="0" smtClean="0"/>
              <a:t>Hyperlinks, videos, other presentations – can be active from presentation slide show – test in advance!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is </a:t>
            </a:r>
            <a:r>
              <a:rPr lang="en-US" dirty="0" err="1" smtClean="0"/>
              <a:t>MicroSoft’s</a:t>
            </a:r>
            <a:r>
              <a:rPr lang="en-US" dirty="0" smtClean="0"/>
              <a:t> presentation tool.</a:t>
            </a:r>
          </a:p>
          <a:p>
            <a:pPr lvl="1"/>
            <a:r>
              <a:rPr lang="en-US" dirty="0" smtClean="0"/>
              <a:t>It can be used to make very impressive professional presentations.</a:t>
            </a:r>
          </a:p>
          <a:p>
            <a:pPr lvl="1"/>
            <a:r>
              <a:rPr lang="en-US" dirty="0" smtClean="0"/>
              <a:t>PowerPoint supports a number of powerful features including animation.</a:t>
            </a:r>
          </a:p>
          <a:p>
            <a:endParaRPr lang="en-US" dirty="0"/>
          </a:p>
          <a:p>
            <a:r>
              <a:rPr lang="en-US" dirty="0" smtClean="0"/>
              <a:t>PowerPoint is </a:t>
            </a:r>
            <a:r>
              <a:rPr lang="en-US" dirty="0" err="1" smtClean="0"/>
              <a:t>MicroSoft</a:t>
            </a:r>
            <a:r>
              <a:rPr lang="en-US" dirty="0" smtClean="0"/>
              <a:t> proprietary, but does provide a number of ways of exporting content, including </a:t>
            </a:r>
            <a:r>
              <a:rPr lang="en-US" b="1" dirty="0" err="1" smtClean="0"/>
              <a:t>SaveAs</a:t>
            </a:r>
            <a:r>
              <a:rPr lang="en-US" dirty="0" smtClean="0"/>
              <a:t> a PDF.</a:t>
            </a:r>
          </a:p>
          <a:p>
            <a:r>
              <a:rPr lang="en-US" b="1" dirty="0" smtClean="0"/>
              <a:t>Open Office Impress </a:t>
            </a:r>
            <a:r>
              <a:rPr lang="en-US" dirty="0" smtClean="0"/>
              <a:t>and </a:t>
            </a:r>
            <a:r>
              <a:rPr lang="en-US" b="1" dirty="0" smtClean="0"/>
              <a:t>Google Sheets </a:t>
            </a:r>
            <a:r>
              <a:rPr lang="en-US" dirty="0" smtClean="0"/>
              <a:t>provide alternatives.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Track Changes </a:t>
            </a:r>
            <a:r>
              <a:rPr lang="en-US" dirty="0" smtClean="0"/>
              <a:t>and reviewer </a:t>
            </a:r>
            <a:r>
              <a:rPr lang="en-US" b="1" dirty="0" smtClean="0"/>
              <a:t>Comments</a:t>
            </a:r>
            <a:r>
              <a:rPr lang="en-US" dirty="0" smtClean="0"/>
              <a:t> supported.</a:t>
            </a:r>
          </a:p>
          <a:p>
            <a:r>
              <a:rPr lang="en-US" dirty="0" smtClean="0"/>
              <a:t>Spell </a:t>
            </a:r>
            <a:r>
              <a:rPr lang="en-US" dirty="0" smtClean="0"/>
              <a:t>checking.</a:t>
            </a:r>
          </a:p>
          <a:p>
            <a:pPr lvl="1"/>
            <a:r>
              <a:rPr lang="en-US" dirty="0" smtClean="0"/>
              <a:t>No excuse for misspellings in presentations – reflect poor quality of organization.</a:t>
            </a:r>
            <a:endParaRPr lang="en-US" dirty="0" smtClean="0"/>
          </a:p>
          <a:p>
            <a:r>
              <a:rPr lang="en-US" dirty="0" smtClean="0"/>
              <a:t>Thesaurus.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77" y="1484165"/>
            <a:ext cx="6160596" cy="46085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Features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90704" y="4223874"/>
            <a:ext cx="910468" cy="239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0688" y="5142097"/>
            <a:ext cx="11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EDIT WINDOW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6339" y="4104059"/>
            <a:ext cx="141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00587" y="4790790"/>
            <a:ext cx="2094972" cy="601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41504" y="2944658"/>
            <a:ext cx="1772608" cy="46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6243" y="2585821"/>
            <a:ext cx="122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LAYOUT RULERS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41504" y="2294091"/>
            <a:ext cx="2418067" cy="65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00587" y="1936731"/>
            <a:ext cx="1983488" cy="2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4270" y="2004903"/>
            <a:ext cx="122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MENU RIBBON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92459" y="1049002"/>
            <a:ext cx="454697" cy="50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87894" y="774943"/>
            <a:ext cx="24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TITLEBAR WITH FILENAME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056144" y="6065751"/>
            <a:ext cx="455234" cy="37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3939" y="6128522"/>
            <a:ext cx="11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SHOW LAUNCH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1062997" y="6062194"/>
            <a:ext cx="170897" cy="26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72463" y="6282035"/>
            <a:ext cx="11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61769" y="3415039"/>
            <a:ext cx="1854106" cy="47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58423" y="2434093"/>
            <a:ext cx="4334104" cy="980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87610" y="3158791"/>
            <a:ext cx="122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CENTER GUIDES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6278" y="6208279"/>
            <a:ext cx="138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PRESENTER’S NOTES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09267" y="5508231"/>
            <a:ext cx="1713833" cy="1015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 Mode – Dual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13" y="2847564"/>
            <a:ext cx="11954374" cy="3362167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7464199" y="2492814"/>
            <a:ext cx="601628" cy="354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3389" y="2031149"/>
            <a:ext cx="142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SHOW WINDOW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 #2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294" y="2031149"/>
            <a:ext cx="142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PRESENTERS WINDOW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 #1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9877" y="2286573"/>
            <a:ext cx="601628" cy="539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19870" y="2556281"/>
            <a:ext cx="656218" cy="121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5274" y="2234341"/>
            <a:ext cx="142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SLIDE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040" y="1874124"/>
            <a:ext cx="142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SLIDE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89949" y="2130773"/>
            <a:ext cx="179380" cy="1298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1852" y="2111465"/>
            <a:ext cx="142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PRESENTERS NOTES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26176" y="2594705"/>
            <a:ext cx="874584" cy="1704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156348" y="6238657"/>
            <a:ext cx="218926" cy="26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5274" y="6362514"/>
            <a:ext cx="354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PREVIOUS/NEXT SLIDE ADVANCE BUTTONS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928" y="6293264"/>
            <a:ext cx="156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SHOW OPTIONS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745495" y="5519819"/>
            <a:ext cx="218926" cy="773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93472" y="5670016"/>
            <a:ext cx="5066182" cy="83099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Play with the PowerPoint window and Slide Show mode. In Show mode, play with the various options buttons.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8807646" y="2302366"/>
            <a:ext cx="226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DISPLAYS FULL SCREEN  WITHOUT GUIDES, RULERS, ETC.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Templates</a:t>
            </a:r>
            <a:r>
              <a:rPr lang="en-US" dirty="0"/>
              <a:t>: PowerPoint includes a vast array of presentation templates that suit a variety of presentation styles and audiences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Target a variety of end uses and audiences.</a:t>
            </a:r>
            <a:endParaRPr lang="en-US" dirty="0"/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Be very careful of using spreadsheets from the Internet.</a:t>
            </a:r>
          </a:p>
          <a:p>
            <a:r>
              <a:rPr lang="en-US" b="1" dirty="0" smtClean="0"/>
              <a:t>WYSIWYG: What You See Is What You Get </a:t>
            </a:r>
            <a:r>
              <a:rPr lang="en-US" dirty="0" smtClean="0"/>
              <a:t>formatting.</a:t>
            </a:r>
          </a:p>
          <a:p>
            <a:pPr lvl="1"/>
            <a:r>
              <a:rPr lang="en-US" dirty="0" smtClean="0"/>
              <a:t>Powerful graphics and presentation methods.</a:t>
            </a:r>
          </a:p>
          <a:p>
            <a:r>
              <a:rPr lang="en-US" b="1" dirty="0" smtClean="0"/>
              <a:t>Animation</a:t>
            </a:r>
            <a:r>
              <a:rPr lang="en-US" dirty="0" smtClean="0"/>
              <a:t>: Allows you to automate to display of presentation elements.</a:t>
            </a:r>
          </a:p>
          <a:p>
            <a:r>
              <a:rPr lang="en-US" b="1" dirty="0" smtClean="0"/>
              <a:t>Slide Show</a:t>
            </a:r>
            <a:r>
              <a:rPr lang="en-US" dirty="0" smtClean="0"/>
              <a:t>: Built-in Slide Show mode enables you to present your slides to an audience.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</a:t>
            </a:r>
            <a:r>
              <a:rPr lang="en-US" dirty="0"/>
              <a:t>includes an excellent </a:t>
            </a:r>
            <a:r>
              <a:rPr lang="en-US" b="1" dirty="0"/>
              <a:t>Help</a:t>
            </a:r>
            <a:r>
              <a:rPr lang="en-US" dirty="0"/>
              <a:t> system.</a:t>
            </a:r>
          </a:p>
          <a:p>
            <a:r>
              <a:rPr lang="en-US" dirty="0"/>
              <a:t>Simply click the </a:t>
            </a:r>
            <a:r>
              <a:rPr lang="en-US" b="1" dirty="0"/>
              <a:t>?</a:t>
            </a:r>
            <a:r>
              <a:rPr lang="en-US" dirty="0"/>
              <a:t> In the upper right corner for Help.</a:t>
            </a:r>
          </a:p>
          <a:p>
            <a:pPr lvl="1"/>
            <a:r>
              <a:rPr lang="en-US" dirty="0"/>
              <a:t>Enter a few keywords for which you wish to get help and search.</a:t>
            </a:r>
          </a:p>
          <a:p>
            <a:r>
              <a:rPr lang="en-US" dirty="0"/>
              <a:t>If you inadvertently do something, such as </a:t>
            </a:r>
            <a:r>
              <a:rPr lang="en-US" dirty="0" smtClean="0"/>
              <a:t>changing the view, </a:t>
            </a:r>
            <a:r>
              <a:rPr lang="en-US" dirty="0"/>
              <a:t>you will almost certainly find the answer in </a:t>
            </a:r>
            <a:r>
              <a:rPr lang="en-US" b="1" dirty="0"/>
              <a:t>Help</a:t>
            </a:r>
            <a:r>
              <a:rPr lang="en-US" dirty="0"/>
              <a:t>.</a:t>
            </a:r>
          </a:p>
          <a:p>
            <a:r>
              <a:rPr lang="en-US" b="1" dirty="0"/>
              <a:t>Google It! </a:t>
            </a:r>
            <a:r>
              <a:rPr lang="en-US" dirty="0"/>
              <a:t>– Be specific </a:t>
            </a:r>
            <a:r>
              <a:rPr lang="en-US" i="1" dirty="0" smtClean="0">
                <a:solidFill>
                  <a:schemeClr val="accent4"/>
                </a:solidFill>
              </a:rPr>
              <a:t>PowerPoint 2013 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458" t="-100" b="78435"/>
          <a:stretch/>
        </p:blipFill>
        <p:spPr>
          <a:xfrm>
            <a:off x="7877033" y="4451448"/>
            <a:ext cx="3172678" cy="18015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63372" y="4311650"/>
            <a:ext cx="608676" cy="5196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Presentations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3472" y="5670016"/>
            <a:ext cx="5066182" cy="107721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Pick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Create a New blank PowerPoint 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Title </a:t>
            </a:r>
            <a:r>
              <a:rPr lang="en-US" b="0" dirty="0" smtClean="0"/>
              <a:t>it and Save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4191"/>
            <a:ext cx="8761413" cy="3879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Begin a New presentation by picking an </a:t>
            </a:r>
            <a:r>
              <a:rPr lang="en-US" dirty="0" smtClean="0"/>
              <a:t>“appropriate style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ee Best Practices.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style can be changed later, either by customizing specific aspects or by replacing it with an alternate style.</a:t>
            </a:r>
          </a:p>
          <a:p>
            <a:pPr lvl="2"/>
            <a:r>
              <a:rPr lang="en-US" b="1" i="1" dirty="0">
                <a:solidFill>
                  <a:schemeClr val="accent2"/>
                </a:solidFill>
              </a:rPr>
              <a:t>NOTE: This may result in undesirable reformatting of slide content forcing you to edit content to fit or appear as desired. </a:t>
            </a:r>
          </a:p>
          <a:p>
            <a:r>
              <a:rPr lang="en-US" dirty="0" smtClean="0"/>
              <a:t>“Appropriate Style” decision should be driven by audience.</a:t>
            </a:r>
          </a:p>
          <a:p>
            <a:pPr lvl="1"/>
            <a:r>
              <a:rPr lang="en-US" dirty="0" smtClean="0"/>
              <a:t>For example, a whimsical or childish style would not be very appropriate for a professional or workforce audience.</a:t>
            </a:r>
          </a:p>
          <a:p>
            <a:pPr lvl="1"/>
            <a:r>
              <a:rPr lang="en-US" dirty="0" smtClean="0"/>
              <a:t>Recommend “modern look” over “classic look”.</a:t>
            </a:r>
          </a:p>
          <a:p>
            <a:pPr lvl="2"/>
            <a:r>
              <a:rPr lang="en-US" dirty="0" smtClean="0"/>
              <a:t>Modern characterized by lighter background, simpler and lighter weight fonts, and bolder colors.</a:t>
            </a:r>
          </a:p>
          <a:p>
            <a:pPr lvl="2"/>
            <a:r>
              <a:rPr lang="en-US" dirty="0" smtClean="0"/>
              <a:t>Classic tend to use typewriter-like fonts, darker backgrounds, and less white-space and flair.</a:t>
            </a:r>
          </a:p>
          <a:p>
            <a:r>
              <a:rPr lang="en-US" dirty="0" smtClean="0"/>
              <a:t>Sometimes the template may be dictated, for example, for a conference.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549" y="6223378"/>
            <a:ext cx="9157648" cy="33855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Exercise: </a:t>
            </a:r>
            <a:r>
              <a:rPr lang="en-US" b="0" dirty="0" smtClean="0"/>
              <a:t>Select a style for your presentation.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2167</Words>
  <Application>Microsoft Office PowerPoint</Application>
  <PresentationFormat>Widescreen</PresentationFormat>
  <Paragraphs>256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 Boardroom</vt:lpstr>
      <vt:lpstr>Putting PowerPoint To Use</vt:lpstr>
      <vt:lpstr>Scope</vt:lpstr>
      <vt:lpstr>PowerPoint</vt:lpstr>
      <vt:lpstr>PowerPoint Features</vt:lpstr>
      <vt:lpstr>Slide Show Mode – Dual Display</vt:lpstr>
      <vt:lpstr>Features</vt:lpstr>
      <vt:lpstr>Help</vt:lpstr>
      <vt:lpstr>Audience Presentations</vt:lpstr>
      <vt:lpstr>Style</vt:lpstr>
      <vt:lpstr>Appropriate Style – Best Practices</vt:lpstr>
      <vt:lpstr>Slide Layout</vt:lpstr>
      <vt:lpstr>Content</vt:lpstr>
      <vt:lpstr>Best Supporting Content</vt:lpstr>
      <vt:lpstr>Outline Slides</vt:lpstr>
      <vt:lpstr>Timing</vt:lpstr>
      <vt:lpstr>Slide Show Mode</vt:lpstr>
      <vt:lpstr>Presenting</vt:lpstr>
      <vt:lpstr>Backup Content</vt:lpstr>
      <vt:lpstr>Documentation</vt:lpstr>
      <vt:lpstr>Documentation Uses</vt:lpstr>
      <vt:lpstr>Documentation Presentation Design</vt:lpstr>
      <vt:lpstr>Details</vt:lpstr>
      <vt:lpstr>Other Applications and Topics</vt:lpstr>
      <vt:lpstr>Posters and Banners</vt:lpstr>
      <vt:lpstr>Labels, Business Cards, Lists, …</vt:lpstr>
      <vt:lpstr>Animation</vt:lpstr>
      <vt:lpstr>Slide Sorting</vt:lpstr>
      <vt:lpstr>Slide Master View</vt:lpstr>
      <vt:lpstr>INSERT Menu</vt:lpstr>
      <vt:lpstr>REVIEW 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PowerPoint To Use</dc:title>
  <dc:creator>Dave Campbell</dc:creator>
  <cp:lastModifiedBy>Dave Campbell</cp:lastModifiedBy>
  <cp:revision>28</cp:revision>
  <dcterms:created xsi:type="dcterms:W3CDTF">2016-07-15T17:48:34Z</dcterms:created>
  <dcterms:modified xsi:type="dcterms:W3CDTF">2016-07-28T22:57:06Z</dcterms:modified>
</cp:coreProperties>
</file>