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T3: IP MOBILITY SUPPORT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5003322"/>
            <a:ext cx="6477000" cy="1371600"/>
          </a:xfrm>
        </p:spPr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SARANATH GOVINDARAJU (2021197841)</a:t>
            </a:r>
          </a:p>
          <a:p>
            <a:pPr algn="r"/>
            <a:r>
              <a:rPr lang="en-US" dirty="0" smtClean="0"/>
              <a:t>NITHIN VENKATRAMAN JR (2021189146)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/>
          </a:bodyPr>
          <a:lstStyle/>
          <a:p>
            <a:r>
              <a:rPr lang="en-US" dirty="0" smtClean="0"/>
              <a:t>WHAT ?</a:t>
            </a:r>
          </a:p>
          <a:p>
            <a:pPr lvl="1"/>
            <a:r>
              <a:rPr lang="en-US" dirty="0" smtClean="0"/>
              <a:t>A protocol allows mobile device to move from one network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WHY ?</a:t>
            </a:r>
          </a:p>
          <a:p>
            <a:pPr lvl="1"/>
            <a:r>
              <a:rPr lang="en-US" dirty="0" smtClean="0"/>
              <a:t>To maintain the TCP connection between a mobile host and a static host irrespective of the mobile host’s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HOW ?</a:t>
            </a:r>
          </a:p>
          <a:p>
            <a:pPr lvl="1"/>
            <a:r>
              <a:rPr lang="en-US" dirty="0" smtClean="0"/>
              <a:t>REGISTRATION</a:t>
            </a:r>
          </a:p>
          <a:p>
            <a:pPr lvl="2"/>
            <a:r>
              <a:rPr lang="en-US" dirty="0" smtClean="0"/>
              <a:t>MH </a:t>
            </a:r>
            <a:r>
              <a:rPr lang="en-US" dirty="0" smtClean="0"/>
              <a:t>sends a </a:t>
            </a:r>
            <a:r>
              <a:rPr lang="en-US" dirty="0" smtClean="0"/>
              <a:t>reg.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FA </a:t>
            </a:r>
            <a:r>
              <a:rPr lang="en-US" dirty="0" smtClean="0"/>
              <a:t>to begin the registration process.</a:t>
            </a:r>
          </a:p>
          <a:p>
            <a:pPr lvl="2"/>
            <a:r>
              <a:rPr lang="en-US" dirty="0" smtClean="0"/>
              <a:t>FA processes </a:t>
            </a:r>
            <a:r>
              <a:rPr lang="en-US" dirty="0" smtClean="0"/>
              <a:t>the </a:t>
            </a:r>
            <a:r>
              <a:rPr lang="en-US" dirty="0" smtClean="0"/>
              <a:t>reg. </a:t>
            </a:r>
            <a:r>
              <a:rPr lang="en-US" dirty="0" err="1" smtClean="0"/>
              <a:t>req</a:t>
            </a:r>
            <a:r>
              <a:rPr lang="en-US" dirty="0" smtClean="0"/>
              <a:t> </a:t>
            </a:r>
            <a:r>
              <a:rPr lang="en-US" dirty="0" smtClean="0"/>
              <a:t>and then relays it to the </a:t>
            </a:r>
            <a:r>
              <a:rPr lang="en-US" dirty="0" smtClean="0"/>
              <a:t>HA</a:t>
            </a:r>
            <a:endParaRPr lang="en-US" dirty="0" smtClean="0"/>
          </a:p>
          <a:p>
            <a:pPr lvl="2"/>
            <a:r>
              <a:rPr lang="en-US" dirty="0" smtClean="0"/>
              <a:t>HA </a:t>
            </a:r>
            <a:r>
              <a:rPr lang="en-US" dirty="0" smtClean="0"/>
              <a:t>sends a </a:t>
            </a:r>
            <a:r>
              <a:rPr lang="en-US" dirty="0" smtClean="0"/>
              <a:t>reg. reply </a:t>
            </a:r>
            <a:r>
              <a:rPr lang="en-US" dirty="0" smtClean="0"/>
              <a:t>to </a:t>
            </a:r>
            <a:r>
              <a:rPr lang="en-US" dirty="0" smtClean="0"/>
              <a:t>FA to </a:t>
            </a:r>
            <a:r>
              <a:rPr lang="en-US" dirty="0" smtClean="0"/>
              <a:t>grant or deny the request.</a:t>
            </a:r>
          </a:p>
          <a:p>
            <a:pPr lvl="2"/>
            <a:r>
              <a:rPr lang="en-US" dirty="0" smtClean="0"/>
              <a:t>FA </a:t>
            </a:r>
            <a:r>
              <a:rPr lang="en-US" dirty="0" smtClean="0"/>
              <a:t>processes the </a:t>
            </a:r>
            <a:r>
              <a:rPr lang="en-US" dirty="0" smtClean="0"/>
              <a:t>reg. reply </a:t>
            </a:r>
            <a:r>
              <a:rPr lang="en-US" dirty="0" smtClean="0"/>
              <a:t>and then relays it to </a:t>
            </a:r>
            <a:r>
              <a:rPr lang="en-US" dirty="0" smtClean="0"/>
              <a:t>MH </a:t>
            </a:r>
            <a:r>
              <a:rPr lang="en-US" dirty="0" smtClean="0"/>
              <a:t>to inform it of the disposition of its request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TUNNELING / FORWARDING</a:t>
            </a:r>
          </a:p>
          <a:p>
            <a:pPr lvl="2"/>
            <a:r>
              <a:rPr lang="en-US" dirty="0" smtClean="0"/>
              <a:t>NODE   </a:t>
            </a:r>
            <a:r>
              <a:rPr lang="en-US" dirty="0" smtClean="0">
                <a:sym typeface="Wingdings" pitchFamily="2" charset="2"/>
              </a:rPr>
              <a:t>   HA    FA    MH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038"/>
            <a:ext cx="7467600" cy="7318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155" name="Freeform 2"/>
          <p:cNvSpPr>
            <a:spLocks/>
          </p:cNvSpPr>
          <p:nvPr/>
        </p:nvSpPr>
        <p:spPr bwMode="auto">
          <a:xfrm>
            <a:off x="1292225" y="2616200"/>
            <a:ext cx="1866900" cy="1589088"/>
          </a:xfrm>
          <a:custGeom>
            <a:avLst/>
            <a:gdLst>
              <a:gd name="T0" fmla="*/ 1067567219 w 1340"/>
              <a:gd name="T1" fmla="*/ 74768515 h 1191"/>
              <a:gd name="T2" fmla="*/ 159164356 w 1340"/>
              <a:gd name="T3" fmla="*/ 106813130 h 1191"/>
              <a:gd name="T4" fmla="*/ 112579645 w 1340"/>
              <a:gd name="T5" fmla="*/ 715646021 h 1191"/>
              <a:gd name="T6" fmla="*/ 54349083 w 1340"/>
              <a:gd name="T7" fmla="*/ 1281754720 h 1191"/>
              <a:gd name="T8" fmla="*/ 217394940 w 1340"/>
              <a:gd name="T9" fmla="*/ 1548787106 h 1191"/>
              <a:gd name="T10" fmla="*/ 1044274167 w 1340"/>
              <a:gd name="T11" fmla="*/ 1559467748 h 1191"/>
              <a:gd name="T12" fmla="*/ 1242260233 w 1340"/>
              <a:gd name="T13" fmla="*/ 2008081383 h 1191"/>
              <a:gd name="T14" fmla="*/ 2147483647 w 1340"/>
              <a:gd name="T15" fmla="*/ 1954675506 h 1191"/>
              <a:gd name="T16" fmla="*/ 2147483647 w 1340"/>
              <a:gd name="T17" fmla="*/ 1014722667 h 1191"/>
              <a:gd name="T18" fmla="*/ 2147483647 w 1340"/>
              <a:gd name="T19" fmla="*/ 608832766 h 1191"/>
              <a:gd name="T20" fmla="*/ 1475184136 w 1340"/>
              <a:gd name="T21" fmla="*/ 512701654 h 1191"/>
              <a:gd name="T22" fmla="*/ 1067567219 w 1340"/>
              <a:gd name="T23" fmla="*/ 7476851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6" name="Group 3"/>
          <p:cNvGrpSpPr>
            <a:grpSpLocks/>
          </p:cNvGrpSpPr>
          <p:nvPr/>
        </p:nvGrpSpPr>
        <p:grpSpPr bwMode="auto">
          <a:xfrm>
            <a:off x="2347913" y="3609975"/>
            <a:ext cx="501650" cy="233363"/>
            <a:chOff x="3600" y="219"/>
            <a:chExt cx="360" cy="175"/>
          </a:xfrm>
        </p:grpSpPr>
        <p:sp>
          <p:nvSpPr>
            <p:cNvPr id="157" name="Oval 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7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" name="Group 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0" name="Group 17"/>
          <p:cNvGrpSpPr>
            <a:grpSpLocks/>
          </p:cNvGrpSpPr>
          <p:nvPr/>
        </p:nvGrpSpPr>
        <p:grpSpPr bwMode="auto">
          <a:xfrm>
            <a:off x="1450975" y="3263900"/>
            <a:ext cx="1333500" cy="342900"/>
            <a:chOff x="8025" y="5070"/>
            <a:chExt cx="2100" cy="540"/>
          </a:xfrm>
        </p:grpSpPr>
        <p:sp>
          <p:nvSpPr>
            <p:cNvPr id="171" name="Line 18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9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0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2"/>
          <p:cNvGrpSpPr>
            <a:grpSpLocks/>
          </p:cNvGrpSpPr>
          <p:nvPr/>
        </p:nvGrpSpPr>
        <p:grpSpPr bwMode="auto">
          <a:xfrm>
            <a:off x="1200150" y="2822575"/>
            <a:ext cx="914400" cy="590550"/>
            <a:chOff x="10665" y="3225"/>
            <a:chExt cx="1440" cy="930"/>
          </a:xfrm>
        </p:grpSpPr>
        <p:sp>
          <p:nvSpPr>
            <p:cNvPr id="175" name="Oval 2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6" name="Group 24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77" name="Freeform 25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33 w 788"/>
                  <a:gd name="T1" fmla="*/ 0 h 1138"/>
                  <a:gd name="T2" fmla="*/ 29 w 788"/>
                  <a:gd name="T3" fmla="*/ 0 h 1138"/>
                  <a:gd name="T4" fmla="*/ 24 w 788"/>
                  <a:gd name="T5" fmla="*/ 0 h 1138"/>
                  <a:gd name="T6" fmla="*/ 19 w 788"/>
                  <a:gd name="T7" fmla="*/ 1 h 1138"/>
                  <a:gd name="T8" fmla="*/ 13 w 788"/>
                  <a:gd name="T9" fmla="*/ 3 h 1138"/>
                  <a:gd name="T10" fmla="*/ 7 w 788"/>
                  <a:gd name="T11" fmla="*/ 5 h 1138"/>
                  <a:gd name="T12" fmla="*/ 3 w 788"/>
                  <a:gd name="T13" fmla="*/ 8 h 1138"/>
                  <a:gd name="T14" fmla="*/ 1 w 788"/>
                  <a:gd name="T15" fmla="*/ 12 h 1138"/>
                  <a:gd name="T16" fmla="*/ 0 w 788"/>
                  <a:gd name="T17" fmla="*/ 15 h 1138"/>
                  <a:gd name="T18" fmla="*/ 0 w 788"/>
                  <a:gd name="T19" fmla="*/ 17 h 1138"/>
                  <a:gd name="T20" fmla="*/ 1 w 788"/>
                  <a:gd name="T21" fmla="*/ 22 h 1138"/>
                  <a:gd name="T22" fmla="*/ 4 w 788"/>
                  <a:gd name="T23" fmla="*/ 32 h 1138"/>
                  <a:gd name="T24" fmla="*/ 8 w 788"/>
                  <a:gd name="T25" fmla="*/ 46 h 1138"/>
                  <a:gd name="T26" fmla="*/ 14 w 788"/>
                  <a:gd name="T27" fmla="*/ 60 h 1138"/>
                  <a:gd name="T28" fmla="*/ 20 w 788"/>
                  <a:gd name="T29" fmla="*/ 76 h 1138"/>
                  <a:gd name="T30" fmla="*/ 26 w 788"/>
                  <a:gd name="T31" fmla="*/ 91 h 1138"/>
                  <a:gd name="T32" fmla="*/ 33 w 788"/>
                  <a:gd name="T33" fmla="*/ 106 h 1138"/>
                  <a:gd name="T34" fmla="*/ 39 w 788"/>
                  <a:gd name="T35" fmla="*/ 118 h 1138"/>
                  <a:gd name="T36" fmla="*/ 43 w 788"/>
                  <a:gd name="T37" fmla="*/ 124 h 1138"/>
                  <a:gd name="T38" fmla="*/ 45 w 788"/>
                  <a:gd name="T39" fmla="*/ 126 h 1138"/>
                  <a:gd name="T40" fmla="*/ 49 w 788"/>
                  <a:gd name="T41" fmla="*/ 126 h 1138"/>
                  <a:gd name="T42" fmla="*/ 54 w 788"/>
                  <a:gd name="T43" fmla="*/ 124 h 1138"/>
                  <a:gd name="T44" fmla="*/ 61 w 788"/>
                  <a:gd name="T45" fmla="*/ 121 h 1138"/>
                  <a:gd name="T46" fmla="*/ 68 w 788"/>
                  <a:gd name="T47" fmla="*/ 119 h 1138"/>
                  <a:gd name="T48" fmla="*/ 74 w 788"/>
                  <a:gd name="T49" fmla="*/ 116 h 1138"/>
                  <a:gd name="T50" fmla="*/ 80 w 788"/>
                  <a:gd name="T51" fmla="*/ 113 h 1138"/>
                  <a:gd name="T52" fmla="*/ 85 w 788"/>
                  <a:gd name="T53" fmla="*/ 110 h 1138"/>
                  <a:gd name="T54" fmla="*/ 87 w 788"/>
                  <a:gd name="T55" fmla="*/ 108 h 1138"/>
                  <a:gd name="T56" fmla="*/ 84 w 788"/>
                  <a:gd name="T57" fmla="*/ 102 h 1138"/>
                  <a:gd name="T58" fmla="*/ 76 w 788"/>
                  <a:gd name="T59" fmla="*/ 90 h 1138"/>
                  <a:gd name="T60" fmla="*/ 68 w 788"/>
                  <a:gd name="T61" fmla="*/ 77 h 1138"/>
                  <a:gd name="T62" fmla="*/ 60 w 788"/>
                  <a:gd name="T63" fmla="*/ 62 h 1138"/>
                  <a:gd name="T64" fmla="*/ 52 w 788"/>
                  <a:gd name="T65" fmla="*/ 47 h 1138"/>
                  <a:gd name="T66" fmla="*/ 45 w 788"/>
                  <a:gd name="T67" fmla="*/ 32 h 1138"/>
                  <a:gd name="T68" fmla="*/ 39 w 788"/>
                  <a:gd name="T69" fmla="*/ 18 h 1138"/>
                  <a:gd name="T70" fmla="*/ 35 w 788"/>
                  <a:gd name="T71" fmla="*/ 5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88"/>
                  <a:gd name="T109" fmla="*/ 0 h 1138"/>
                  <a:gd name="T110" fmla="*/ 788 w 788"/>
                  <a:gd name="T111" fmla="*/ 1138 h 113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5 w 425"/>
                  <a:gd name="T1" fmla="*/ 0 h 936"/>
                  <a:gd name="T2" fmla="*/ 5 w 425"/>
                  <a:gd name="T3" fmla="*/ 0 h 936"/>
                  <a:gd name="T4" fmla="*/ 5 w 425"/>
                  <a:gd name="T5" fmla="*/ 1 h 936"/>
                  <a:gd name="T6" fmla="*/ 5 w 425"/>
                  <a:gd name="T7" fmla="*/ 1 h 936"/>
                  <a:gd name="T8" fmla="*/ 5 w 425"/>
                  <a:gd name="T9" fmla="*/ 2 h 936"/>
                  <a:gd name="T10" fmla="*/ 4 w 425"/>
                  <a:gd name="T11" fmla="*/ 4 h 936"/>
                  <a:gd name="T12" fmla="*/ 4 w 425"/>
                  <a:gd name="T13" fmla="*/ 6 h 936"/>
                  <a:gd name="T14" fmla="*/ 2 w 425"/>
                  <a:gd name="T15" fmla="*/ 9 h 936"/>
                  <a:gd name="T16" fmla="*/ 1 w 425"/>
                  <a:gd name="T17" fmla="*/ 13 h 936"/>
                  <a:gd name="T18" fmla="*/ 0 w 425"/>
                  <a:gd name="T19" fmla="*/ 16 h 936"/>
                  <a:gd name="T20" fmla="*/ 0 w 425"/>
                  <a:gd name="T21" fmla="*/ 20 h 936"/>
                  <a:gd name="T22" fmla="*/ 0 w 425"/>
                  <a:gd name="T23" fmla="*/ 24 h 936"/>
                  <a:gd name="T24" fmla="*/ 1 w 425"/>
                  <a:gd name="T25" fmla="*/ 30 h 936"/>
                  <a:gd name="T26" fmla="*/ 3 w 425"/>
                  <a:gd name="T27" fmla="*/ 36 h 936"/>
                  <a:gd name="T28" fmla="*/ 5 w 425"/>
                  <a:gd name="T29" fmla="*/ 43 h 936"/>
                  <a:gd name="T30" fmla="*/ 6 w 425"/>
                  <a:gd name="T31" fmla="*/ 50 h 936"/>
                  <a:gd name="T32" fmla="*/ 9 w 425"/>
                  <a:gd name="T33" fmla="*/ 57 h 936"/>
                  <a:gd name="T34" fmla="*/ 11 w 425"/>
                  <a:gd name="T35" fmla="*/ 63 h 936"/>
                  <a:gd name="T36" fmla="*/ 13 w 425"/>
                  <a:gd name="T37" fmla="*/ 70 h 936"/>
                  <a:gd name="T38" fmla="*/ 15 w 425"/>
                  <a:gd name="T39" fmla="*/ 76 h 936"/>
                  <a:gd name="T40" fmla="*/ 17 w 425"/>
                  <a:gd name="T41" fmla="*/ 81 h 936"/>
                  <a:gd name="T42" fmla="*/ 19 w 425"/>
                  <a:gd name="T43" fmla="*/ 86 h 936"/>
                  <a:gd name="T44" fmla="*/ 21 w 425"/>
                  <a:gd name="T45" fmla="*/ 90 h 936"/>
                  <a:gd name="T46" fmla="*/ 22 w 425"/>
                  <a:gd name="T47" fmla="*/ 92 h 936"/>
                  <a:gd name="T48" fmla="*/ 23 w 425"/>
                  <a:gd name="T49" fmla="*/ 94 h 936"/>
                  <a:gd name="T50" fmla="*/ 25 w 425"/>
                  <a:gd name="T51" fmla="*/ 95 h 936"/>
                  <a:gd name="T52" fmla="*/ 27 w 425"/>
                  <a:gd name="T53" fmla="*/ 96 h 936"/>
                  <a:gd name="T54" fmla="*/ 29 w 425"/>
                  <a:gd name="T55" fmla="*/ 97 h 936"/>
                  <a:gd name="T56" fmla="*/ 31 w 425"/>
                  <a:gd name="T57" fmla="*/ 98 h 936"/>
                  <a:gd name="T58" fmla="*/ 35 w 425"/>
                  <a:gd name="T59" fmla="*/ 100 h 936"/>
                  <a:gd name="T60" fmla="*/ 38 w 425"/>
                  <a:gd name="T61" fmla="*/ 101 h 936"/>
                  <a:gd name="T62" fmla="*/ 42 w 425"/>
                  <a:gd name="T63" fmla="*/ 102 h 936"/>
                  <a:gd name="T64" fmla="*/ 47 w 425"/>
                  <a:gd name="T65" fmla="*/ 104 h 936"/>
                  <a:gd name="T66" fmla="*/ 44 w 425"/>
                  <a:gd name="T67" fmla="*/ 99 h 936"/>
                  <a:gd name="T68" fmla="*/ 41 w 425"/>
                  <a:gd name="T69" fmla="*/ 94 h 936"/>
                  <a:gd name="T70" fmla="*/ 38 w 425"/>
                  <a:gd name="T71" fmla="*/ 87 h 936"/>
                  <a:gd name="T72" fmla="*/ 34 w 425"/>
                  <a:gd name="T73" fmla="*/ 81 h 936"/>
                  <a:gd name="T74" fmla="*/ 31 w 425"/>
                  <a:gd name="T75" fmla="*/ 73 h 936"/>
                  <a:gd name="T76" fmla="*/ 28 w 425"/>
                  <a:gd name="T77" fmla="*/ 66 h 936"/>
                  <a:gd name="T78" fmla="*/ 25 w 425"/>
                  <a:gd name="T79" fmla="*/ 58 h 936"/>
                  <a:gd name="T80" fmla="*/ 22 w 425"/>
                  <a:gd name="T81" fmla="*/ 50 h 936"/>
                  <a:gd name="T82" fmla="*/ 19 w 425"/>
                  <a:gd name="T83" fmla="*/ 42 h 936"/>
                  <a:gd name="T84" fmla="*/ 16 w 425"/>
                  <a:gd name="T85" fmla="*/ 35 h 936"/>
                  <a:gd name="T86" fmla="*/ 13 w 425"/>
                  <a:gd name="T87" fmla="*/ 28 h 936"/>
                  <a:gd name="T88" fmla="*/ 11 w 425"/>
                  <a:gd name="T89" fmla="*/ 21 h 936"/>
                  <a:gd name="T90" fmla="*/ 9 w 425"/>
                  <a:gd name="T91" fmla="*/ 14 h 936"/>
                  <a:gd name="T92" fmla="*/ 8 w 425"/>
                  <a:gd name="T93" fmla="*/ 9 h 936"/>
                  <a:gd name="T94" fmla="*/ 6 w 425"/>
                  <a:gd name="T95" fmla="*/ 4 h 936"/>
                  <a:gd name="T96" fmla="*/ 5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5"/>
                  <a:gd name="T148" fmla="*/ 0 h 936"/>
                  <a:gd name="T149" fmla="*/ 425 w 425"/>
                  <a:gd name="T150" fmla="*/ 936 h 9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3 w 192"/>
                  <a:gd name="T1" fmla="*/ 1 h 208"/>
                  <a:gd name="T2" fmla="*/ 1 w 192"/>
                  <a:gd name="T3" fmla="*/ 3 h 208"/>
                  <a:gd name="T4" fmla="*/ 0 w 192"/>
                  <a:gd name="T5" fmla="*/ 5 h 208"/>
                  <a:gd name="T6" fmla="*/ 0 w 192"/>
                  <a:gd name="T7" fmla="*/ 7 h 208"/>
                  <a:gd name="T8" fmla="*/ 0 w 192"/>
                  <a:gd name="T9" fmla="*/ 10 h 208"/>
                  <a:gd name="T10" fmla="*/ 0 w 192"/>
                  <a:gd name="T11" fmla="*/ 13 h 208"/>
                  <a:gd name="T12" fmla="*/ 1 w 192"/>
                  <a:gd name="T13" fmla="*/ 16 h 208"/>
                  <a:gd name="T14" fmla="*/ 2 w 192"/>
                  <a:gd name="T15" fmla="*/ 19 h 208"/>
                  <a:gd name="T16" fmla="*/ 4 w 192"/>
                  <a:gd name="T17" fmla="*/ 21 h 208"/>
                  <a:gd name="T18" fmla="*/ 6 w 192"/>
                  <a:gd name="T19" fmla="*/ 22 h 208"/>
                  <a:gd name="T20" fmla="*/ 8 w 192"/>
                  <a:gd name="T21" fmla="*/ 23 h 208"/>
                  <a:gd name="T22" fmla="*/ 10 w 192"/>
                  <a:gd name="T23" fmla="*/ 23 h 208"/>
                  <a:gd name="T24" fmla="*/ 12 w 192"/>
                  <a:gd name="T25" fmla="*/ 23 h 208"/>
                  <a:gd name="T26" fmla="*/ 14 w 192"/>
                  <a:gd name="T27" fmla="*/ 22 h 208"/>
                  <a:gd name="T28" fmla="*/ 16 w 192"/>
                  <a:gd name="T29" fmla="*/ 21 h 208"/>
                  <a:gd name="T30" fmla="*/ 18 w 192"/>
                  <a:gd name="T31" fmla="*/ 19 h 208"/>
                  <a:gd name="T32" fmla="*/ 19 w 192"/>
                  <a:gd name="T33" fmla="*/ 18 h 208"/>
                  <a:gd name="T34" fmla="*/ 21 w 192"/>
                  <a:gd name="T35" fmla="*/ 14 h 208"/>
                  <a:gd name="T36" fmla="*/ 21 w 192"/>
                  <a:gd name="T37" fmla="*/ 10 h 208"/>
                  <a:gd name="T38" fmla="*/ 21 w 192"/>
                  <a:gd name="T39" fmla="*/ 6 h 208"/>
                  <a:gd name="T40" fmla="*/ 18 w 192"/>
                  <a:gd name="T41" fmla="*/ 3 h 208"/>
                  <a:gd name="T42" fmla="*/ 17 w 192"/>
                  <a:gd name="T43" fmla="*/ 2 h 208"/>
                  <a:gd name="T44" fmla="*/ 15 w 192"/>
                  <a:gd name="T45" fmla="*/ 2 h 208"/>
                  <a:gd name="T46" fmla="*/ 14 w 192"/>
                  <a:gd name="T47" fmla="*/ 1 h 208"/>
                  <a:gd name="T48" fmla="*/ 12 w 192"/>
                  <a:gd name="T49" fmla="*/ 0 h 208"/>
                  <a:gd name="T50" fmla="*/ 9 w 192"/>
                  <a:gd name="T51" fmla="*/ 0 h 208"/>
                  <a:gd name="T52" fmla="*/ 7 w 192"/>
                  <a:gd name="T53" fmla="*/ 0 h 208"/>
                  <a:gd name="T54" fmla="*/ 5 w 192"/>
                  <a:gd name="T55" fmla="*/ 0 h 208"/>
                  <a:gd name="T56" fmla="*/ 3 w 192"/>
                  <a:gd name="T57" fmla="*/ 1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92"/>
                  <a:gd name="T88" fmla="*/ 0 h 208"/>
                  <a:gd name="T89" fmla="*/ 192 w 192"/>
                  <a:gd name="T90" fmla="*/ 208 h 20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28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4 w 247"/>
                  <a:gd name="T1" fmla="*/ 3 h 251"/>
                  <a:gd name="T2" fmla="*/ 2 w 247"/>
                  <a:gd name="T3" fmla="*/ 5 h 251"/>
                  <a:gd name="T4" fmla="*/ 1 w 247"/>
                  <a:gd name="T5" fmla="*/ 7 h 251"/>
                  <a:gd name="T6" fmla="*/ 1 w 247"/>
                  <a:gd name="T7" fmla="*/ 9 h 251"/>
                  <a:gd name="T8" fmla="*/ 0 w 247"/>
                  <a:gd name="T9" fmla="*/ 11 h 251"/>
                  <a:gd name="T10" fmla="*/ 0 w 247"/>
                  <a:gd name="T11" fmla="*/ 13 h 251"/>
                  <a:gd name="T12" fmla="*/ 1 w 247"/>
                  <a:gd name="T13" fmla="*/ 15 h 251"/>
                  <a:gd name="T14" fmla="*/ 1 w 247"/>
                  <a:gd name="T15" fmla="*/ 17 h 251"/>
                  <a:gd name="T16" fmla="*/ 3 w 247"/>
                  <a:gd name="T17" fmla="*/ 19 h 251"/>
                  <a:gd name="T18" fmla="*/ 5 w 247"/>
                  <a:gd name="T19" fmla="*/ 21 h 251"/>
                  <a:gd name="T20" fmla="*/ 6 w 247"/>
                  <a:gd name="T21" fmla="*/ 23 h 251"/>
                  <a:gd name="T22" fmla="*/ 9 w 247"/>
                  <a:gd name="T23" fmla="*/ 25 h 251"/>
                  <a:gd name="T24" fmla="*/ 11 w 247"/>
                  <a:gd name="T25" fmla="*/ 26 h 251"/>
                  <a:gd name="T26" fmla="*/ 13 w 247"/>
                  <a:gd name="T27" fmla="*/ 27 h 251"/>
                  <a:gd name="T28" fmla="*/ 15 w 247"/>
                  <a:gd name="T29" fmla="*/ 28 h 251"/>
                  <a:gd name="T30" fmla="*/ 16 w 247"/>
                  <a:gd name="T31" fmla="*/ 28 h 251"/>
                  <a:gd name="T32" fmla="*/ 18 w 247"/>
                  <a:gd name="T33" fmla="*/ 27 h 251"/>
                  <a:gd name="T34" fmla="*/ 20 w 247"/>
                  <a:gd name="T35" fmla="*/ 26 h 251"/>
                  <a:gd name="T36" fmla="*/ 22 w 247"/>
                  <a:gd name="T37" fmla="*/ 25 h 251"/>
                  <a:gd name="T38" fmla="*/ 23 w 247"/>
                  <a:gd name="T39" fmla="*/ 25 h 251"/>
                  <a:gd name="T40" fmla="*/ 25 w 247"/>
                  <a:gd name="T41" fmla="*/ 24 h 251"/>
                  <a:gd name="T42" fmla="*/ 26 w 247"/>
                  <a:gd name="T43" fmla="*/ 23 h 251"/>
                  <a:gd name="T44" fmla="*/ 27 w 247"/>
                  <a:gd name="T45" fmla="*/ 21 h 251"/>
                  <a:gd name="T46" fmla="*/ 27 w 247"/>
                  <a:gd name="T47" fmla="*/ 20 h 251"/>
                  <a:gd name="T48" fmla="*/ 27 w 247"/>
                  <a:gd name="T49" fmla="*/ 18 h 251"/>
                  <a:gd name="T50" fmla="*/ 27 w 247"/>
                  <a:gd name="T51" fmla="*/ 16 h 251"/>
                  <a:gd name="T52" fmla="*/ 26 w 247"/>
                  <a:gd name="T53" fmla="*/ 13 h 251"/>
                  <a:gd name="T54" fmla="*/ 25 w 247"/>
                  <a:gd name="T55" fmla="*/ 11 h 251"/>
                  <a:gd name="T56" fmla="*/ 24 w 247"/>
                  <a:gd name="T57" fmla="*/ 8 h 251"/>
                  <a:gd name="T58" fmla="*/ 22 w 247"/>
                  <a:gd name="T59" fmla="*/ 6 h 251"/>
                  <a:gd name="T60" fmla="*/ 20 w 247"/>
                  <a:gd name="T61" fmla="*/ 3 h 251"/>
                  <a:gd name="T62" fmla="*/ 18 w 247"/>
                  <a:gd name="T63" fmla="*/ 2 h 251"/>
                  <a:gd name="T64" fmla="*/ 16 w 247"/>
                  <a:gd name="T65" fmla="*/ 1 h 251"/>
                  <a:gd name="T66" fmla="*/ 14 w 247"/>
                  <a:gd name="T67" fmla="*/ 0 h 251"/>
                  <a:gd name="T68" fmla="*/ 12 w 247"/>
                  <a:gd name="T69" fmla="*/ 0 h 251"/>
                  <a:gd name="T70" fmla="*/ 10 w 247"/>
                  <a:gd name="T71" fmla="*/ 0 h 251"/>
                  <a:gd name="T72" fmla="*/ 9 w 247"/>
                  <a:gd name="T73" fmla="*/ 0 h 251"/>
                  <a:gd name="T74" fmla="*/ 7 w 247"/>
                  <a:gd name="T75" fmla="*/ 1 h 251"/>
                  <a:gd name="T76" fmla="*/ 6 w 247"/>
                  <a:gd name="T77" fmla="*/ 1 h 251"/>
                  <a:gd name="T78" fmla="*/ 5 w 247"/>
                  <a:gd name="T79" fmla="*/ 2 h 251"/>
                  <a:gd name="T80" fmla="*/ 4 w 247"/>
                  <a:gd name="T81" fmla="*/ 3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47"/>
                  <a:gd name="T124" fmla="*/ 0 h 251"/>
                  <a:gd name="T125" fmla="*/ 247 w 247"/>
                  <a:gd name="T126" fmla="*/ 251 h 25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29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13 w 226"/>
                  <a:gd name="T1" fmla="*/ 0 h 240"/>
                  <a:gd name="T2" fmla="*/ 10 w 226"/>
                  <a:gd name="T3" fmla="*/ 0 h 240"/>
                  <a:gd name="T4" fmla="*/ 7 w 226"/>
                  <a:gd name="T5" fmla="*/ 0 h 240"/>
                  <a:gd name="T6" fmla="*/ 5 w 226"/>
                  <a:gd name="T7" fmla="*/ 1 h 240"/>
                  <a:gd name="T8" fmla="*/ 2 w 226"/>
                  <a:gd name="T9" fmla="*/ 4 h 240"/>
                  <a:gd name="T10" fmla="*/ 0 w 226"/>
                  <a:gd name="T11" fmla="*/ 9 h 240"/>
                  <a:gd name="T12" fmla="*/ 0 w 226"/>
                  <a:gd name="T13" fmla="*/ 14 h 240"/>
                  <a:gd name="T14" fmla="*/ 2 w 226"/>
                  <a:gd name="T15" fmla="*/ 19 h 240"/>
                  <a:gd name="T16" fmla="*/ 4 w 226"/>
                  <a:gd name="T17" fmla="*/ 22 h 240"/>
                  <a:gd name="T18" fmla="*/ 6 w 226"/>
                  <a:gd name="T19" fmla="*/ 25 h 240"/>
                  <a:gd name="T20" fmla="*/ 9 w 226"/>
                  <a:gd name="T21" fmla="*/ 26 h 240"/>
                  <a:gd name="T22" fmla="*/ 13 w 226"/>
                  <a:gd name="T23" fmla="*/ 27 h 240"/>
                  <a:gd name="T24" fmla="*/ 17 w 226"/>
                  <a:gd name="T25" fmla="*/ 25 h 240"/>
                  <a:gd name="T26" fmla="*/ 21 w 226"/>
                  <a:gd name="T27" fmla="*/ 23 h 240"/>
                  <a:gd name="T28" fmla="*/ 24 w 226"/>
                  <a:gd name="T29" fmla="*/ 19 h 240"/>
                  <a:gd name="T30" fmla="*/ 25 w 226"/>
                  <a:gd name="T31" fmla="*/ 15 h 240"/>
                  <a:gd name="T32" fmla="*/ 25 w 226"/>
                  <a:gd name="T33" fmla="*/ 12 h 240"/>
                  <a:gd name="T34" fmla="*/ 24 w 226"/>
                  <a:gd name="T35" fmla="*/ 11 h 240"/>
                  <a:gd name="T36" fmla="*/ 22 w 226"/>
                  <a:gd name="T37" fmla="*/ 11 h 240"/>
                  <a:gd name="T38" fmla="*/ 21 w 226"/>
                  <a:gd name="T39" fmla="*/ 12 h 240"/>
                  <a:gd name="T40" fmla="*/ 21 w 226"/>
                  <a:gd name="T41" fmla="*/ 14 h 240"/>
                  <a:gd name="T42" fmla="*/ 20 w 226"/>
                  <a:gd name="T43" fmla="*/ 18 h 240"/>
                  <a:gd name="T44" fmla="*/ 18 w 226"/>
                  <a:gd name="T45" fmla="*/ 20 h 240"/>
                  <a:gd name="T46" fmla="*/ 14 w 226"/>
                  <a:gd name="T47" fmla="*/ 22 h 240"/>
                  <a:gd name="T48" fmla="*/ 10 w 226"/>
                  <a:gd name="T49" fmla="*/ 22 h 240"/>
                  <a:gd name="T50" fmla="*/ 7 w 226"/>
                  <a:gd name="T51" fmla="*/ 20 h 240"/>
                  <a:gd name="T52" fmla="*/ 5 w 226"/>
                  <a:gd name="T53" fmla="*/ 16 h 240"/>
                  <a:gd name="T54" fmla="*/ 4 w 226"/>
                  <a:gd name="T55" fmla="*/ 12 h 240"/>
                  <a:gd name="T56" fmla="*/ 4 w 226"/>
                  <a:gd name="T57" fmla="*/ 8 h 240"/>
                  <a:gd name="T58" fmla="*/ 5 w 226"/>
                  <a:gd name="T59" fmla="*/ 6 h 240"/>
                  <a:gd name="T60" fmla="*/ 6 w 226"/>
                  <a:gd name="T61" fmla="*/ 4 h 240"/>
                  <a:gd name="T62" fmla="*/ 8 w 226"/>
                  <a:gd name="T63" fmla="*/ 3 h 240"/>
                  <a:gd name="T64" fmla="*/ 10 w 226"/>
                  <a:gd name="T65" fmla="*/ 3 h 240"/>
                  <a:gd name="T66" fmla="*/ 12 w 226"/>
                  <a:gd name="T67" fmla="*/ 3 h 240"/>
                  <a:gd name="T68" fmla="*/ 14 w 226"/>
                  <a:gd name="T69" fmla="*/ 3 h 240"/>
                  <a:gd name="T70" fmla="*/ 14 w 226"/>
                  <a:gd name="T71" fmla="*/ 1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26"/>
                  <a:gd name="T109" fmla="*/ 0 h 240"/>
                  <a:gd name="T110" fmla="*/ 226 w 226"/>
                  <a:gd name="T111" fmla="*/ 240 h 24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0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7 w 279"/>
                  <a:gd name="T1" fmla="*/ 1 h 270"/>
                  <a:gd name="T2" fmla="*/ 4 w 279"/>
                  <a:gd name="T3" fmla="*/ 3 h 270"/>
                  <a:gd name="T4" fmla="*/ 2 w 279"/>
                  <a:gd name="T5" fmla="*/ 6 h 270"/>
                  <a:gd name="T6" fmla="*/ 0 w 279"/>
                  <a:gd name="T7" fmla="*/ 9 h 270"/>
                  <a:gd name="T8" fmla="*/ 0 w 279"/>
                  <a:gd name="T9" fmla="*/ 12 h 270"/>
                  <a:gd name="T10" fmla="*/ 1 w 279"/>
                  <a:gd name="T11" fmla="*/ 16 h 270"/>
                  <a:gd name="T12" fmla="*/ 2 w 279"/>
                  <a:gd name="T13" fmla="*/ 19 h 270"/>
                  <a:gd name="T14" fmla="*/ 4 w 279"/>
                  <a:gd name="T15" fmla="*/ 23 h 270"/>
                  <a:gd name="T16" fmla="*/ 7 w 279"/>
                  <a:gd name="T17" fmla="*/ 26 h 270"/>
                  <a:gd name="T18" fmla="*/ 11 w 279"/>
                  <a:gd name="T19" fmla="*/ 29 h 270"/>
                  <a:gd name="T20" fmla="*/ 16 w 279"/>
                  <a:gd name="T21" fmla="*/ 30 h 270"/>
                  <a:gd name="T22" fmla="*/ 21 w 279"/>
                  <a:gd name="T23" fmla="*/ 29 h 270"/>
                  <a:gd name="T24" fmla="*/ 24 w 279"/>
                  <a:gd name="T25" fmla="*/ 27 h 270"/>
                  <a:gd name="T26" fmla="*/ 27 w 279"/>
                  <a:gd name="T27" fmla="*/ 24 h 270"/>
                  <a:gd name="T28" fmla="*/ 29 w 279"/>
                  <a:gd name="T29" fmla="*/ 21 h 270"/>
                  <a:gd name="T30" fmla="*/ 31 w 279"/>
                  <a:gd name="T31" fmla="*/ 18 h 270"/>
                  <a:gd name="T32" fmla="*/ 31 w 279"/>
                  <a:gd name="T33" fmla="*/ 15 h 270"/>
                  <a:gd name="T34" fmla="*/ 30 w 279"/>
                  <a:gd name="T35" fmla="*/ 13 h 270"/>
                  <a:gd name="T36" fmla="*/ 29 w 279"/>
                  <a:gd name="T37" fmla="*/ 13 h 270"/>
                  <a:gd name="T38" fmla="*/ 27 w 279"/>
                  <a:gd name="T39" fmla="*/ 14 h 270"/>
                  <a:gd name="T40" fmla="*/ 27 w 279"/>
                  <a:gd name="T41" fmla="*/ 15 h 270"/>
                  <a:gd name="T42" fmla="*/ 26 w 279"/>
                  <a:gd name="T43" fmla="*/ 17 h 270"/>
                  <a:gd name="T44" fmla="*/ 24 w 279"/>
                  <a:gd name="T45" fmla="*/ 20 h 270"/>
                  <a:gd name="T46" fmla="*/ 22 w 279"/>
                  <a:gd name="T47" fmla="*/ 22 h 270"/>
                  <a:gd name="T48" fmla="*/ 17 w 279"/>
                  <a:gd name="T49" fmla="*/ 23 h 270"/>
                  <a:gd name="T50" fmla="*/ 11 w 279"/>
                  <a:gd name="T51" fmla="*/ 22 h 270"/>
                  <a:gd name="T52" fmla="*/ 7 w 279"/>
                  <a:gd name="T53" fmla="*/ 18 h 270"/>
                  <a:gd name="T54" fmla="*/ 4 w 279"/>
                  <a:gd name="T55" fmla="*/ 13 h 270"/>
                  <a:gd name="T56" fmla="*/ 5 w 279"/>
                  <a:gd name="T57" fmla="*/ 8 h 270"/>
                  <a:gd name="T58" fmla="*/ 7 w 279"/>
                  <a:gd name="T59" fmla="*/ 6 h 270"/>
                  <a:gd name="T60" fmla="*/ 9 w 279"/>
                  <a:gd name="T61" fmla="*/ 3 h 270"/>
                  <a:gd name="T62" fmla="*/ 11 w 279"/>
                  <a:gd name="T63" fmla="*/ 2 h 270"/>
                  <a:gd name="T64" fmla="*/ 12 w 279"/>
                  <a:gd name="T65" fmla="*/ 0 h 270"/>
                  <a:gd name="T66" fmla="*/ 1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70"/>
                  <a:gd name="T104" fmla="*/ 279 w 279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1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1 w 72"/>
                  <a:gd name="T1" fmla="*/ 7 h 75"/>
                  <a:gd name="T2" fmla="*/ 2 w 72"/>
                  <a:gd name="T3" fmla="*/ 8 h 75"/>
                  <a:gd name="T4" fmla="*/ 3 w 72"/>
                  <a:gd name="T5" fmla="*/ 8 h 75"/>
                  <a:gd name="T6" fmla="*/ 4 w 72"/>
                  <a:gd name="T7" fmla="*/ 8 h 75"/>
                  <a:gd name="T8" fmla="*/ 4 w 72"/>
                  <a:gd name="T9" fmla="*/ 8 h 75"/>
                  <a:gd name="T10" fmla="*/ 4 w 72"/>
                  <a:gd name="T11" fmla="*/ 8 h 75"/>
                  <a:gd name="T12" fmla="*/ 5 w 72"/>
                  <a:gd name="T13" fmla="*/ 8 h 75"/>
                  <a:gd name="T14" fmla="*/ 6 w 72"/>
                  <a:gd name="T15" fmla="*/ 7 h 75"/>
                  <a:gd name="T16" fmla="*/ 7 w 72"/>
                  <a:gd name="T17" fmla="*/ 7 h 75"/>
                  <a:gd name="T18" fmla="*/ 8 w 72"/>
                  <a:gd name="T19" fmla="*/ 6 h 75"/>
                  <a:gd name="T20" fmla="*/ 8 w 72"/>
                  <a:gd name="T21" fmla="*/ 6 h 75"/>
                  <a:gd name="T22" fmla="*/ 8 w 72"/>
                  <a:gd name="T23" fmla="*/ 5 h 75"/>
                  <a:gd name="T24" fmla="*/ 8 w 72"/>
                  <a:gd name="T25" fmla="*/ 5 h 75"/>
                  <a:gd name="T26" fmla="*/ 7 w 72"/>
                  <a:gd name="T27" fmla="*/ 4 h 75"/>
                  <a:gd name="T28" fmla="*/ 7 w 72"/>
                  <a:gd name="T29" fmla="*/ 4 h 75"/>
                  <a:gd name="T30" fmla="*/ 7 w 72"/>
                  <a:gd name="T31" fmla="*/ 4 h 75"/>
                  <a:gd name="T32" fmla="*/ 6 w 72"/>
                  <a:gd name="T33" fmla="*/ 4 h 75"/>
                  <a:gd name="T34" fmla="*/ 5 w 72"/>
                  <a:gd name="T35" fmla="*/ 5 h 75"/>
                  <a:gd name="T36" fmla="*/ 4 w 72"/>
                  <a:gd name="T37" fmla="*/ 5 h 75"/>
                  <a:gd name="T38" fmla="*/ 4 w 72"/>
                  <a:gd name="T39" fmla="*/ 6 h 75"/>
                  <a:gd name="T40" fmla="*/ 3 w 72"/>
                  <a:gd name="T41" fmla="*/ 6 h 75"/>
                  <a:gd name="T42" fmla="*/ 3 w 72"/>
                  <a:gd name="T43" fmla="*/ 5 h 75"/>
                  <a:gd name="T44" fmla="*/ 2 w 72"/>
                  <a:gd name="T45" fmla="*/ 3 h 75"/>
                  <a:gd name="T46" fmla="*/ 1 w 72"/>
                  <a:gd name="T47" fmla="*/ 1 h 75"/>
                  <a:gd name="T48" fmla="*/ 0 w 72"/>
                  <a:gd name="T49" fmla="*/ 0 h 75"/>
                  <a:gd name="T50" fmla="*/ 0 w 72"/>
                  <a:gd name="T51" fmla="*/ 2 h 75"/>
                  <a:gd name="T52" fmla="*/ 0 w 72"/>
                  <a:gd name="T53" fmla="*/ 4 h 75"/>
                  <a:gd name="T54" fmla="*/ 1 w 72"/>
                  <a:gd name="T55" fmla="*/ 6 h 75"/>
                  <a:gd name="T56" fmla="*/ 1 w 72"/>
                  <a:gd name="T57" fmla="*/ 7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2"/>
                  <a:gd name="T88" fmla="*/ 0 h 75"/>
                  <a:gd name="T89" fmla="*/ 72 w 72"/>
                  <a:gd name="T90" fmla="*/ 75 h 7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2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2 w 70"/>
                  <a:gd name="T1" fmla="*/ 6 h 59"/>
                  <a:gd name="T2" fmla="*/ 2 w 70"/>
                  <a:gd name="T3" fmla="*/ 6 h 59"/>
                  <a:gd name="T4" fmla="*/ 2 w 70"/>
                  <a:gd name="T5" fmla="*/ 6 h 59"/>
                  <a:gd name="T6" fmla="*/ 3 w 70"/>
                  <a:gd name="T7" fmla="*/ 7 h 59"/>
                  <a:gd name="T8" fmla="*/ 3 w 70"/>
                  <a:gd name="T9" fmla="*/ 7 h 59"/>
                  <a:gd name="T10" fmla="*/ 4 w 70"/>
                  <a:gd name="T11" fmla="*/ 7 h 59"/>
                  <a:gd name="T12" fmla="*/ 5 w 70"/>
                  <a:gd name="T13" fmla="*/ 6 h 59"/>
                  <a:gd name="T14" fmla="*/ 6 w 70"/>
                  <a:gd name="T15" fmla="*/ 6 h 59"/>
                  <a:gd name="T16" fmla="*/ 7 w 70"/>
                  <a:gd name="T17" fmla="*/ 6 h 59"/>
                  <a:gd name="T18" fmla="*/ 7 w 70"/>
                  <a:gd name="T19" fmla="*/ 5 h 59"/>
                  <a:gd name="T20" fmla="*/ 8 w 70"/>
                  <a:gd name="T21" fmla="*/ 5 h 59"/>
                  <a:gd name="T22" fmla="*/ 8 w 70"/>
                  <a:gd name="T23" fmla="*/ 5 h 59"/>
                  <a:gd name="T24" fmla="*/ 8 w 70"/>
                  <a:gd name="T25" fmla="*/ 4 h 59"/>
                  <a:gd name="T26" fmla="*/ 6 w 70"/>
                  <a:gd name="T27" fmla="*/ 4 h 59"/>
                  <a:gd name="T28" fmla="*/ 5 w 70"/>
                  <a:gd name="T29" fmla="*/ 4 h 59"/>
                  <a:gd name="T30" fmla="*/ 4 w 70"/>
                  <a:gd name="T31" fmla="*/ 4 h 59"/>
                  <a:gd name="T32" fmla="*/ 3 w 70"/>
                  <a:gd name="T33" fmla="*/ 5 h 59"/>
                  <a:gd name="T34" fmla="*/ 2 w 70"/>
                  <a:gd name="T35" fmla="*/ 3 h 59"/>
                  <a:gd name="T36" fmla="*/ 2 w 70"/>
                  <a:gd name="T37" fmla="*/ 2 h 59"/>
                  <a:gd name="T38" fmla="*/ 1 w 70"/>
                  <a:gd name="T39" fmla="*/ 0 h 59"/>
                  <a:gd name="T40" fmla="*/ 0 w 70"/>
                  <a:gd name="T41" fmla="*/ 0 h 59"/>
                  <a:gd name="T42" fmla="*/ 0 w 70"/>
                  <a:gd name="T43" fmla="*/ 2 h 59"/>
                  <a:gd name="T44" fmla="*/ 0 w 70"/>
                  <a:gd name="T45" fmla="*/ 4 h 59"/>
                  <a:gd name="T46" fmla="*/ 1 w 70"/>
                  <a:gd name="T47" fmla="*/ 6 h 59"/>
                  <a:gd name="T48" fmla="*/ 2 w 70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"/>
                  <a:gd name="T77" fmla="*/ 70 w 70"/>
                  <a:gd name="T78" fmla="*/ 59 h 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3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5 h 60"/>
                  <a:gd name="T2" fmla="*/ 1 w 65"/>
                  <a:gd name="T3" fmla="*/ 6 h 60"/>
                  <a:gd name="T4" fmla="*/ 2 w 65"/>
                  <a:gd name="T5" fmla="*/ 7 h 60"/>
                  <a:gd name="T6" fmla="*/ 3 w 65"/>
                  <a:gd name="T7" fmla="*/ 7 h 60"/>
                  <a:gd name="T8" fmla="*/ 4 w 65"/>
                  <a:gd name="T9" fmla="*/ 7 h 60"/>
                  <a:gd name="T10" fmla="*/ 5 w 65"/>
                  <a:gd name="T11" fmla="*/ 6 h 60"/>
                  <a:gd name="T12" fmla="*/ 6 w 65"/>
                  <a:gd name="T13" fmla="*/ 6 h 60"/>
                  <a:gd name="T14" fmla="*/ 7 w 65"/>
                  <a:gd name="T15" fmla="*/ 5 h 60"/>
                  <a:gd name="T16" fmla="*/ 7 w 65"/>
                  <a:gd name="T17" fmla="*/ 4 h 60"/>
                  <a:gd name="T18" fmla="*/ 7 w 65"/>
                  <a:gd name="T19" fmla="*/ 4 h 60"/>
                  <a:gd name="T20" fmla="*/ 7 w 65"/>
                  <a:gd name="T21" fmla="*/ 4 h 60"/>
                  <a:gd name="T22" fmla="*/ 6 w 65"/>
                  <a:gd name="T23" fmla="*/ 4 h 60"/>
                  <a:gd name="T24" fmla="*/ 6 w 65"/>
                  <a:gd name="T25" fmla="*/ 4 h 60"/>
                  <a:gd name="T26" fmla="*/ 3 w 65"/>
                  <a:gd name="T27" fmla="*/ 4 h 60"/>
                  <a:gd name="T28" fmla="*/ 3 w 65"/>
                  <a:gd name="T29" fmla="*/ 3 h 60"/>
                  <a:gd name="T30" fmla="*/ 2 w 65"/>
                  <a:gd name="T31" fmla="*/ 2 h 60"/>
                  <a:gd name="T32" fmla="*/ 1 w 65"/>
                  <a:gd name="T33" fmla="*/ 0 h 60"/>
                  <a:gd name="T34" fmla="*/ 0 w 65"/>
                  <a:gd name="T35" fmla="*/ 0 h 60"/>
                  <a:gd name="T36" fmla="*/ 0 w 65"/>
                  <a:gd name="T37" fmla="*/ 2 h 60"/>
                  <a:gd name="T38" fmla="*/ 0 w 65"/>
                  <a:gd name="T39" fmla="*/ 3 h 60"/>
                  <a:gd name="T40" fmla="*/ 0 w 65"/>
                  <a:gd name="T41" fmla="*/ 5 h 60"/>
                  <a:gd name="T42" fmla="*/ 0 w 65"/>
                  <a:gd name="T43" fmla="*/ 5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5"/>
                  <a:gd name="T67" fmla="*/ 0 h 60"/>
                  <a:gd name="T68" fmla="*/ 65 w 65"/>
                  <a:gd name="T69" fmla="*/ 60 h 6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4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1 w 69"/>
                  <a:gd name="T1" fmla="*/ 5 h 47"/>
                  <a:gd name="T2" fmla="*/ 1 w 69"/>
                  <a:gd name="T3" fmla="*/ 5 h 47"/>
                  <a:gd name="T4" fmla="*/ 2 w 69"/>
                  <a:gd name="T5" fmla="*/ 5 h 47"/>
                  <a:gd name="T6" fmla="*/ 2 w 69"/>
                  <a:gd name="T7" fmla="*/ 5 h 47"/>
                  <a:gd name="T8" fmla="*/ 3 w 69"/>
                  <a:gd name="T9" fmla="*/ 5 h 47"/>
                  <a:gd name="T10" fmla="*/ 3 w 69"/>
                  <a:gd name="T11" fmla="*/ 5 h 47"/>
                  <a:gd name="T12" fmla="*/ 4 w 69"/>
                  <a:gd name="T13" fmla="*/ 5 h 47"/>
                  <a:gd name="T14" fmla="*/ 5 w 69"/>
                  <a:gd name="T15" fmla="*/ 5 h 47"/>
                  <a:gd name="T16" fmla="*/ 6 w 69"/>
                  <a:gd name="T17" fmla="*/ 4 h 47"/>
                  <a:gd name="T18" fmla="*/ 7 w 69"/>
                  <a:gd name="T19" fmla="*/ 4 h 47"/>
                  <a:gd name="T20" fmla="*/ 7 w 69"/>
                  <a:gd name="T21" fmla="*/ 3 h 47"/>
                  <a:gd name="T22" fmla="*/ 8 w 69"/>
                  <a:gd name="T23" fmla="*/ 3 h 47"/>
                  <a:gd name="T24" fmla="*/ 7 w 69"/>
                  <a:gd name="T25" fmla="*/ 2 h 47"/>
                  <a:gd name="T26" fmla="*/ 7 w 69"/>
                  <a:gd name="T27" fmla="*/ 2 h 47"/>
                  <a:gd name="T28" fmla="*/ 6 w 69"/>
                  <a:gd name="T29" fmla="*/ 2 h 47"/>
                  <a:gd name="T30" fmla="*/ 5 w 69"/>
                  <a:gd name="T31" fmla="*/ 2 h 47"/>
                  <a:gd name="T32" fmla="*/ 4 w 69"/>
                  <a:gd name="T33" fmla="*/ 2 h 47"/>
                  <a:gd name="T34" fmla="*/ 4 w 69"/>
                  <a:gd name="T35" fmla="*/ 2 h 47"/>
                  <a:gd name="T36" fmla="*/ 3 w 69"/>
                  <a:gd name="T37" fmla="*/ 3 h 47"/>
                  <a:gd name="T38" fmla="*/ 2 w 69"/>
                  <a:gd name="T39" fmla="*/ 3 h 47"/>
                  <a:gd name="T40" fmla="*/ 2 w 69"/>
                  <a:gd name="T41" fmla="*/ 3 h 47"/>
                  <a:gd name="T42" fmla="*/ 2 w 69"/>
                  <a:gd name="T43" fmla="*/ 2 h 47"/>
                  <a:gd name="T44" fmla="*/ 2 w 69"/>
                  <a:gd name="T45" fmla="*/ 2 h 47"/>
                  <a:gd name="T46" fmla="*/ 1 w 69"/>
                  <a:gd name="T47" fmla="*/ 1 h 47"/>
                  <a:gd name="T48" fmla="*/ 1 w 69"/>
                  <a:gd name="T49" fmla="*/ 0 h 47"/>
                  <a:gd name="T50" fmla="*/ 1 w 69"/>
                  <a:gd name="T51" fmla="*/ 0 h 47"/>
                  <a:gd name="T52" fmla="*/ 1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1 h 47"/>
                  <a:gd name="T60" fmla="*/ 0 w 69"/>
                  <a:gd name="T61" fmla="*/ 3 h 47"/>
                  <a:gd name="T62" fmla="*/ 1 w 69"/>
                  <a:gd name="T63" fmla="*/ 5 h 47"/>
                  <a:gd name="T64" fmla="*/ 1 w 69"/>
                  <a:gd name="T65" fmla="*/ 5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47"/>
                  <a:gd name="T101" fmla="*/ 69 w 69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5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1 w 60"/>
                  <a:gd name="T1" fmla="*/ 6 h 58"/>
                  <a:gd name="T2" fmla="*/ 2 w 60"/>
                  <a:gd name="T3" fmla="*/ 7 h 58"/>
                  <a:gd name="T4" fmla="*/ 4 w 60"/>
                  <a:gd name="T5" fmla="*/ 7 h 58"/>
                  <a:gd name="T6" fmla="*/ 5 w 60"/>
                  <a:gd name="T7" fmla="*/ 7 h 58"/>
                  <a:gd name="T8" fmla="*/ 6 w 60"/>
                  <a:gd name="T9" fmla="*/ 6 h 58"/>
                  <a:gd name="T10" fmla="*/ 6 w 60"/>
                  <a:gd name="T11" fmla="*/ 6 h 58"/>
                  <a:gd name="T12" fmla="*/ 7 w 60"/>
                  <a:gd name="T13" fmla="*/ 6 h 58"/>
                  <a:gd name="T14" fmla="*/ 7 w 60"/>
                  <a:gd name="T15" fmla="*/ 5 h 58"/>
                  <a:gd name="T16" fmla="*/ 7 w 60"/>
                  <a:gd name="T17" fmla="*/ 4 h 58"/>
                  <a:gd name="T18" fmla="*/ 6 w 60"/>
                  <a:gd name="T19" fmla="*/ 4 h 58"/>
                  <a:gd name="T20" fmla="*/ 6 w 60"/>
                  <a:gd name="T21" fmla="*/ 4 h 58"/>
                  <a:gd name="T22" fmla="*/ 5 w 60"/>
                  <a:gd name="T23" fmla="*/ 4 h 58"/>
                  <a:gd name="T24" fmla="*/ 5 w 60"/>
                  <a:gd name="T25" fmla="*/ 4 h 58"/>
                  <a:gd name="T26" fmla="*/ 4 w 60"/>
                  <a:gd name="T27" fmla="*/ 4 h 58"/>
                  <a:gd name="T28" fmla="*/ 3 w 60"/>
                  <a:gd name="T29" fmla="*/ 4 h 58"/>
                  <a:gd name="T30" fmla="*/ 2 w 60"/>
                  <a:gd name="T31" fmla="*/ 4 h 58"/>
                  <a:gd name="T32" fmla="*/ 2 w 60"/>
                  <a:gd name="T33" fmla="*/ 4 h 58"/>
                  <a:gd name="T34" fmla="*/ 2 w 60"/>
                  <a:gd name="T35" fmla="*/ 3 h 58"/>
                  <a:gd name="T36" fmla="*/ 2 w 60"/>
                  <a:gd name="T37" fmla="*/ 2 h 58"/>
                  <a:gd name="T38" fmla="*/ 2 w 60"/>
                  <a:gd name="T39" fmla="*/ 0 h 58"/>
                  <a:gd name="T40" fmla="*/ 1 w 60"/>
                  <a:gd name="T41" fmla="*/ 0 h 58"/>
                  <a:gd name="T42" fmla="*/ 0 w 60"/>
                  <a:gd name="T43" fmla="*/ 1 h 58"/>
                  <a:gd name="T44" fmla="*/ 0 w 60"/>
                  <a:gd name="T45" fmla="*/ 3 h 58"/>
                  <a:gd name="T46" fmla="*/ 0 w 60"/>
                  <a:gd name="T47" fmla="*/ 5 h 58"/>
                  <a:gd name="T48" fmla="*/ 1 w 60"/>
                  <a:gd name="T49" fmla="*/ 6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0"/>
                  <a:gd name="T76" fmla="*/ 0 h 58"/>
                  <a:gd name="T77" fmla="*/ 60 w 60"/>
                  <a:gd name="T78" fmla="*/ 58 h 5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6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2 w 59"/>
                  <a:gd name="T1" fmla="*/ 6 h 55"/>
                  <a:gd name="T2" fmla="*/ 4 w 59"/>
                  <a:gd name="T3" fmla="*/ 6 h 55"/>
                  <a:gd name="T4" fmla="*/ 5 w 59"/>
                  <a:gd name="T5" fmla="*/ 6 h 55"/>
                  <a:gd name="T6" fmla="*/ 6 w 59"/>
                  <a:gd name="T7" fmla="*/ 5 h 55"/>
                  <a:gd name="T8" fmla="*/ 7 w 59"/>
                  <a:gd name="T9" fmla="*/ 4 h 55"/>
                  <a:gd name="T10" fmla="*/ 6 w 59"/>
                  <a:gd name="T11" fmla="*/ 3 h 55"/>
                  <a:gd name="T12" fmla="*/ 6 w 59"/>
                  <a:gd name="T13" fmla="*/ 3 h 55"/>
                  <a:gd name="T14" fmla="*/ 6 w 59"/>
                  <a:gd name="T15" fmla="*/ 3 h 55"/>
                  <a:gd name="T16" fmla="*/ 5 w 59"/>
                  <a:gd name="T17" fmla="*/ 3 h 55"/>
                  <a:gd name="T18" fmla="*/ 5 w 59"/>
                  <a:gd name="T19" fmla="*/ 3 h 55"/>
                  <a:gd name="T20" fmla="*/ 4 w 59"/>
                  <a:gd name="T21" fmla="*/ 4 h 55"/>
                  <a:gd name="T22" fmla="*/ 4 w 59"/>
                  <a:gd name="T23" fmla="*/ 4 h 55"/>
                  <a:gd name="T24" fmla="*/ 4 w 59"/>
                  <a:gd name="T25" fmla="*/ 4 h 55"/>
                  <a:gd name="T26" fmla="*/ 3 w 59"/>
                  <a:gd name="T27" fmla="*/ 3 h 55"/>
                  <a:gd name="T28" fmla="*/ 2 w 59"/>
                  <a:gd name="T29" fmla="*/ 2 h 55"/>
                  <a:gd name="T30" fmla="*/ 1 w 59"/>
                  <a:gd name="T31" fmla="*/ 1 h 55"/>
                  <a:gd name="T32" fmla="*/ 0 w 59"/>
                  <a:gd name="T33" fmla="*/ 0 h 55"/>
                  <a:gd name="T34" fmla="*/ 0 w 59"/>
                  <a:gd name="T35" fmla="*/ 2 h 55"/>
                  <a:gd name="T36" fmla="*/ 1 w 59"/>
                  <a:gd name="T37" fmla="*/ 4 h 55"/>
                  <a:gd name="T38" fmla="*/ 2 w 59"/>
                  <a:gd name="T39" fmla="*/ 5 h 55"/>
                  <a:gd name="T40" fmla="*/ 2 w 59"/>
                  <a:gd name="T41" fmla="*/ 6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9"/>
                  <a:gd name="T64" fmla="*/ 0 h 55"/>
                  <a:gd name="T65" fmla="*/ 59 w 59"/>
                  <a:gd name="T66" fmla="*/ 55 h 5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7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4 w 82"/>
                  <a:gd name="T1" fmla="*/ 8 h 76"/>
                  <a:gd name="T2" fmla="*/ 4 w 82"/>
                  <a:gd name="T3" fmla="*/ 8 h 76"/>
                  <a:gd name="T4" fmla="*/ 5 w 82"/>
                  <a:gd name="T5" fmla="*/ 8 h 76"/>
                  <a:gd name="T6" fmla="*/ 5 w 82"/>
                  <a:gd name="T7" fmla="*/ 8 h 76"/>
                  <a:gd name="T8" fmla="*/ 6 w 82"/>
                  <a:gd name="T9" fmla="*/ 8 h 76"/>
                  <a:gd name="T10" fmla="*/ 7 w 82"/>
                  <a:gd name="T11" fmla="*/ 8 h 76"/>
                  <a:gd name="T12" fmla="*/ 7 w 82"/>
                  <a:gd name="T13" fmla="*/ 7 h 76"/>
                  <a:gd name="T14" fmla="*/ 8 w 82"/>
                  <a:gd name="T15" fmla="*/ 7 h 76"/>
                  <a:gd name="T16" fmla="*/ 8 w 82"/>
                  <a:gd name="T17" fmla="*/ 6 h 76"/>
                  <a:gd name="T18" fmla="*/ 9 w 82"/>
                  <a:gd name="T19" fmla="*/ 6 h 76"/>
                  <a:gd name="T20" fmla="*/ 9 w 82"/>
                  <a:gd name="T21" fmla="*/ 6 h 76"/>
                  <a:gd name="T22" fmla="*/ 9 w 82"/>
                  <a:gd name="T23" fmla="*/ 5 h 76"/>
                  <a:gd name="T24" fmla="*/ 9 w 82"/>
                  <a:gd name="T25" fmla="*/ 5 h 76"/>
                  <a:gd name="T26" fmla="*/ 8 w 82"/>
                  <a:gd name="T27" fmla="*/ 4 h 76"/>
                  <a:gd name="T28" fmla="*/ 7 w 82"/>
                  <a:gd name="T29" fmla="*/ 4 h 76"/>
                  <a:gd name="T30" fmla="*/ 6 w 82"/>
                  <a:gd name="T31" fmla="*/ 4 h 76"/>
                  <a:gd name="T32" fmla="*/ 5 w 82"/>
                  <a:gd name="T33" fmla="*/ 4 h 76"/>
                  <a:gd name="T34" fmla="*/ 4 w 82"/>
                  <a:gd name="T35" fmla="*/ 5 h 76"/>
                  <a:gd name="T36" fmla="*/ 4 w 82"/>
                  <a:gd name="T37" fmla="*/ 5 h 76"/>
                  <a:gd name="T38" fmla="*/ 4 w 82"/>
                  <a:gd name="T39" fmla="*/ 5 h 76"/>
                  <a:gd name="T40" fmla="*/ 3 w 82"/>
                  <a:gd name="T41" fmla="*/ 6 h 76"/>
                  <a:gd name="T42" fmla="*/ 3 w 82"/>
                  <a:gd name="T43" fmla="*/ 5 h 76"/>
                  <a:gd name="T44" fmla="*/ 3 w 82"/>
                  <a:gd name="T45" fmla="*/ 3 h 76"/>
                  <a:gd name="T46" fmla="*/ 2 w 82"/>
                  <a:gd name="T47" fmla="*/ 1 h 76"/>
                  <a:gd name="T48" fmla="*/ 0 w 82"/>
                  <a:gd name="T49" fmla="*/ 0 h 76"/>
                  <a:gd name="T50" fmla="*/ 0 w 82"/>
                  <a:gd name="T51" fmla="*/ 2 h 76"/>
                  <a:gd name="T52" fmla="*/ 0 w 82"/>
                  <a:gd name="T53" fmla="*/ 3 h 76"/>
                  <a:gd name="T54" fmla="*/ 0 w 82"/>
                  <a:gd name="T55" fmla="*/ 5 h 76"/>
                  <a:gd name="T56" fmla="*/ 1 w 82"/>
                  <a:gd name="T57" fmla="*/ 6 h 76"/>
                  <a:gd name="T58" fmla="*/ 2 w 82"/>
                  <a:gd name="T59" fmla="*/ 7 h 76"/>
                  <a:gd name="T60" fmla="*/ 3 w 82"/>
                  <a:gd name="T61" fmla="*/ 8 h 76"/>
                  <a:gd name="T62" fmla="*/ 3 w 82"/>
                  <a:gd name="T63" fmla="*/ 8 h 76"/>
                  <a:gd name="T64" fmla="*/ 4 w 82"/>
                  <a:gd name="T65" fmla="*/ 8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76"/>
                  <a:gd name="T101" fmla="*/ 82 w 82"/>
                  <a:gd name="T102" fmla="*/ 76 h 7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8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1 w 75"/>
                  <a:gd name="T1" fmla="*/ 6 h 66"/>
                  <a:gd name="T2" fmla="*/ 2 w 75"/>
                  <a:gd name="T3" fmla="*/ 6 h 66"/>
                  <a:gd name="T4" fmla="*/ 2 w 75"/>
                  <a:gd name="T5" fmla="*/ 7 h 66"/>
                  <a:gd name="T6" fmla="*/ 3 w 75"/>
                  <a:gd name="T7" fmla="*/ 7 h 66"/>
                  <a:gd name="T8" fmla="*/ 3 w 75"/>
                  <a:gd name="T9" fmla="*/ 7 h 66"/>
                  <a:gd name="T10" fmla="*/ 4 w 75"/>
                  <a:gd name="T11" fmla="*/ 7 h 66"/>
                  <a:gd name="T12" fmla="*/ 4 w 75"/>
                  <a:gd name="T13" fmla="*/ 7 h 66"/>
                  <a:gd name="T14" fmla="*/ 5 w 75"/>
                  <a:gd name="T15" fmla="*/ 7 h 66"/>
                  <a:gd name="T16" fmla="*/ 6 w 75"/>
                  <a:gd name="T17" fmla="*/ 7 h 66"/>
                  <a:gd name="T18" fmla="*/ 7 w 75"/>
                  <a:gd name="T19" fmla="*/ 7 h 66"/>
                  <a:gd name="T20" fmla="*/ 8 w 75"/>
                  <a:gd name="T21" fmla="*/ 7 h 66"/>
                  <a:gd name="T22" fmla="*/ 8 w 75"/>
                  <a:gd name="T23" fmla="*/ 6 h 66"/>
                  <a:gd name="T24" fmla="*/ 8 w 75"/>
                  <a:gd name="T25" fmla="*/ 5 h 66"/>
                  <a:gd name="T26" fmla="*/ 8 w 75"/>
                  <a:gd name="T27" fmla="*/ 4 h 66"/>
                  <a:gd name="T28" fmla="*/ 7 w 75"/>
                  <a:gd name="T29" fmla="*/ 4 h 66"/>
                  <a:gd name="T30" fmla="*/ 7 w 75"/>
                  <a:gd name="T31" fmla="*/ 4 h 66"/>
                  <a:gd name="T32" fmla="*/ 6 w 75"/>
                  <a:gd name="T33" fmla="*/ 4 h 66"/>
                  <a:gd name="T34" fmla="*/ 5 w 75"/>
                  <a:gd name="T35" fmla="*/ 4 h 66"/>
                  <a:gd name="T36" fmla="*/ 4 w 75"/>
                  <a:gd name="T37" fmla="*/ 4 h 66"/>
                  <a:gd name="T38" fmla="*/ 3 w 75"/>
                  <a:gd name="T39" fmla="*/ 4 h 66"/>
                  <a:gd name="T40" fmla="*/ 3 w 75"/>
                  <a:gd name="T41" fmla="*/ 4 h 66"/>
                  <a:gd name="T42" fmla="*/ 3 w 75"/>
                  <a:gd name="T43" fmla="*/ 4 h 66"/>
                  <a:gd name="T44" fmla="*/ 2 w 75"/>
                  <a:gd name="T45" fmla="*/ 2 h 66"/>
                  <a:gd name="T46" fmla="*/ 1 w 75"/>
                  <a:gd name="T47" fmla="*/ 0 h 66"/>
                  <a:gd name="T48" fmla="*/ 0 w 75"/>
                  <a:gd name="T49" fmla="*/ 0 h 66"/>
                  <a:gd name="T50" fmla="*/ 0 w 75"/>
                  <a:gd name="T51" fmla="*/ 2 h 66"/>
                  <a:gd name="T52" fmla="*/ 1 w 75"/>
                  <a:gd name="T53" fmla="*/ 4 h 66"/>
                  <a:gd name="T54" fmla="*/ 1 w 75"/>
                  <a:gd name="T55" fmla="*/ 5 h 66"/>
                  <a:gd name="T56" fmla="*/ 1 w 75"/>
                  <a:gd name="T57" fmla="*/ 6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6"/>
                  <a:gd name="T89" fmla="*/ 75 w 75"/>
                  <a:gd name="T90" fmla="*/ 66 h 6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9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5 h 63"/>
                  <a:gd name="T2" fmla="*/ 0 w 75"/>
                  <a:gd name="T3" fmla="*/ 5 h 63"/>
                  <a:gd name="T4" fmla="*/ 1 w 75"/>
                  <a:gd name="T5" fmla="*/ 6 h 63"/>
                  <a:gd name="T6" fmla="*/ 2 w 75"/>
                  <a:gd name="T7" fmla="*/ 6 h 63"/>
                  <a:gd name="T8" fmla="*/ 2 w 75"/>
                  <a:gd name="T9" fmla="*/ 6 h 63"/>
                  <a:gd name="T10" fmla="*/ 3 w 75"/>
                  <a:gd name="T11" fmla="*/ 7 h 63"/>
                  <a:gd name="T12" fmla="*/ 4 w 75"/>
                  <a:gd name="T13" fmla="*/ 7 h 63"/>
                  <a:gd name="T14" fmla="*/ 5 w 75"/>
                  <a:gd name="T15" fmla="*/ 7 h 63"/>
                  <a:gd name="T16" fmla="*/ 6 w 75"/>
                  <a:gd name="T17" fmla="*/ 7 h 63"/>
                  <a:gd name="T18" fmla="*/ 7 w 75"/>
                  <a:gd name="T19" fmla="*/ 6 h 63"/>
                  <a:gd name="T20" fmla="*/ 8 w 75"/>
                  <a:gd name="T21" fmla="*/ 6 h 63"/>
                  <a:gd name="T22" fmla="*/ 8 w 75"/>
                  <a:gd name="T23" fmla="*/ 5 h 63"/>
                  <a:gd name="T24" fmla="*/ 8 w 75"/>
                  <a:gd name="T25" fmla="*/ 4 h 63"/>
                  <a:gd name="T26" fmla="*/ 7 w 75"/>
                  <a:gd name="T27" fmla="*/ 4 h 63"/>
                  <a:gd name="T28" fmla="*/ 7 w 75"/>
                  <a:gd name="T29" fmla="*/ 3 h 63"/>
                  <a:gd name="T30" fmla="*/ 6 w 75"/>
                  <a:gd name="T31" fmla="*/ 3 h 63"/>
                  <a:gd name="T32" fmla="*/ 5 w 75"/>
                  <a:gd name="T33" fmla="*/ 3 h 63"/>
                  <a:gd name="T34" fmla="*/ 4 w 75"/>
                  <a:gd name="T35" fmla="*/ 3 h 63"/>
                  <a:gd name="T36" fmla="*/ 3 w 75"/>
                  <a:gd name="T37" fmla="*/ 4 h 63"/>
                  <a:gd name="T38" fmla="*/ 3 w 75"/>
                  <a:gd name="T39" fmla="*/ 4 h 63"/>
                  <a:gd name="T40" fmla="*/ 3 w 75"/>
                  <a:gd name="T41" fmla="*/ 4 h 63"/>
                  <a:gd name="T42" fmla="*/ 3 w 75"/>
                  <a:gd name="T43" fmla="*/ 3 h 63"/>
                  <a:gd name="T44" fmla="*/ 2 w 75"/>
                  <a:gd name="T45" fmla="*/ 2 h 63"/>
                  <a:gd name="T46" fmla="*/ 1 w 75"/>
                  <a:gd name="T47" fmla="*/ 0 h 63"/>
                  <a:gd name="T48" fmla="*/ 0 w 75"/>
                  <a:gd name="T49" fmla="*/ 0 h 63"/>
                  <a:gd name="T50" fmla="*/ 0 w 75"/>
                  <a:gd name="T51" fmla="*/ 2 h 63"/>
                  <a:gd name="T52" fmla="*/ 0 w 75"/>
                  <a:gd name="T53" fmla="*/ 3 h 63"/>
                  <a:gd name="T54" fmla="*/ 0 w 75"/>
                  <a:gd name="T55" fmla="*/ 4 h 63"/>
                  <a:gd name="T56" fmla="*/ 0 w 75"/>
                  <a:gd name="T57" fmla="*/ 5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63"/>
                  <a:gd name="T89" fmla="*/ 75 w 75"/>
                  <a:gd name="T90" fmla="*/ 63 h 6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40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10 w 250"/>
                  <a:gd name="T1" fmla="*/ 4 h 290"/>
                  <a:gd name="T2" fmla="*/ 8 w 250"/>
                  <a:gd name="T3" fmla="*/ 5 h 290"/>
                  <a:gd name="T4" fmla="*/ 6 w 250"/>
                  <a:gd name="T5" fmla="*/ 7 h 290"/>
                  <a:gd name="T6" fmla="*/ 4 w 250"/>
                  <a:gd name="T7" fmla="*/ 9 h 290"/>
                  <a:gd name="T8" fmla="*/ 3 w 250"/>
                  <a:gd name="T9" fmla="*/ 11 h 290"/>
                  <a:gd name="T10" fmla="*/ 2 w 250"/>
                  <a:gd name="T11" fmla="*/ 13 h 290"/>
                  <a:gd name="T12" fmla="*/ 1 w 250"/>
                  <a:gd name="T13" fmla="*/ 15 h 290"/>
                  <a:gd name="T14" fmla="*/ 0 w 250"/>
                  <a:gd name="T15" fmla="*/ 18 h 290"/>
                  <a:gd name="T16" fmla="*/ 0 w 250"/>
                  <a:gd name="T17" fmla="*/ 20 h 290"/>
                  <a:gd name="T18" fmla="*/ 0 w 250"/>
                  <a:gd name="T19" fmla="*/ 23 h 290"/>
                  <a:gd name="T20" fmla="*/ 2 w 250"/>
                  <a:gd name="T21" fmla="*/ 26 h 290"/>
                  <a:gd name="T22" fmla="*/ 4 w 250"/>
                  <a:gd name="T23" fmla="*/ 28 h 290"/>
                  <a:gd name="T24" fmla="*/ 6 w 250"/>
                  <a:gd name="T25" fmla="*/ 30 h 290"/>
                  <a:gd name="T26" fmla="*/ 9 w 250"/>
                  <a:gd name="T27" fmla="*/ 32 h 290"/>
                  <a:gd name="T28" fmla="*/ 12 w 250"/>
                  <a:gd name="T29" fmla="*/ 32 h 290"/>
                  <a:gd name="T30" fmla="*/ 15 w 250"/>
                  <a:gd name="T31" fmla="*/ 32 h 290"/>
                  <a:gd name="T32" fmla="*/ 19 w 250"/>
                  <a:gd name="T33" fmla="*/ 32 h 290"/>
                  <a:gd name="T34" fmla="*/ 19 w 250"/>
                  <a:gd name="T35" fmla="*/ 32 h 290"/>
                  <a:gd name="T36" fmla="*/ 20 w 250"/>
                  <a:gd name="T37" fmla="*/ 32 h 290"/>
                  <a:gd name="T38" fmla="*/ 20 w 250"/>
                  <a:gd name="T39" fmla="*/ 31 h 290"/>
                  <a:gd name="T40" fmla="*/ 20 w 250"/>
                  <a:gd name="T41" fmla="*/ 30 h 290"/>
                  <a:gd name="T42" fmla="*/ 20 w 250"/>
                  <a:gd name="T43" fmla="*/ 30 h 290"/>
                  <a:gd name="T44" fmla="*/ 19 w 250"/>
                  <a:gd name="T45" fmla="*/ 29 h 290"/>
                  <a:gd name="T46" fmla="*/ 19 w 250"/>
                  <a:gd name="T47" fmla="*/ 28 h 290"/>
                  <a:gd name="T48" fmla="*/ 18 w 250"/>
                  <a:gd name="T49" fmla="*/ 28 h 290"/>
                  <a:gd name="T50" fmla="*/ 16 w 250"/>
                  <a:gd name="T51" fmla="*/ 28 h 290"/>
                  <a:gd name="T52" fmla="*/ 15 w 250"/>
                  <a:gd name="T53" fmla="*/ 27 h 290"/>
                  <a:gd name="T54" fmla="*/ 13 w 250"/>
                  <a:gd name="T55" fmla="*/ 27 h 290"/>
                  <a:gd name="T56" fmla="*/ 12 w 250"/>
                  <a:gd name="T57" fmla="*/ 27 h 290"/>
                  <a:gd name="T58" fmla="*/ 10 w 250"/>
                  <a:gd name="T59" fmla="*/ 26 h 290"/>
                  <a:gd name="T60" fmla="*/ 9 w 250"/>
                  <a:gd name="T61" fmla="*/ 26 h 290"/>
                  <a:gd name="T62" fmla="*/ 7 w 250"/>
                  <a:gd name="T63" fmla="*/ 25 h 290"/>
                  <a:gd name="T64" fmla="*/ 6 w 250"/>
                  <a:gd name="T65" fmla="*/ 23 h 290"/>
                  <a:gd name="T66" fmla="*/ 6 w 250"/>
                  <a:gd name="T67" fmla="*/ 18 h 290"/>
                  <a:gd name="T68" fmla="*/ 7 w 250"/>
                  <a:gd name="T69" fmla="*/ 13 h 290"/>
                  <a:gd name="T70" fmla="*/ 9 w 250"/>
                  <a:gd name="T71" fmla="*/ 10 h 290"/>
                  <a:gd name="T72" fmla="*/ 13 w 250"/>
                  <a:gd name="T73" fmla="*/ 7 h 290"/>
                  <a:gd name="T74" fmla="*/ 17 w 250"/>
                  <a:gd name="T75" fmla="*/ 5 h 290"/>
                  <a:gd name="T76" fmla="*/ 21 w 250"/>
                  <a:gd name="T77" fmla="*/ 3 h 290"/>
                  <a:gd name="T78" fmla="*/ 25 w 250"/>
                  <a:gd name="T79" fmla="*/ 2 h 290"/>
                  <a:gd name="T80" fmla="*/ 28 w 250"/>
                  <a:gd name="T81" fmla="*/ 1 h 290"/>
                  <a:gd name="T82" fmla="*/ 26 w 250"/>
                  <a:gd name="T83" fmla="*/ 0 h 290"/>
                  <a:gd name="T84" fmla="*/ 24 w 250"/>
                  <a:gd name="T85" fmla="*/ 0 h 290"/>
                  <a:gd name="T86" fmla="*/ 22 w 250"/>
                  <a:gd name="T87" fmla="*/ 0 h 290"/>
                  <a:gd name="T88" fmla="*/ 19 w 250"/>
                  <a:gd name="T89" fmla="*/ 1 h 290"/>
                  <a:gd name="T90" fmla="*/ 17 w 250"/>
                  <a:gd name="T91" fmla="*/ 1 h 290"/>
                  <a:gd name="T92" fmla="*/ 14 w 250"/>
                  <a:gd name="T93" fmla="*/ 2 h 290"/>
                  <a:gd name="T94" fmla="*/ 12 w 250"/>
                  <a:gd name="T95" fmla="*/ 3 h 290"/>
                  <a:gd name="T96" fmla="*/ 10 w 250"/>
                  <a:gd name="T97" fmla="*/ 4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50"/>
                  <a:gd name="T148" fmla="*/ 0 h 290"/>
                  <a:gd name="T149" fmla="*/ 250 w 250"/>
                  <a:gd name="T150" fmla="*/ 290 h 29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41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5 w 160"/>
                  <a:gd name="T1" fmla="*/ 8 h 225"/>
                  <a:gd name="T2" fmla="*/ 16 w 160"/>
                  <a:gd name="T3" fmla="*/ 11 h 225"/>
                  <a:gd name="T4" fmla="*/ 15 w 160"/>
                  <a:gd name="T5" fmla="*/ 13 h 225"/>
                  <a:gd name="T6" fmla="*/ 14 w 160"/>
                  <a:gd name="T7" fmla="*/ 15 h 225"/>
                  <a:gd name="T8" fmla="*/ 13 w 160"/>
                  <a:gd name="T9" fmla="*/ 17 h 225"/>
                  <a:gd name="T10" fmla="*/ 11 w 160"/>
                  <a:gd name="T11" fmla="*/ 18 h 225"/>
                  <a:gd name="T12" fmla="*/ 8 w 160"/>
                  <a:gd name="T13" fmla="*/ 20 h 225"/>
                  <a:gd name="T14" fmla="*/ 6 w 160"/>
                  <a:gd name="T15" fmla="*/ 21 h 225"/>
                  <a:gd name="T16" fmla="*/ 4 w 160"/>
                  <a:gd name="T17" fmla="*/ 23 h 225"/>
                  <a:gd name="T18" fmla="*/ 4 w 160"/>
                  <a:gd name="T19" fmla="*/ 23 h 225"/>
                  <a:gd name="T20" fmla="*/ 4 w 160"/>
                  <a:gd name="T21" fmla="*/ 24 h 225"/>
                  <a:gd name="T22" fmla="*/ 4 w 160"/>
                  <a:gd name="T23" fmla="*/ 24 h 225"/>
                  <a:gd name="T24" fmla="*/ 4 w 160"/>
                  <a:gd name="T25" fmla="*/ 25 h 225"/>
                  <a:gd name="T26" fmla="*/ 4 w 160"/>
                  <a:gd name="T27" fmla="*/ 25 h 225"/>
                  <a:gd name="T28" fmla="*/ 5 w 160"/>
                  <a:gd name="T29" fmla="*/ 25 h 225"/>
                  <a:gd name="T30" fmla="*/ 5 w 160"/>
                  <a:gd name="T31" fmla="*/ 25 h 225"/>
                  <a:gd name="T32" fmla="*/ 6 w 160"/>
                  <a:gd name="T33" fmla="*/ 25 h 225"/>
                  <a:gd name="T34" fmla="*/ 8 w 160"/>
                  <a:gd name="T35" fmla="*/ 23 h 225"/>
                  <a:gd name="T36" fmla="*/ 11 w 160"/>
                  <a:gd name="T37" fmla="*/ 22 h 225"/>
                  <a:gd name="T38" fmla="*/ 13 w 160"/>
                  <a:gd name="T39" fmla="*/ 20 h 225"/>
                  <a:gd name="T40" fmla="*/ 15 w 160"/>
                  <a:gd name="T41" fmla="*/ 18 h 225"/>
                  <a:gd name="T42" fmla="*/ 17 w 160"/>
                  <a:gd name="T43" fmla="*/ 16 h 225"/>
                  <a:gd name="T44" fmla="*/ 18 w 160"/>
                  <a:gd name="T45" fmla="*/ 13 h 225"/>
                  <a:gd name="T46" fmla="*/ 18 w 160"/>
                  <a:gd name="T47" fmla="*/ 11 h 225"/>
                  <a:gd name="T48" fmla="*/ 17 w 160"/>
                  <a:gd name="T49" fmla="*/ 8 h 225"/>
                  <a:gd name="T50" fmla="*/ 16 w 160"/>
                  <a:gd name="T51" fmla="*/ 5 h 225"/>
                  <a:gd name="T52" fmla="*/ 13 w 160"/>
                  <a:gd name="T53" fmla="*/ 3 h 225"/>
                  <a:gd name="T54" fmla="*/ 11 w 160"/>
                  <a:gd name="T55" fmla="*/ 2 h 225"/>
                  <a:gd name="T56" fmla="*/ 8 w 160"/>
                  <a:gd name="T57" fmla="*/ 1 h 225"/>
                  <a:gd name="T58" fmla="*/ 5 w 160"/>
                  <a:gd name="T59" fmla="*/ 0 h 225"/>
                  <a:gd name="T60" fmla="*/ 3 w 160"/>
                  <a:gd name="T61" fmla="*/ 0 h 225"/>
                  <a:gd name="T62" fmla="*/ 1 w 160"/>
                  <a:gd name="T63" fmla="*/ 0 h 225"/>
                  <a:gd name="T64" fmla="*/ 0 w 160"/>
                  <a:gd name="T65" fmla="*/ 0 h 225"/>
                  <a:gd name="T66" fmla="*/ 2 w 160"/>
                  <a:gd name="T67" fmla="*/ 1 h 225"/>
                  <a:gd name="T68" fmla="*/ 4 w 160"/>
                  <a:gd name="T69" fmla="*/ 2 h 225"/>
                  <a:gd name="T70" fmla="*/ 6 w 160"/>
                  <a:gd name="T71" fmla="*/ 3 h 225"/>
                  <a:gd name="T72" fmla="*/ 8 w 160"/>
                  <a:gd name="T73" fmla="*/ 3 h 225"/>
                  <a:gd name="T74" fmla="*/ 10 w 160"/>
                  <a:gd name="T75" fmla="*/ 4 h 225"/>
                  <a:gd name="T76" fmla="*/ 12 w 160"/>
                  <a:gd name="T77" fmla="*/ 5 h 225"/>
                  <a:gd name="T78" fmla="*/ 14 w 160"/>
                  <a:gd name="T79" fmla="*/ 6 h 225"/>
                  <a:gd name="T80" fmla="*/ 15 w 160"/>
                  <a:gd name="T81" fmla="*/ 8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0"/>
                  <a:gd name="T124" fmla="*/ 0 h 225"/>
                  <a:gd name="T125" fmla="*/ 160 w 160"/>
                  <a:gd name="T126" fmla="*/ 225 h 22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42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4 w 404"/>
                  <a:gd name="T1" fmla="*/ 10 h 472"/>
                  <a:gd name="T2" fmla="*/ 8 w 404"/>
                  <a:gd name="T3" fmla="*/ 16 h 472"/>
                  <a:gd name="T4" fmla="*/ 2 w 404"/>
                  <a:gd name="T5" fmla="*/ 23 h 472"/>
                  <a:gd name="T6" fmla="*/ 0 w 404"/>
                  <a:gd name="T7" fmla="*/ 32 h 472"/>
                  <a:gd name="T8" fmla="*/ 1 w 404"/>
                  <a:gd name="T9" fmla="*/ 37 h 472"/>
                  <a:gd name="T10" fmla="*/ 1 w 404"/>
                  <a:gd name="T11" fmla="*/ 40 h 472"/>
                  <a:gd name="T12" fmla="*/ 3 w 404"/>
                  <a:gd name="T13" fmla="*/ 42 h 472"/>
                  <a:gd name="T14" fmla="*/ 5 w 404"/>
                  <a:gd name="T15" fmla="*/ 44 h 472"/>
                  <a:gd name="T16" fmla="*/ 8 w 404"/>
                  <a:gd name="T17" fmla="*/ 46 h 472"/>
                  <a:gd name="T18" fmla="*/ 12 w 404"/>
                  <a:gd name="T19" fmla="*/ 48 h 472"/>
                  <a:gd name="T20" fmla="*/ 17 w 404"/>
                  <a:gd name="T21" fmla="*/ 49 h 472"/>
                  <a:gd name="T22" fmla="*/ 21 w 404"/>
                  <a:gd name="T23" fmla="*/ 50 h 472"/>
                  <a:gd name="T24" fmla="*/ 26 w 404"/>
                  <a:gd name="T25" fmla="*/ 51 h 472"/>
                  <a:gd name="T26" fmla="*/ 31 w 404"/>
                  <a:gd name="T27" fmla="*/ 52 h 472"/>
                  <a:gd name="T28" fmla="*/ 36 w 404"/>
                  <a:gd name="T29" fmla="*/ 53 h 472"/>
                  <a:gd name="T30" fmla="*/ 40 w 404"/>
                  <a:gd name="T31" fmla="*/ 53 h 472"/>
                  <a:gd name="T32" fmla="*/ 44 w 404"/>
                  <a:gd name="T33" fmla="*/ 53 h 472"/>
                  <a:gd name="T34" fmla="*/ 45 w 404"/>
                  <a:gd name="T35" fmla="*/ 52 h 472"/>
                  <a:gd name="T36" fmla="*/ 45 w 404"/>
                  <a:gd name="T37" fmla="*/ 51 h 472"/>
                  <a:gd name="T38" fmla="*/ 44 w 404"/>
                  <a:gd name="T39" fmla="*/ 50 h 472"/>
                  <a:gd name="T40" fmla="*/ 41 w 404"/>
                  <a:gd name="T41" fmla="*/ 49 h 472"/>
                  <a:gd name="T42" fmla="*/ 37 w 404"/>
                  <a:gd name="T43" fmla="*/ 48 h 472"/>
                  <a:gd name="T44" fmla="*/ 32 w 404"/>
                  <a:gd name="T45" fmla="*/ 47 h 472"/>
                  <a:gd name="T46" fmla="*/ 28 w 404"/>
                  <a:gd name="T47" fmla="*/ 47 h 472"/>
                  <a:gd name="T48" fmla="*/ 24 w 404"/>
                  <a:gd name="T49" fmla="*/ 46 h 472"/>
                  <a:gd name="T50" fmla="*/ 19 w 404"/>
                  <a:gd name="T51" fmla="*/ 45 h 472"/>
                  <a:gd name="T52" fmla="*/ 15 w 404"/>
                  <a:gd name="T53" fmla="*/ 43 h 472"/>
                  <a:gd name="T54" fmla="*/ 11 w 404"/>
                  <a:gd name="T55" fmla="*/ 42 h 472"/>
                  <a:gd name="T56" fmla="*/ 8 w 404"/>
                  <a:gd name="T57" fmla="*/ 40 h 472"/>
                  <a:gd name="T58" fmla="*/ 5 w 404"/>
                  <a:gd name="T59" fmla="*/ 36 h 472"/>
                  <a:gd name="T60" fmla="*/ 5 w 404"/>
                  <a:gd name="T61" fmla="*/ 32 h 472"/>
                  <a:gd name="T62" fmla="*/ 5 w 404"/>
                  <a:gd name="T63" fmla="*/ 28 h 472"/>
                  <a:gd name="T64" fmla="*/ 7 w 404"/>
                  <a:gd name="T65" fmla="*/ 24 h 472"/>
                  <a:gd name="T66" fmla="*/ 10 w 404"/>
                  <a:gd name="T67" fmla="*/ 19 h 472"/>
                  <a:gd name="T68" fmla="*/ 13 w 404"/>
                  <a:gd name="T69" fmla="*/ 15 h 472"/>
                  <a:gd name="T70" fmla="*/ 17 w 404"/>
                  <a:gd name="T71" fmla="*/ 11 h 472"/>
                  <a:gd name="T72" fmla="*/ 21 w 404"/>
                  <a:gd name="T73" fmla="*/ 8 h 472"/>
                  <a:gd name="T74" fmla="*/ 27 w 404"/>
                  <a:gd name="T75" fmla="*/ 5 h 472"/>
                  <a:gd name="T76" fmla="*/ 33 w 404"/>
                  <a:gd name="T77" fmla="*/ 3 h 472"/>
                  <a:gd name="T78" fmla="*/ 37 w 404"/>
                  <a:gd name="T79" fmla="*/ 1 h 472"/>
                  <a:gd name="T80" fmla="*/ 36 w 404"/>
                  <a:gd name="T81" fmla="*/ 0 h 472"/>
                  <a:gd name="T82" fmla="*/ 31 w 404"/>
                  <a:gd name="T83" fmla="*/ 1 h 472"/>
                  <a:gd name="T84" fmla="*/ 25 w 404"/>
                  <a:gd name="T85" fmla="*/ 3 h 472"/>
                  <a:gd name="T86" fmla="*/ 20 w 404"/>
                  <a:gd name="T87" fmla="*/ 5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04"/>
                  <a:gd name="T133" fmla="*/ 0 h 472"/>
                  <a:gd name="T134" fmla="*/ 404 w 404"/>
                  <a:gd name="T135" fmla="*/ 472 h 47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43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33 w 354"/>
                  <a:gd name="T1" fmla="*/ 11 h 315"/>
                  <a:gd name="T2" fmla="*/ 34 w 354"/>
                  <a:gd name="T3" fmla="*/ 13 h 315"/>
                  <a:gd name="T4" fmla="*/ 36 w 354"/>
                  <a:gd name="T5" fmla="*/ 15 h 315"/>
                  <a:gd name="T6" fmla="*/ 36 w 354"/>
                  <a:gd name="T7" fmla="*/ 17 h 315"/>
                  <a:gd name="T8" fmla="*/ 36 w 354"/>
                  <a:gd name="T9" fmla="*/ 20 h 315"/>
                  <a:gd name="T10" fmla="*/ 36 w 354"/>
                  <a:gd name="T11" fmla="*/ 22 h 315"/>
                  <a:gd name="T12" fmla="*/ 35 w 354"/>
                  <a:gd name="T13" fmla="*/ 24 h 315"/>
                  <a:gd name="T14" fmla="*/ 34 w 354"/>
                  <a:gd name="T15" fmla="*/ 25 h 315"/>
                  <a:gd name="T16" fmla="*/ 33 w 354"/>
                  <a:gd name="T17" fmla="*/ 27 h 315"/>
                  <a:gd name="T18" fmla="*/ 31 w 354"/>
                  <a:gd name="T19" fmla="*/ 28 h 315"/>
                  <a:gd name="T20" fmla="*/ 30 w 354"/>
                  <a:gd name="T21" fmla="*/ 30 h 315"/>
                  <a:gd name="T22" fmla="*/ 28 w 354"/>
                  <a:gd name="T23" fmla="*/ 31 h 315"/>
                  <a:gd name="T24" fmla="*/ 27 w 354"/>
                  <a:gd name="T25" fmla="*/ 33 h 315"/>
                  <a:gd name="T26" fmla="*/ 27 w 354"/>
                  <a:gd name="T27" fmla="*/ 33 h 315"/>
                  <a:gd name="T28" fmla="*/ 27 w 354"/>
                  <a:gd name="T29" fmla="*/ 34 h 315"/>
                  <a:gd name="T30" fmla="*/ 27 w 354"/>
                  <a:gd name="T31" fmla="*/ 34 h 315"/>
                  <a:gd name="T32" fmla="*/ 27 w 354"/>
                  <a:gd name="T33" fmla="*/ 34 h 315"/>
                  <a:gd name="T34" fmla="*/ 27 w 354"/>
                  <a:gd name="T35" fmla="*/ 35 h 315"/>
                  <a:gd name="T36" fmla="*/ 28 w 354"/>
                  <a:gd name="T37" fmla="*/ 35 h 315"/>
                  <a:gd name="T38" fmla="*/ 29 w 354"/>
                  <a:gd name="T39" fmla="*/ 35 h 315"/>
                  <a:gd name="T40" fmla="*/ 29 w 354"/>
                  <a:gd name="T41" fmla="*/ 34 h 315"/>
                  <a:gd name="T42" fmla="*/ 32 w 354"/>
                  <a:gd name="T43" fmla="*/ 32 h 315"/>
                  <a:gd name="T44" fmla="*/ 35 w 354"/>
                  <a:gd name="T45" fmla="*/ 30 h 315"/>
                  <a:gd name="T46" fmla="*/ 37 w 354"/>
                  <a:gd name="T47" fmla="*/ 27 h 315"/>
                  <a:gd name="T48" fmla="*/ 39 w 354"/>
                  <a:gd name="T49" fmla="*/ 23 h 315"/>
                  <a:gd name="T50" fmla="*/ 39 w 354"/>
                  <a:gd name="T51" fmla="*/ 20 h 315"/>
                  <a:gd name="T52" fmla="*/ 39 w 354"/>
                  <a:gd name="T53" fmla="*/ 16 h 315"/>
                  <a:gd name="T54" fmla="*/ 38 w 354"/>
                  <a:gd name="T55" fmla="*/ 13 h 315"/>
                  <a:gd name="T56" fmla="*/ 35 w 354"/>
                  <a:gd name="T57" fmla="*/ 10 h 315"/>
                  <a:gd name="T58" fmla="*/ 33 w 354"/>
                  <a:gd name="T59" fmla="*/ 8 h 315"/>
                  <a:gd name="T60" fmla="*/ 31 w 354"/>
                  <a:gd name="T61" fmla="*/ 7 h 315"/>
                  <a:gd name="T62" fmla="*/ 28 w 354"/>
                  <a:gd name="T63" fmla="*/ 5 h 315"/>
                  <a:gd name="T64" fmla="*/ 26 w 354"/>
                  <a:gd name="T65" fmla="*/ 4 h 315"/>
                  <a:gd name="T66" fmla="*/ 23 w 354"/>
                  <a:gd name="T67" fmla="*/ 3 h 315"/>
                  <a:gd name="T68" fmla="*/ 20 w 354"/>
                  <a:gd name="T69" fmla="*/ 2 h 315"/>
                  <a:gd name="T70" fmla="*/ 17 w 354"/>
                  <a:gd name="T71" fmla="*/ 2 h 315"/>
                  <a:gd name="T72" fmla="*/ 14 w 354"/>
                  <a:gd name="T73" fmla="*/ 1 h 315"/>
                  <a:gd name="T74" fmla="*/ 12 w 354"/>
                  <a:gd name="T75" fmla="*/ 1 h 315"/>
                  <a:gd name="T76" fmla="*/ 9 w 354"/>
                  <a:gd name="T77" fmla="*/ 0 h 315"/>
                  <a:gd name="T78" fmla="*/ 7 w 354"/>
                  <a:gd name="T79" fmla="*/ 0 h 315"/>
                  <a:gd name="T80" fmla="*/ 5 w 354"/>
                  <a:gd name="T81" fmla="*/ 0 h 315"/>
                  <a:gd name="T82" fmla="*/ 3 w 354"/>
                  <a:gd name="T83" fmla="*/ 0 h 315"/>
                  <a:gd name="T84" fmla="*/ 2 w 354"/>
                  <a:gd name="T85" fmla="*/ 0 h 315"/>
                  <a:gd name="T86" fmla="*/ 1 w 354"/>
                  <a:gd name="T87" fmla="*/ 0 h 315"/>
                  <a:gd name="T88" fmla="*/ 0 w 354"/>
                  <a:gd name="T89" fmla="*/ 1 h 315"/>
                  <a:gd name="T90" fmla="*/ 2 w 354"/>
                  <a:gd name="T91" fmla="*/ 1 h 315"/>
                  <a:gd name="T92" fmla="*/ 3 w 354"/>
                  <a:gd name="T93" fmla="*/ 1 h 315"/>
                  <a:gd name="T94" fmla="*/ 5 w 354"/>
                  <a:gd name="T95" fmla="*/ 1 h 315"/>
                  <a:gd name="T96" fmla="*/ 7 w 354"/>
                  <a:gd name="T97" fmla="*/ 2 h 315"/>
                  <a:gd name="T98" fmla="*/ 9 w 354"/>
                  <a:gd name="T99" fmla="*/ 2 h 315"/>
                  <a:gd name="T100" fmla="*/ 11 w 354"/>
                  <a:gd name="T101" fmla="*/ 3 h 315"/>
                  <a:gd name="T102" fmla="*/ 14 w 354"/>
                  <a:gd name="T103" fmla="*/ 3 h 315"/>
                  <a:gd name="T104" fmla="*/ 16 w 354"/>
                  <a:gd name="T105" fmla="*/ 3 h 315"/>
                  <a:gd name="T106" fmla="*/ 18 w 354"/>
                  <a:gd name="T107" fmla="*/ 4 h 315"/>
                  <a:gd name="T108" fmla="*/ 20 w 354"/>
                  <a:gd name="T109" fmla="*/ 5 h 315"/>
                  <a:gd name="T110" fmla="*/ 23 w 354"/>
                  <a:gd name="T111" fmla="*/ 5 h 315"/>
                  <a:gd name="T112" fmla="*/ 25 w 354"/>
                  <a:gd name="T113" fmla="*/ 6 h 315"/>
                  <a:gd name="T114" fmla="*/ 27 w 354"/>
                  <a:gd name="T115" fmla="*/ 7 h 315"/>
                  <a:gd name="T116" fmla="*/ 29 w 354"/>
                  <a:gd name="T117" fmla="*/ 8 h 315"/>
                  <a:gd name="T118" fmla="*/ 31 w 354"/>
                  <a:gd name="T119" fmla="*/ 9 h 315"/>
                  <a:gd name="T120" fmla="*/ 33 w 354"/>
                  <a:gd name="T121" fmla="*/ 11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4"/>
                  <a:gd name="T184" fmla="*/ 0 h 315"/>
                  <a:gd name="T185" fmla="*/ 354 w 354"/>
                  <a:gd name="T186" fmla="*/ 315 h 31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4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8 h 297"/>
                  <a:gd name="T2" fmla="*/ 0 w 143"/>
                  <a:gd name="T3" fmla="*/ 21 h 297"/>
                  <a:gd name="T4" fmla="*/ 1 w 143"/>
                  <a:gd name="T5" fmla="*/ 23 h 297"/>
                  <a:gd name="T6" fmla="*/ 2 w 143"/>
                  <a:gd name="T7" fmla="*/ 26 h 297"/>
                  <a:gd name="T8" fmla="*/ 3 w 143"/>
                  <a:gd name="T9" fmla="*/ 28 h 297"/>
                  <a:gd name="T10" fmla="*/ 5 w 143"/>
                  <a:gd name="T11" fmla="*/ 30 h 297"/>
                  <a:gd name="T12" fmla="*/ 8 w 143"/>
                  <a:gd name="T13" fmla="*/ 31 h 297"/>
                  <a:gd name="T14" fmla="*/ 10 w 143"/>
                  <a:gd name="T15" fmla="*/ 32 h 297"/>
                  <a:gd name="T16" fmla="*/ 12 w 143"/>
                  <a:gd name="T17" fmla="*/ 33 h 297"/>
                  <a:gd name="T18" fmla="*/ 13 w 143"/>
                  <a:gd name="T19" fmla="*/ 33 h 297"/>
                  <a:gd name="T20" fmla="*/ 14 w 143"/>
                  <a:gd name="T21" fmla="*/ 33 h 297"/>
                  <a:gd name="T22" fmla="*/ 15 w 143"/>
                  <a:gd name="T23" fmla="*/ 32 h 297"/>
                  <a:gd name="T24" fmla="*/ 15 w 143"/>
                  <a:gd name="T25" fmla="*/ 32 h 297"/>
                  <a:gd name="T26" fmla="*/ 15 w 143"/>
                  <a:gd name="T27" fmla="*/ 31 h 297"/>
                  <a:gd name="T28" fmla="*/ 15 w 143"/>
                  <a:gd name="T29" fmla="*/ 30 h 297"/>
                  <a:gd name="T30" fmla="*/ 14 w 143"/>
                  <a:gd name="T31" fmla="*/ 29 h 297"/>
                  <a:gd name="T32" fmla="*/ 13 w 143"/>
                  <a:gd name="T33" fmla="*/ 29 h 297"/>
                  <a:gd name="T34" fmla="*/ 11 w 143"/>
                  <a:gd name="T35" fmla="*/ 28 h 297"/>
                  <a:gd name="T36" fmla="*/ 9 w 143"/>
                  <a:gd name="T37" fmla="*/ 27 h 297"/>
                  <a:gd name="T38" fmla="*/ 7 w 143"/>
                  <a:gd name="T39" fmla="*/ 25 h 297"/>
                  <a:gd name="T40" fmla="*/ 5 w 143"/>
                  <a:gd name="T41" fmla="*/ 23 h 297"/>
                  <a:gd name="T42" fmla="*/ 4 w 143"/>
                  <a:gd name="T43" fmla="*/ 21 h 297"/>
                  <a:gd name="T44" fmla="*/ 4 w 143"/>
                  <a:gd name="T45" fmla="*/ 18 h 297"/>
                  <a:gd name="T46" fmla="*/ 4 w 143"/>
                  <a:gd name="T47" fmla="*/ 15 h 297"/>
                  <a:gd name="T48" fmla="*/ 5 w 143"/>
                  <a:gd name="T49" fmla="*/ 13 h 297"/>
                  <a:gd name="T50" fmla="*/ 6 w 143"/>
                  <a:gd name="T51" fmla="*/ 11 h 297"/>
                  <a:gd name="T52" fmla="*/ 7 w 143"/>
                  <a:gd name="T53" fmla="*/ 9 h 297"/>
                  <a:gd name="T54" fmla="*/ 8 w 143"/>
                  <a:gd name="T55" fmla="*/ 7 h 297"/>
                  <a:gd name="T56" fmla="*/ 10 w 143"/>
                  <a:gd name="T57" fmla="*/ 5 h 297"/>
                  <a:gd name="T58" fmla="*/ 12 w 143"/>
                  <a:gd name="T59" fmla="*/ 4 h 297"/>
                  <a:gd name="T60" fmla="*/ 13 w 143"/>
                  <a:gd name="T61" fmla="*/ 3 h 297"/>
                  <a:gd name="T62" fmla="*/ 14 w 143"/>
                  <a:gd name="T63" fmla="*/ 1 h 297"/>
                  <a:gd name="T64" fmla="*/ 15 w 143"/>
                  <a:gd name="T65" fmla="*/ 0 h 297"/>
                  <a:gd name="T66" fmla="*/ 14 w 143"/>
                  <a:gd name="T67" fmla="*/ 0 h 297"/>
                  <a:gd name="T68" fmla="*/ 12 w 143"/>
                  <a:gd name="T69" fmla="*/ 1 h 297"/>
                  <a:gd name="T70" fmla="*/ 10 w 143"/>
                  <a:gd name="T71" fmla="*/ 3 h 297"/>
                  <a:gd name="T72" fmla="*/ 8 w 143"/>
                  <a:gd name="T73" fmla="*/ 5 h 297"/>
                  <a:gd name="T74" fmla="*/ 5 w 143"/>
                  <a:gd name="T75" fmla="*/ 8 h 297"/>
                  <a:gd name="T76" fmla="*/ 3 w 143"/>
                  <a:gd name="T77" fmla="*/ 11 h 297"/>
                  <a:gd name="T78" fmla="*/ 1 w 143"/>
                  <a:gd name="T79" fmla="*/ 15 h 297"/>
                  <a:gd name="T80" fmla="*/ 0 w 143"/>
                  <a:gd name="T81" fmla="*/ 18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3"/>
                  <a:gd name="T124" fmla="*/ 0 h 297"/>
                  <a:gd name="T125" fmla="*/ 143 w 143"/>
                  <a:gd name="T126" fmla="*/ 297 h 29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Freeform 45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29 w 309"/>
                  <a:gd name="T1" fmla="*/ 17 h 388"/>
                  <a:gd name="T2" fmla="*/ 31 w 309"/>
                  <a:gd name="T3" fmla="*/ 20 h 388"/>
                  <a:gd name="T4" fmla="*/ 31 w 309"/>
                  <a:gd name="T5" fmla="*/ 23 h 388"/>
                  <a:gd name="T6" fmla="*/ 31 w 309"/>
                  <a:gd name="T7" fmla="*/ 26 h 388"/>
                  <a:gd name="T8" fmla="*/ 29 w 309"/>
                  <a:gd name="T9" fmla="*/ 29 h 388"/>
                  <a:gd name="T10" fmla="*/ 26 w 309"/>
                  <a:gd name="T11" fmla="*/ 32 h 388"/>
                  <a:gd name="T12" fmla="*/ 23 w 309"/>
                  <a:gd name="T13" fmla="*/ 34 h 388"/>
                  <a:gd name="T14" fmla="*/ 20 w 309"/>
                  <a:gd name="T15" fmla="*/ 37 h 388"/>
                  <a:gd name="T16" fmla="*/ 18 w 309"/>
                  <a:gd name="T17" fmla="*/ 39 h 388"/>
                  <a:gd name="T18" fmla="*/ 17 w 309"/>
                  <a:gd name="T19" fmla="*/ 40 h 388"/>
                  <a:gd name="T20" fmla="*/ 17 w 309"/>
                  <a:gd name="T21" fmla="*/ 41 h 388"/>
                  <a:gd name="T22" fmla="*/ 17 w 309"/>
                  <a:gd name="T23" fmla="*/ 42 h 388"/>
                  <a:gd name="T24" fmla="*/ 18 w 309"/>
                  <a:gd name="T25" fmla="*/ 43 h 388"/>
                  <a:gd name="T26" fmla="*/ 19 w 309"/>
                  <a:gd name="T27" fmla="*/ 43 h 388"/>
                  <a:gd name="T28" fmla="*/ 22 w 309"/>
                  <a:gd name="T29" fmla="*/ 41 h 388"/>
                  <a:gd name="T30" fmla="*/ 25 w 309"/>
                  <a:gd name="T31" fmla="*/ 37 h 388"/>
                  <a:gd name="T32" fmla="*/ 29 w 309"/>
                  <a:gd name="T33" fmla="*/ 34 h 388"/>
                  <a:gd name="T34" fmla="*/ 32 w 309"/>
                  <a:gd name="T35" fmla="*/ 30 h 388"/>
                  <a:gd name="T36" fmla="*/ 34 w 309"/>
                  <a:gd name="T37" fmla="*/ 26 h 388"/>
                  <a:gd name="T38" fmla="*/ 34 w 309"/>
                  <a:gd name="T39" fmla="*/ 21 h 388"/>
                  <a:gd name="T40" fmla="*/ 32 w 309"/>
                  <a:gd name="T41" fmla="*/ 17 h 388"/>
                  <a:gd name="T42" fmla="*/ 28 w 309"/>
                  <a:gd name="T43" fmla="*/ 13 h 388"/>
                  <a:gd name="T44" fmla="*/ 25 w 309"/>
                  <a:gd name="T45" fmla="*/ 10 h 388"/>
                  <a:gd name="T46" fmla="*/ 21 w 309"/>
                  <a:gd name="T47" fmla="*/ 8 h 388"/>
                  <a:gd name="T48" fmla="*/ 18 w 309"/>
                  <a:gd name="T49" fmla="*/ 6 h 388"/>
                  <a:gd name="T50" fmla="*/ 14 w 309"/>
                  <a:gd name="T51" fmla="*/ 4 h 388"/>
                  <a:gd name="T52" fmla="*/ 10 w 309"/>
                  <a:gd name="T53" fmla="*/ 2 h 388"/>
                  <a:gd name="T54" fmla="*/ 7 w 309"/>
                  <a:gd name="T55" fmla="*/ 1 h 388"/>
                  <a:gd name="T56" fmla="*/ 3 w 309"/>
                  <a:gd name="T57" fmla="*/ 0 h 388"/>
                  <a:gd name="T58" fmla="*/ 1 w 309"/>
                  <a:gd name="T59" fmla="*/ 0 h 388"/>
                  <a:gd name="T60" fmla="*/ 1 w 309"/>
                  <a:gd name="T61" fmla="*/ 1 h 388"/>
                  <a:gd name="T62" fmla="*/ 4 w 309"/>
                  <a:gd name="T63" fmla="*/ 2 h 388"/>
                  <a:gd name="T64" fmla="*/ 7 w 309"/>
                  <a:gd name="T65" fmla="*/ 3 h 388"/>
                  <a:gd name="T66" fmla="*/ 11 w 309"/>
                  <a:gd name="T67" fmla="*/ 5 h 388"/>
                  <a:gd name="T68" fmla="*/ 15 w 309"/>
                  <a:gd name="T69" fmla="*/ 7 h 388"/>
                  <a:gd name="T70" fmla="*/ 19 w 309"/>
                  <a:gd name="T71" fmla="*/ 10 h 388"/>
                  <a:gd name="T72" fmla="*/ 23 w 309"/>
                  <a:gd name="T73" fmla="*/ 12 h 388"/>
                  <a:gd name="T74" fmla="*/ 26 w 309"/>
                  <a:gd name="T75" fmla="*/ 15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9"/>
                  <a:gd name="T115" fmla="*/ 0 h 388"/>
                  <a:gd name="T116" fmla="*/ 309 w 309"/>
                  <a:gd name="T117" fmla="*/ 388 h 3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46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37 w 406"/>
                  <a:gd name="T1" fmla="*/ 7 h 292"/>
                  <a:gd name="T2" fmla="*/ 39 w 406"/>
                  <a:gd name="T3" fmla="*/ 14 h 292"/>
                  <a:gd name="T4" fmla="*/ 41 w 406"/>
                  <a:gd name="T5" fmla="*/ 20 h 292"/>
                  <a:gd name="T6" fmla="*/ 44 w 406"/>
                  <a:gd name="T7" fmla="*/ 26 h 292"/>
                  <a:gd name="T8" fmla="*/ 45 w 406"/>
                  <a:gd name="T9" fmla="*/ 30 h 292"/>
                  <a:gd name="T10" fmla="*/ 45 w 406"/>
                  <a:gd name="T11" fmla="*/ 31 h 292"/>
                  <a:gd name="T12" fmla="*/ 44 w 406"/>
                  <a:gd name="T13" fmla="*/ 32 h 292"/>
                  <a:gd name="T14" fmla="*/ 42 w 406"/>
                  <a:gd name="T15" fmla="*/ 32 h 292"/>
                  <a:gd name="T16" fmla="*/ 40 w 406"/>
                  <a:gd name="T17" fmla="*/ 28 h 292"/>
                  <a:gd name="T18" fmla="*/ 38 w 406"/>
                  <a:gd name="T19" fmla="*/ 19 h 292"/>
                  <a:gd name="T20" fmla="*/ 35 w 406"/>
                  <a:gd name="T21" fmla="*/ 10 h 292"/>
                  <a:gd name="T22" fmla="*/ 34 w 406"/>
                  <a:gd name="T23" fmla="*/ 5 h 292"/>
                  <a:gd name="T24" fmla="*/ 31 w 406"/>
                  <a:gd name="T25" fmla="*/ 4 h 292"/>
                  <a:gd name="T26" fmla="*/ 26 w 406"/>
                  <a:gd name="T27" fmla="*/ 4 h 292"/>
                  <a:gd name="T28" fmla="*/ 21 w 406"/>
                  <a:gd name="T29" fmla="*/ 6 h 292"/>
                  <a:gd name="T30" fmla="*/ 16 w 406"/>
                  <a:gd name="T31" fmla="*/ 7 h 292"/>
                  <a:gd name="T32" fmla="*/ 12 w 406"/>
                  <a:gd name="T33" fmla="*/ 9 h 292"/>
                  <a:gd name="T34" fmla="*/ 7 w 406"/>
                  <a:gd name="T35" fmla="*/ 11 h 292"/>
                  <a:gd name="T36" fmla="*/ 4 w 406"/>
                  <a:gd name="T37" fmla="*/ 14 h 292"/>
                  <a:gd name="T38" fmla="*/ 1 w 406"/>
                  <a:gd name="T39" fmla="*/ 16 h 292"/>
                  <a:gd name="T40" fmla="*/ 0 w 406"/>
                  <a:gd name="T41" fmla="*/ 15 h 292"/>
                  <a:gd name="T42" fmla="*/ 2 w 406"/>
                  <a:gd name="T43" fmla="*/ 11 h 292"/>
                  <a:gd name="T44" fmla="*/ 6 w 406"/>
                  <a:gd name="T45" fmla="*/ 8 h 292"/>
                  <a:gd name="T46" fmla="*/ 10 w 406"/>
                  <a:gd name="T47" fmla="*/ 5 h 292"/>
                  <a:gd name="T48" fmla="*/ 15 w 406"/>
                  <a:gd name="T49" fmla="*/ 3 h 292"/>
                  <a:gd name="T50" fmla="*/ 23 w 406"/>
                  <a:gd name="T51" fmla="*/ 1 h 292"/>
                  <a:gd name="T52" fmla="*/ 31 w 406"/>
                  <a:gd name="T53" fmla="*/ 0 h 292"/>
                  <a:gd name="T54" fmla="*/ 36 w 406"/>
                  <a:gd name="T55" fmla="*/ 0 h 292"/>
                  <a:gd name="T56" fmla="*/ 37 w 406"/>
                  <a:gd name="T57" fmla="*/ 0 h 292"/>
                  <a:gd name="T58" fmla="*/ 38 w 406"/>
                  <a:gd name="T59" fmla="*/ 1 h 292"/>
                  <a:gd name="T60" fmla="*/ 38 w 406"/>
                  <a:gd name="T61" fmla="*/ 3 h 292"/>
                  <a:gd name="T62" fmla="*/ 37 w 406"/>
                  <a:gd name="T63" fmla="*/ 4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6"/>
                  <a:gd name="T97" fmla="*/ 0 h 292"/>
                  <a:gd name="T98" fmla="*/ 406 w 406"/>
                  <a:gd name="T99" fmla="*/ 292 h 2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47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9 w 439"/>
                  <a:gd name="T1" fmla="*/ 32 h 960"/>
                  <a:gd name="T2" fmla="*/ 10 w 439"/>
                  <a:gd name="T3" fmla="*/ 35 h 960"/>
                  <a:gd name="T4" fmla="*/ 12 w 439"/>
                  <a:gd name="T5" fmla="*/ 42 h 960"/>
                  <a:gd name="T6" fmla="*/ 16 w 439"/>
                  <a:gd name="T7" fmla="*/ 51 h 960"/>
                  <a:gd name="T8" fmla="*/ 19 w 439"/>
                  <a:gd name="T9" fmla="*/ 59 h 960"/>
                  <a:gd name="T10" fmla="*/ 23 w 439"/>
                  <a:gd name="T11" fmla="*/ 68 h 960"/>
                  <a:gd name="T12" fmla="*/ 27 w 439"/>
                  <a:gd name="T13" fmla="*/ 76 h 960"/>
                  <a:gd name="T14" fmla="*/ 32 w 439"/>
                  <a:gd name="T15" fmla="*/ 85 h 960"/>
                  <a:gd name="T16" fmla="*/ 36 w 439"/>
                  <a:gd name="T17" fmla="*/ 93 h 960"/>
                  <a:gd name="T18" fmla="*/ 41 w 439"/>
                  <a:gd name="T19" fmla="*/ 102 h 960"/>
                  <a:gd name="T20" fmla="*/ 43 w 439"/>
                  <a:gd name="T21" fmla="*/ 106 h 960"/>
                  <a:gd name="T22" fmla="*/ 45 w 439"/>
                  <a:gd name="T23" fmla="*/ 107 h 960"/>
                  <a:gd name="T24" fmla="*/ 47 w 439"/>
                  <a:gd name="T25" fmla="*/ 107 h 960"/>
                  <a:gd name="T26" fmla="*/ 48 w 439"/>
                  <a:gd name="T27" fmla="*/ 106 h 960"/>
                  <a:gd name="T28" fmla="*/ 49 w 439"/>
                  <a:gd name="T29" fmla="*/ 105 h 960"/>
                  <a:gd name="T30" fmla="*/ 48 w 439"/>
                  <a:gd name="T31" fmla="*/ 104 h 960"/>
                  <a:gd name="T32" fmla="*/ 46 w 439"/>
                  <a:gd name="T33" fmla="*/ 100 h 960"/>
                  <a:gd name="T34" fmla="*/ 42 w 439"/>
                  <a:gd name="T35" fmla="*/ 94 h 960"/>
                  <a:gd name="T36" fmla="*/ 39 w 439"/>
                  <a:gd name="T37" fmla="*/ 87 h 960"/>
                  <a:gd name="T38" fmla="*/ 35 w 439"/>
                  <a:gd name="T39" fmla="*/ 80 h 960"/>
                  <a:gd name="T40" fmla="*/ 30 w 439"/>
                  <a:gd name="T41" fmla="*/ 71 h 960"/>
                  <a:gd name="T42" fmla="*/ 24 w 439"/>
                  <a:gd name="T43" fmla="*/ 59 h 960"/>
                  <a:gd name="T44" fmla="*/ 19 w 439"/>
                  <a:gd name="T45" fmla="*/ 47 h 960"/>
                  <a:gd name="T46" fmla="*/ 14 w 439"/>
                  <a:gd name="T47" fmla="*/ 35 h 960"/>
                  <a:gd name="T48" fmla="*/ 10 w 439"/>
                  <a:gd name="T49" fmla="*/ 24 h 960"/>
                  <a:gd name="T50" fmla="*/ 7 w 439"/>
                  <a:gd name="T51" fmla="*/ 15 h 960"/>
                  <a:gd name="T52" fmla="*/ 4 w 439"/>
                  <a:gd name="T53" fmla="*/ 7 h 960"/>
                  <a:gd name="T54" fmla="*/ 2 w 439"/>
                  <a:gd name="T55" fmla="*/ 1 h 960"/>
                  <a:gd name="T56" fmla="*/ 1 w 439"/>
                  <a:gd name="T57" fmla="*/ 0 h 960"/>
                  <a:gd name="T58" fmla="*/ 0 w 439"/>
                  <a:gd name="T59" fmla="*/ 1 h 960"/>
                  <a:gd name="T60" fmla="*/ 1 w 439"/>
                  <a:gd name="T61" fmla="*/ 5 h 960"/>
                  <a:gd name="T62" fmla="*/ 2 w 439"/>
                  <a:gd name="T63" fmla="*/ 13 h 960"/>
                  <a:gd name="T64" fmla="*/ 4 w 439"/>
                  <a:gd name="T65" fmla="*/ 20 h 960"/>
                  <a:gd name="T66" fmla="*/ 6 w 439"/>
                  <a:gd name="T67" fmla="*/ 27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39"/>
                  <a:gd name="T103" fmla="*/ 0 h 960"/>
                  <a:gd name="T104" fmla="*/ 439 w 439"/>
                  <a:gd name="T105" fmla="*/ 960 h 96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48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20 h 198"/>
                  <a:gd name="T2" fmla="*/ 0 w 382"/>
                  <a:gd name="T3" fmla="*/ 21 h 198"/>
                  <a:gd name="T4" fmla="*/ 0 w 382"/>
                  <a:gd name="T5" fmla="*/ 21 h 198"/>
                  <a:gd name="T6" fmla="*/ 0 w 382"/>
                  <a:gd name="T7" fmla="*/ 22 h 198"/>
                  <a:gd name="T8" fmla="*/ 1 w 382"/>
                  <a:gd name="T9" fmla="*/ 22 h 198"/>
                  <a:gd name="T10" fmla="*/ 3 w 382"/>
                  <a:gd name="T11" fmla="*/ 21 h 198"/>
                  <a:gd name="T12" fmla="*/ 6 w 382"/>
                  <a:gd name="T13" fmla="*/ 20 h 198"/>
                  <a:gd name="T14" fmla="*/ 8 w 382"/>
                  <a:gd name="T15" fmla="*/ 18 h 198"/>
                  <a:gd name="T16" fmla="*/ 11 w 382"/>
                  <a:gd name="T17" fmla="*/ 17 h 198"/>
                  <a:gd name="T18" fmla="*/ 14 w 382"/>
                  <a:gd name="T19" fmla="*/ 16 h 198"/>
                  <a:gd name="T20" fmla="*/ 16 w 382"/>
                  <a:gd name="T21" fmla="*/ 15 h 198"/>
                  <a:gd name="T22" fmla="*/ 19 w 382"/>
                  <a:gd name="T23" fmla="*/ 14 h 198"/>
                  <a:gd name="T24" fmla="*/ 22 w 382"/>
                  <a:gd name="T25" fmla="*/ 13 h 198"/>
                  <a:gd name="T26" fmla="*/ 24 w 382"/>
                  <a:gd name="T27" fmla="*/ 12 h 198"/>
                  <a:gd name="T28" fmla="*/ 27 w 382"/>
                  <a:gd name="T29" fmla="*/ 11 h 198"/>
                  <a:gd name="T30" fmla="*/ 30 w 382"/>
                  <a:gd name="T31" fmla="*/ 10 h 198"/>
                  <a:gd name="T32" fmla="*/ 32 w 382"/>
                  <a:gd name="T33" fmla="*/ 9 h 198"/>
                  <a:gd name="T34" fmla="*/ 35 w 382"/>
                  <a:gd name="T35" fmla="*/ 7 h 198"/>
                  <a:gd name="T36" fmla="*/ 37 w 382"/>
                  <a:gd name="T37" fmla="*/ 6 h 198"/>
                  <a:gd name="T38" fmla="*/ 40 w 382"/>
                  <a:gd name="T39" fmla="*/ 5 h 198"/>
                  <a:gd name="T40" fmla="*/ 42 w 382"/>
                  <a:gd name="T41" fmla="*/ 3 h 198"/>
                  <a:gd name="T42" fmla="*/ 43 w 382"/>
                  <a:gd name="T43" fmla="*/ 3 h 198"/>
                  <a:gd name="T44" fmla="*/ 43 w 382"/>
                  <a:gd name="T45" fmla="*/ 2 h 198"/>
                  <a:gd name="T46" fmla="*/ 43 w 382"/>
                  <a:gd name="T47" fmla="*/ 1 h 198"/>
                  <a:gd name="T48" fmla="*/ 43 w 382"/>
                  <a:gd name="T49" fmla="*/ 1 h 198"/>
                  <a:gd name="T50" fmla="*/ 42 w 382"/>
                  <a:gd name="T51" fmla="*/ 0 h 198"/>
                  <a:gd name="T52" fmla="*/ 42 w 382"/>
                  <a:gd name="T53" fmla="*/ 0 h 198"/>
                  <a:gd name="T54" fmla="*/ 41 w 382"/>
                  <a:gd name="T55" fmla="*/ 0 h 198"/>
                  <a:gd name="T56" fmla="*/ 40 w 382"/>
                  <a:gd name="T57" fmla="*/ 0 h 198"/>
                  <a:gd name="T58" fmla="*/ 38 w 382"/>
                  <a:gd name="T59" fmla="*/ 2 h 198"/>
                  <a:gd name="T60" fmla="*/ 35 w 382"/>
                  <a:gd name="T61" fmla="*/ 3 h 198"/>
                  <a:gd name="T62" fmla="*/ 31 w 382"/>
                  <a:gd name="T63" fmla="*/ 5 h 198"/>
                  <a:gd name="T64" fmla="*/ 28 w 382"/>
                  <a:gd name="T65" fmla="*/ 6 h 198"/>
                  <a:gd name="T66" fmla="*/ 25 w 382"/>
                  <a:gd name="T67" fmla="*/ 8 h 198"/>
                  <a:gd name="T68" fmla="*/ 22 w 382"/>
                  <a:gd name="T69" fmla="*/ 9 h 198"/>
                  <a:gd name="T70" fmla="*/ 18 w 382"/>
                  <a:gd name="T71" fmla="*/ 11 h 198"/>
                  <a:gd name="T72" fmla="*/ 15 w 382"/>
                  <a:gd name="T73" fmla="*/ 12 h 198"/>
                  <a:gd name="T74" fmla="*/ 12 w 382"/>
                  <a:gd name="T75" fmla="*/ 14 h 198"/>
                  <a:gd name="T76" fmla="*/ 9 w 382"/>
                  <a:gd name="T77" fmla="*/ 15 h 198"/>
                  <a:gd name="T78" fmla="*/ 7 w 382"/>
                  <a:gd name="T79" fmla="*/ 16 h 198"/>
                  <a:gd name="T80" fmla="*/ 4 w 382"/>
                  <a:gd name="T81" fmla="*/ 18 h 198"/>
                  <a:gd name="T82" fmla="*/ 3 w 382"/>
                  <a:gd name="T83" fmla="*/ 18 h 198"/>
                  <a:gd name="T84" fmla="*/ 1 w 382"/>
                  <a:gd name="T85" fmla="*/ 19 h 198"/>
                  <a:gd name="T86" fmla="*/ 1 w 382"/>
                  <a:gd name="T87" fmla="*/ 20 h 198"/>
                  <a:gd name="T88" fmla="*/ 0 w 382"/>
                  <a:gd name="T89" fmla="*/ 20 h 198"/>
                  <a:gd name="T90" fmla="*/ 0 w 382"/>
                  <a:gd name="T91" fmla="*/ 2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82"/>
                  <a:gd name="T139" fmla="*/ 0 h 198"/>
                  <a:gd name="T140" fmla="*/ 382 w 382"/>
                  <a:gd name="T141" fmla="*/ 198 h 19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49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13 w 229"/>
                  <a:gd name="T1" fmla="*/ 0 h 240"/>
                  <a:gd name="T2" fmla="*/ 12 w 229"/>
                  <a:gd name="T3" fmla="*/ 0 h 240"/>
                  <a:gd name="T4" fmla="*/ 10 w 229"/>
                  <a:gd name="T5" fmla="*/ 0 h 240"/>
                  <a:gd name="T6" fmla="*/ 8 w 229"/>
                  <a:gd name="T7" fmla="*/ 0 h 240"/>
                  <a:gd name="T8" fmla="*/ 6 w 229"/>
                  <a:gd name="T9" fmla="*/ 0 h 240"/>
                  <a:gd name="T10" fmla="*/ 5 w 229"/>
                  <a:gd name="T11" fmla="*/ 1 h 240"/>
                  <a:gd name="T12" fmla="*/ 2 w 229"/>
                  <a:gd name="T13" fmla="*/ 4 h 240"/>
                  <a:gd name="T14" fmla="*/ 0 w 229"/>
                  <a:gd name="T15" fmla="*/ 8 h 240"/>
                  <a:gd name="T16" fmla="*/ 0 w 229"/>
                  <a:gd name="T17" fmla="*/ 13 h 240"/>
                  <a:gd name="T18" fmla="*/ 2 w 229"/>
                  <a:gd name="T19" fmla="*/ 19 h 240"/>
                  <a:gd name="T20" fmla="*/ 4 w 229"/>
                  <a:gd name="T21" fmla="*/ 22 h 240"/>
                  <a:gd name="T22" fmla="*/ 6 w 229"/>
                  <a:gd name="T23" fmla="*/ 25 h 240"/>
                  <a:gd name="T24" fmla="*/ 9 w 229"/>
                  <a:gd name="T25" fmla="*/ 26 h 240"/>
                  <a:gd name="T26" fmla="*/ 13 w 229"/>
                  <a:gd name="T27" fmla="*/ 27 h 240"/>
                  <a:gd name="T28" fmla="*/ 17 w 229"/>
                  <a:gd name="T29" fmla="*/ 25 h 240"/>
                  <a:gd name="T30" fmla="*/ 21 w 229"/>
                  <a:gd name="T31" fmla="*/ 23 h 240"/>
                  <a:gd name="T32" fmla="*/ 24 w 229"/>
                  <a:gd name="T33" fmla="*/ 19 h 240"/>
                  <a:gd name="T34" fmla="*/ 25 w 229"/>
                  <a:gd name="T35" fmla="*/ 15 h 240"/>
                  <a:gd name="T36" fmla="*/ 25 w 229"/>
                  <a:gd name="T37" fmla="*/ 11 h 240"/>
                  <a:gd name="T38" fmla="*/ 24 w 229"/>
                  <a:gd name="T39" fmla="*/ 11 h 240"/>
                  <a:gd name="T40" fmla="*/ 23 w 229"/>
                  <a:gd name="T41" fmla="*/ 11 h 240"/>
                  <a:gd name="T42" fmla="*/ 22 w 229"/>
                  <a:gd name="T43" fmla="*/ 12 h 240"/>
                  <a:gd name="T44" fmla="*/ 21 w 229"/>
                  <a:gd name="T45" fmla="*/ 14 h 240"/>
                  <a:gd name="T46" fmla="*/ 20 w 229"/>
                  <a:gd name="T47" fmla="*/ 18 h 240"/>
                  <a:gd name="T48" fmla="*/ 18 w 229"/>
                  <a:gd name="T49" fmla="*/ 20 h 240"/>
                  <a:gd name="T50" fmla="*/ 15 w 229"/>
                  <a:gd name="T51" fmla="*/ 22 h 240"/>
                  <a:gd name="T52" fmla="*/ 10 w 229"/>
                  <a:gd name="T53" fmla="*/ 22 h 240"/>
                  <a:gd name="T54" fmla="*/ 7 w 229"/>
                  <a:gd name="T55" fmla="*/ 20 h 240"/>
                  <a:gd name="T56" fmla="*/ 5 w 229"/>
                  <a:gd name="T57" fmla="*/ 16 h 240"/>
                  <a:gd name="T58" fmla="*/ 4 w 229"/>
                  <a:gd name="T59" fmla="*/ 11 h 240"/>
                  <a:gd name="T60" fmla="*/ 4 w 229"/>
                  <a:gd name="T61" fmla="*/ 8 h 240"/>
                  <a:gd name="T62" fmla="*/ 5 w 229"/>
                  <a:gd name="T63" fmla="*/ 6 h 240"/>
                  <a:gd name="T64" fmla="*/ 6 w 229"/>
                  <a:gd name="T65" fmla="*/ 4 h 240"/>
                  <a:gd name="T66" fmla="*/ 9 w 229"/>
                  <a:gd name="T67" fmla="*/ 2 h 240"/>
                  <a:gd name="T68" fmla="*/ 11 w 229"/>
                  <a:gd name="T69" fmla="*/ 2 h 240"/>
                  <a:gd name="T70" fmla="*/ 13 w 229"/>
                  <a:gd name="T71" fmla="*/ 2 h 240"/>
                  <a:gd name="T72" fmla="*/ 15 w 229"/>
                  <a:gd name="T73" fmla="*/ 2 h 240"/>
                  <a:gd name="T74" fmla="*/ 15 w 229"/>
                  <a:gd name="T75" fmla="*/ 1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29"/>
                  <a:gd name="T115" fmla="*/ 0 h 240"/>
                  <a:gd name="T116" fmla="*/ 229 w 229"/>
                  <a:gd name="T117" fmla="*/ 240 h 24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50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7 w 281"/>
                  <a:gd name="T1" fmla="*/ 1 h 270"/>
                  <a:gd name="T2" fmla="*/ 4 w 281"/>
                  <a:gd name="T3" fmla="*/ 3 h 270"/>
                  <a:gd name="T4" fmla="*/ 2 w 281"/>
                  <a:gd name="T5" fmla="*/ 6 h 270"/>
                  <a:gd name="T6" fmla="*/ 0 w 281"/>
                  <a:gd name="T7" fmla="*/ 9 h 270"/>
                  <a:gd name="T8" fmla="*/ 0 w 281"/>
                  <a:gd name="T9" fmla="*/ 13 h 270"/>
                  <a:gd name="T10" fmla="*/ 1 w 281"/>
                  <a:gd name="T11" fmla="*/ 16 h 270"/>
                  <a:gd name="T12" fmla="*/ 2 w 281"/>
                  <a:gd name="T13" fmla="*/ 20 h 270"/>
                  <a:gd name="T14" fmla="*/ 4 w 281"/>
                  <a:gd name="T15" fmla="*/ 23 h 270"/>
                  <a:gd name="T16" fmla="*/ 7 w 281"/>
                  <a:gd name="T17" fmla="*/ 26 h 270"/>
                  <a:gd name="T18" fmla="*/ 11 w 281"/>
                  <a:gd name="T19" fmla="*/ 29 h 270"/>
                  <a:gd name="T20" fmla="*/ 16 w 281"/>
                  <a:gd name="T21" fmla="*/ 30 h 270"/>
                  <a:gd name="T22" fmla="*/ 20 w 281"/>
                  <a:gd name="T23" fmla="*/ 29 h 270"/>
                  <a:gd name="T24" fmla="*/ 24 w 281"/>
                  <a:gd name="T25" fmla="*/ 27 h 270"/>
                  <a:gd name="T26" fmla="*/ 27 w 281"/>
                  <a:gd name="T27" fmla="*/ 24 h 270"/>
                  <a:gd name="T28" fmla="*/ 29 w 281"/>
                  <a:gd name="T29" fmla="*/ 21 h 270"/>
                  <a:gd name="T30" fmla="*/ 30 w 281"/>
                  <a:gd name="T31" fmla="*/ 18 h 270"/>
                  <a:gd name="T32" fmla="*/ 31 w 281"/>
                  <a:gd name="T33" fmla="*/ 15 h 270"/>
                  <a:gd name="T34" fmla="*/ 30 w 281"/>
                  <a:gd name="T35" fmla="*/ 13 h 270"/>
                  <a:gd name="T36" fmla="*/ 28 w 281"/>
                  <a:gd name="T37" fmla="*/ 13 h 270"/>
                  <a:gd name="T38" fmla="*/ 27 w 281"/>
                  <a:gd name="T39" fmla="*/ 14 h 270"/>
                  <a:gd name="T40" fmla="*/ 26 w 281"/>
                  <a:gd name="T41" fmla="*/ 15 h 270"/>
                  <a:gd name="T42" fmla="*/ 26 w 281"/>
                  <a:gd name="T43" fmla="*/ 17 h 270"/>
                  <a:gd name="T44" fmla="*/ 24 w 281"/>
                  <a:gd name="T45" fmla="*/ 20 h 270"/>
                  <a:gd name="T46" fmla="*/ 22 w 281"/>
                  <a:gd name="T47" fmla="*/ 23 h 270"/>
                  <a:gd name="T48" fmla="*/ 17 w 281"/>
                  <a:gd name="T49" fmla="*/ 24 h 270"/>
                  <a:gd name="T50" fmla="*/ 11 w 281"/>
                  <a:gd name="T51" fmla="*/ 22 h 270"/>
                  <a:gd name="T52" fmla="*/ 7 w 281"/>
                  <a:gd name="T53" fmla="*/ 18 h 270"/>
                  <a:gd name="T54" fmla="*/ 4 w 281"/>
                  <a:gd name="T55" fmla="*/ 13 h 270"/>
                  <a:gd name="T56" fmla="*/ 5 w 281"/>
                  <a:gd name="T57" fmla="*/ 8 h 270"/>
                  <a:gd name="T58" fmla="*/ 7 w 281"/>
                  <a:gd name="T59" fmla="*/ 6 h 270"/>
                  <a:gd name="T60" fmla="*/ 9 w 281"/>
                  <a:gd name="T61" fmla="*/ 3 h 270"/>
                  <a:gd name="T62" fmla="*/ 11 w 281"/>
                  <a:gd name="T63" fmla="*/ 2 h 270"/>
                  <a:gd name="T64" fmla="*/ 12 w 281"/>
                  <a:gd name="T65" fmla="*/ 1 h 270"/>
                  <a:gd name="T66" fmla="*/ 1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1"/>
                  <a:gd name="T103" fmla="*/ 0 h 270"/>
                  <a:gd name="T104" fmla="*/ 281 w 281"/>
                  <a:gd name="T105" fmla="*/ 270 h 270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Freeform 51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1 h 13"/>
                  <a:gd name="T2" fmla="*/ 0 w 15"/>
                  <a:gd name="T3" fmla="*/ 1 h 13"/>
                  <a:gd name="T4" fmla="*/ 0 w 15"/>
                  <a:gd name="T5" fmla="*/ 1 h 13"/>
                  <a:gd name="T6" fmla="*/ 1 w 15"/>
                  <a:gd name="T7" fmla="*/ 1 h 13"/>
                  <a:gd name="T8" fmla="*/ 1 w 15"/>
                  <a:gd name="T9" fmla="*/ 1 h 13"/>
                  <a:gd name="T10" fmla="*/ 1 w 15"/>
                  <a:gd name="T11" fmla="*/ 1 h 13"/>
                  <a:gd name="T12" fmla="*/ 2 w 15"/>
                  <a:gd name="T13" fmla="*/ 1 h 13"/>
                  <a:gd name="T14" fmla="*/ 2 w 15"/>
                  <a:gd name="T15" fmla="*/ 1 h 13"/>
                  <a:gd name="T16" fmla="*/ 2 w 15"/>
                  <a:gd name="T17" fmla="*/ 1 h 13"/>
                  <a:gd name="T18" fmla="*/ 2 w 15"/>
                  <a:gd name="T19" fmla="*/ 0 h 13"/>
                  <a:gd name="T20" fmla="*/ 2 w 15"/>
                  <a:gd name="T21" fmla="*/ 0 h 13"/>
                  <a:gd name="T22" fmla="*/ 1 w 15"/>
                  <a:gd name="T23" fmla="*/ 0 h 13"/>
                  <a:gd name="T24" fmla="*/ 1 w 15"/>
                  <a:gd name="T25" fmla="*/ 0 h 13"/>
                  <a:gd name="T26" fmla="*/ 1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1 h 13"/>
                  <a:gd name="T34" fmla="*/ 0 w 15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5"/>
                  <a:gd name="T55" fmla="*/ 0 h 13"/>
                  <a:gd name="T56" fmla="*/ 15 w 15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Freeform 52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1 h 17"/>
                  <a:gd name="T2" fmla="*/ 0 w 17"/>
                  <a:gd name="T3" fmla="*/ 2 h 17"/>
                  <a:gd name="T4" fmla="*/ 0 w 17"/>
                  <a:gd name="T5" fmla="*/ 2 h 17"/>
                  <a:gd name="T6" fmla="*/ 1 w 17"/>
                  <a:gd name="T7" fmla="*/ 2 h 17"/>
                  <a:gd name="T8" fmla="*/ 1 w 17"/>
                  <a:gd name="T9" fmla="*/ 2 h 17"/>
                  <a:gd name="T10" fmla="*/ 2 w 17"/>
                  <a:gd name="T11" fmla="*/ 2 h 17"/>
                  <a:gd name="T12" fmla="*/ 2 w 17"/>
                  <a:gd name="T13" fmla="*/ 2 h 17"/>
                  <a:gd name="T14" fmla="*/ 2 w 17"/>
                  <a:gd name="T15" fmla="*/ 2 h 17"/>
                  <a:gd name="T16" fmla="*/ 2 w 17"/>
                  <a:gd name="T17" fmla="*/ 1 h 17"/>
                  <a:gd name="T18" fmla="*/ 2 w 17"/>
                  <a:gd name="T19" fmla="*/ 1 h 17"/>
                  <a:gd name="T20" fmla="*/ 2 w 17"/>
                  <a:gd name="T21" fmla="*/ 0 h 17"/>
                  <a:gd name="T22" fmla="*/ 2 w 17"/>
                  <a:gd name="T23" fmla="*/ 0 h 17"/>
                  <a:gd name="T24" fmla="*/ 1 w 17"/>
                  <a:gd name="T25" fmla="*/ 0 h 17"/>
                  <a:gd name="T26" fmla="*/ 1 w 17"/>
                  <a:gd name="T27" fmla="*/ 0 h 17"/>
                  <a:gd name="T28" fmla="*/ 0 w 17"/>
                  <a:gd name="T29" fmla="*/ 0 h 17"/>
                  <a:gd name="T30" fmla="*/ 0 w 17"/>
                  <a:gd name="T31" fmla="*/ 1 h 17"/>
                  <a:gd name="T32" fmla="*/ 0 w 17"/>
                  <a:gd name="T33" fmla="*/ 1 h 17"/>
                  <a:gd name="T34" fmla="*/ 0 w 17"/>
                  <a:gd name="T35" fmla="*/ 1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"/>
                  <a:gd name="T55" fmla="*/ 0 h 17"/>
                  <a:gd name="T56" fmla="*/ 17 w 17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53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1 h 9"/>
                  <a:gd name="T4" fmla="*/ 0 w 9"/>
                  <a:gd name="T5" fmla="*/ 1 h 9"/>
                  <a:gd name="T6" fmla="*/ 0 w 9"/>
                  <a:gd name="T7" fmla="*/ 1 h 9"/>
                  <a:gd name="T8" fmla="*/ 0 w 9"/>
                  <a:gd name="T9" fmla="*/ 1 h 9"/>
                  <a:gd name="T10" fmla="*/ 1 w 9"/>
                  <a:gd name="T11" fmla="*/ 1 h 9"/>
                  <a:gd name="T12" fmla="*/ 1 w 9"/>
                  <a:gd name="T13" fmla="*/ 1 h 9"/>
                  <a:gd name="T14" fmla="*/ 1 w 9"/>
                  <a:gd name="T15" fmla="*/ 1 h 9"/>
                  <a:gd name="T16" fmla="*/ 1 w 9"/>
                  <a:gd name="T17" fmla="*/ 0 h 9"/>
                  <a:gd name="T18" fmla="*/ 1 w 9"/>
                  <a:gd name="T19" fmla="*/ 0 h 9"/>
                  <a:gd name="T20" fmla="*/ 1 w 9"/>
                  <a:gd name="T21" fmla="*/ 0 h 9"/>
                  <a:gd name="T22" fmla="*/ 1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"/>
                  <a:gd name="T55" fmla="*/ 0 h 9"/>
                  <a:gd name="T56" fmla="*/ 9 w 9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Freeform 54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1 h 8"/>
                  <a:gd name="T2" fmla="*/ 0 w 7"/>
                  <a:gd name="T3" fmla="*/ 1 h 8"/>
                  <a:gd name="T4" fmla="*/ 0 w 7"/>
                  <a:gd name="T5" fmla="*/ 1 h 8"/>
                  <a:gd name="T6" fmla="*/ 0 w 7"/>
                  <a:gd name="T7" fmla="*/ 1 h 8"/>
                  <a:gd name="T8" fmla="*/ 0 w 7"/>
                  <a:gd name="T9" fmla="*/ 1 h 8"/>
                  <a:gd name="T10" fmla="*/ 1 w 7"/>
                  <a:gd name="T11" fmla="*/ 1 h 8"/>
                  <a:gd name="T12" fmla="*/ 1 w 7"/>
                  <a:gd name="T13" fmla="*/ 1 h 8"/>
                  <a:gd name="T14" fmla="*/ 1 w 7"/>
                  <a:gd name="T15" fmla="*/ 1 h 8"/>
                  <a:gd name="T16" fmla="*/ 1 w 7"/>
                  <a:gd name="T17" fmla="*/ 1 h 8"/>
                  <a:gd name="T18" fmla="*/ 1 w 7"/>
                  <a:gd name="T19" fmla="*/ 0 h 8"/>
                  <a:gd name="T20" fmla="*/ 1 w 7"/>
                  <a:gd name="T21" fmla="*/ 0 h 8"/>
                  <a:gd name="T22" fmla="*/ 1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1 h 8"/>
                  <a:gd name="T34" fmla="*/ 0 w 7"/>
                  <a:gd name="T35" fmla="*/ 1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Freeform 55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1 h 9"/>
                  <a:gd name="T4" fmla="*/ 0 w 7"/>
                  <a:gd name="T5" fmla="*/ 1 h 9"/>
                  <a:gd name="T6" fmla="*/ 0 w 7"/>
                  <a:gd name="T7" fmla="*/ 1 h 9"/>
                  <a:gd name="T8" fmla="*/ 0 w 7"/>
                  <a:gd name="T9" fmla="*/ 1 h 9"/>
                  <a:gd name="T10" fmla="*/ 0 w 7"/>
                  <a:gd name="T11" fmla="*/ 1 h 9"/>
                  <a:gd name="T12" fmla="*/ 0 w 7"/>
                  <a:gd name="T13" fmla="*/ 1 h 9"/>
                  <a:gd name="T14" fmla="*/ 1 w 7"/>
                  <a:gd name="T15" fmla="*/ 1 h 9"/>
                  <a:gd name="T16" fmla="*/ 1 w 7"/>
                  <a:gd name="T17" fmla="*/ 0 h 9"/>
                  <a:gd name="T18" fmla="*/ 1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9"/>
                  <a:gd name="T56" fmla="*/ 7 w 7"/>
                  <a:gd name="T57" fmla="*/ 9 h 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56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1 h 20"/>
                  <a:gd name="T2" fmla="*/ 0 w 20"/>
                  <a:gd name="T3" fmla="*/ 1 h 20"/>
                  <a:gd name="T4" fmla="*/ 0 w 20"/>
                  <a:gd name="T5" fmla="*/ 2 h 20"/>
                  <a:gd name="T6" fmla="*/ 1 w 20"/>
                  <a:gd name="T7" fmla="*/ 2 h 20"/>
                  <a:gd name="T8" fmla="*/ 1 w 20"/>
                  <a:gd name="T9" fmla="*/ 2 h 20"/>
                  <a:gd name="T10" fmla="*/ 2 w 20"/>
                  <a:gd name="T11" fmla="*/ 2 h 20"/>
                  <a:gd name="T12" fmla="*/ 2 w 20"/>
                  <a:gd name="T13" fmla="*/ 2 h 20"/>
                  <a:gd name="T14" fmla="*/ 2 w 20"/>
                  <a:gd name="T15" fmla="*/ 1 h 20"/>
                  <a:gd name="T16" fmla="*/ 2 w 20"/>
                  <a:gd name="T17" fmla="*/ 1 h 20"/>
                  <a:gd name="T18" fmla="*/ 2 w 20"/>
                  <a:gd name="T19" fmla="*/ 1 h 20"/>
                  <a:gd name="T20" fmla="*/ 2 w 20"/>
                  <a:gd name="T21" fmla="*/ 0 h 20"/>
                  <a:gd name="T22" fmla="*/ 2 w 20"/>
                  <a:gd name="T23" fmla="*/ 0 h 20"/>
                  <a:gd name="T24" fmla="*/ 1 w 20"/>
                  <a:gd name="T25" fmla="*/ 0 h 20"/>
                  <a:gd name="T26" fmla="*/ 1 w 20"/>
                  <a:gd name="T27" fmla="*/ 0 h 20"/>
                  <a:gd name="T28" fmla="*/ 0 w 20"/>
                  <a:gd name="T29" fmla="*/ 0 h 20"/>
                  <a:gd name="T30" fmla="*/ 0 w 20"/>
                  <a:gd name="T31" fmla="*/ 1 h 20"/>
                  <a:gd name="T32" fmla="*/ 0 w 20"/>
                  <a:gd name="T33" fmla="*/ 1 h 20"/>
                  <a:gd name="T34" fmla="*/ 0 w 20"/>
                  <a:gd name="T35" fmla="*/ 1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"/>
                  <a:gd name="T55" fmla="*/ 0 h 20"/>
                  <a:gd name="T56" fmla="*/ 20 w 20"/>
                  <a:gd name="T57" fmla="*/ 20 h 2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Freeform 57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1 h 13"/>
                  <a:gd name="T2" fmla="*/ 0 w 12"/>
                  <a:gd name="T3" fmla="*/ 1 h 13"/>
                  <a:gd name="T4" fmla="*/ 0 w 12"/>
                  <a:gd name="T5" fmla="*/ 1 h 13"/>
                  <a:gd name="T6" fmla="*/ 0 w 12"/>
                  <a:gd name="T7" fmla="*/ 1 h 13"/>
                  <a:gd name="T8" fmla="*/ 1 w 12"/>
                  <a:gd name="T9" fmla="*/ 1 h 13"/>
                  <a:gd name="T10" fmla="*/ 1 w 12"/>
                  <a:gd name="T11" fmla="*/ 1 h 13"/>
                  <a:gd name="T12" fmla="*/ 1 w 12"/>
                  <a:gd name="T13" fmla="*/ 1 h 13"/>
                  <a:gd name="T14" fmla="*/ 1 w 12"/>
                  <a:gd name="T15" fmla="*/ 1 h 13"/>
                  <a:gd name="T16" fmla="*/ 1 w 12"/>
                  <a:gd name="T17" fmla="*/ 1 h 13"/>
                  <a:gd name="T18" fmla="*/ 1 w 12"/>
                  <a:gd name="T19" fmla="*/ 1 h 13"/>
                  <a:gd name="T20" fmla="*/ 1 w 12"/>
                  <a:gd name="T21" fmla="*/ 0 h 13"/>
                  <a:gd name="T22" fmla="*/ 1 w 12"/>
                  <a:gd name="T23" fmla="*/ 0 h 13"/>
                  <a:gd name="T24" fmla="*/ 1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1 h 13"/>
                  <a:gd name="T32" fmla="*/ 0 w 12"/>
                  <a:gd name="T33" fmla="*/ 1 h 13"/>
                  <a:gd name="T34" fmla="*/ 0 w 12"/>
                  <a:gd name="T35" fmla="*/ 1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3"/>
                  <a:gd name="T56" fmla="*/ 12 w 12"/>
                  <a:gd name="T57" fmla="*/ 13 h 1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58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1 h 12"/>
                  <a:gd name="T2" fmla="*/ 0 w 13"/>
                  <a:gd name="T3" fmla="*/ 1 h 12"/>
                  <a:gd name="T4" fmla="*/ 0 w 13"/>
                  <a:gd name="T5" fmla="*/ 1 h 12"/>
                  <a:gd name="T6" fmla="*/ 1 w 13"/>
                  <a:gd name="T7" fmla="*/ 1 h 12"/>
                  <a:gd name="T8" fmla="*/ 1 w 13"/>
                  <a:gd name="T9" fmla="*/ 1 h 12"/>
                  <a:gd name="T10" fmla="*/ 1 w 13"/>
                  <a:gd name="T11" fmla="*/ 1 h 12"/>
                  <a:gd name="T12" fmla="*/ 2 w 13"/>
                  <a:gd name="T13" fmla="*/ 1 h 12"/>
                  <a:gd name="T14" fmla="*/ 2 w 13"/>
                  <a:gd name="T15" fmla="*/ 1 h 12"/>
                  <a:gd name="T16" fmla="*/ 2 w 13"/>
                  <a:gd name="T17" fmla="*/ 1 h 12"/>
                  <a:gd name="T18" fmla="*/ 2 w 13"/>
                  <a:gd name="T19" fmla="*/ 0 h 12"/>
                  <a:gd name="T20" fmla="*/ 2 w 13"/>
                  <a:gd name="T21" fmla="*/ 0 h 12"/>
                  <a:gd name="T22" fmla="*/ 1 w 13"/>
                  <a:gd name="T23" fmla="*/ 0 h 12"/>
                  <a:gd name="T24" fmla="*/ 1 w 13"/>
                  <a:gd name="T25" fmla="*/ 0 h 12"/>
                  <a:gd name="T26" fmla="*/ 1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1 h 12"/>
                  <a:gd name="T34" fmla="*/ 0 w 13"/>
                  <a:gd name="T35" fmla="*/ 1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"/>
                  <a:gd name="T55" fmla="*/ 0 h 12"/>
                  <a:gd name="T56" fmla="*/ 13 w 13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59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1 h 7"/>
                  <a:gd name="T6" fmla="*/ 0 w 8"/>
                  <a:gd name="T7" fmla="*/ 1 h 7"/>
                  <a:gd name="T8" fmla="*/ 0 w 8"/>
                  <a:gd name="T9" fmla="*/ 1 h 7"/>
                  <a:gd name="T10" fmla="*/ 0 w 8"/>
                  <a:gd name="T11" fmla="*/ 1 h 7"/>
                  <a:gd name="T12" fmla="*/ 1 w 8"/>
                  <a:gd name="T13" fmla="*/ 1 h 7"/>
                  <a:gd name="T14" fmla="*/ 1 w 8"/>
                  <a:gd name="T15" fmla="*/ 0 h 7"/>
                  <a:gd name="T16" fmla="*/ 1 w 8"/>
                  <a:gd name="T17" fmla="*/ 0 h 7"/>
                  <a:gd name="T18" fmla="*/ 1 w 8"/>
                  <a:gd name="T19" fmla="*/ 0 h 7"/>
                  <a:gd name="T20" fmla="*/ 1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"/>
                  <a:gd name="T55" fmla="*/ 0 h 7"/>
                  <a:gd name="T56" fmla="*/ 8 w 8"/>
                  <a:gd name="T57" fmla="*/ 7 h 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60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1 h 8"/>
                  <a:gd name="T4" fmla="*/ 0 w 7"/>
                  <a:gd name="T5" fmla="*/ 1 h 8"/>
                  <a:gd name="T6" fmla="*/ 0 w 7"/>
                  <a:gd name="T7" fmla="*/ 1 h 8"/>
                  <a:gd name="T8" fmla="*/ 0 w 7"/>
                  <a:gd name="T9" fmla="*/ 1 h 8"/>
                  <a:gd name="T10" fmla="*/ 1 w 7"/>
                  <a:gd name="T11" fmla="*/ 1 h 8"/>
                  <a:gd name="T12" fmla="*/ 1 w 7"/>
                  <a:gd name="T13" fmla="*/ 1 h 8"/>
                  <a:gd name="T14" fmla="*/ 1 w 7"/>
                  <a:gd name="T15" fmla="*/ 1 h 8"/>
                  <a:gd name="T16" fmla="*/ 1 w 7"/>
                  <a:gd name="T17" fmla="*/ 0 h 8"/>
                  <a:gd name="T18" fmla="*/ 1 w 7"/>
                  <a:gd name="T19" fmla="*/ 0 h 8"/>
                  <a:gd name="T20" fmla="*/ 1 w 7"/>
                  <a:gd name="T21" fmla="*/ 0 h 8"/>
                  <a:gd name="T22" fmla="*/ 1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"/>
                  <a:gd name="T55" fmla="*/ 0 h 8"/>
                  <a:gd name="T56" fmla="*/ 7 w 7"/>
                  <a:gd name="T57" fmla="*/ 8 h 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61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1 h 17"/>
                  <a:gd name="T2" fmla="*/ 0 w 16"/>
                  <a:gd name="T3" fmla="*/ 1 h 17"/>
                  <a:gd name="T4" fmla="*/ 0 w 16"/>
                  <a:gd name="T5" fmla="*/ 2 h 17"/>
                  <a:gd name="T6" fmla="*/ 1 w 16"/>
                  <a:gd name="T7" fmla="*/ 2 h 17"/>
                  <a:gd name="T8" fmla="*/ 1 w 16"/>
                  <a:gd name="T9" fmla="*/ 2 h 17"/>
                  <a:gd name="T10" fmla="*/ 2 w 16"/>
                  <a:gd name="T11" fmla="*/ 2 h 17"/>
                  <a:gd name="T12" fmla="*/ 2 w 16"/>
                  <a:gd name="T13" fmla="*/ 2 h 17"/>
                  <a:gd name="T14" fmla="*/ 2 w 16"/>
                  <a:gd name="T15" fmla="*/ 1 h 17"/>
                  <a:gd name="T16" fmla="*/ 2 w 16"/>
                  <a:gd name="T17" fmla="*/ 1 h 17"/>
                  <a:gd name="T18" fmla="*/ 2 w 16"/>
                  <a:gd name="T19" fmla="*/ 1 h 17"/>
                  <a:gd name="T20" fmla="*/ 2 w 16"/>
                  <a:gd name="T21" fmla="*/ 0 h 17"/>
                  <a:gd name="T22" fmla="*/ 2 w 16"/>
                  <a:gd name="T23" fmla="*/ 0 h 17"/>
                  <a:gd name="T24" fmla="*/ 1 w 16"/>
                  <a:gd name="T25" fmla="*/ 0 h 17"/>
                  <a:gd name="T26" fmla="*/ 1 w 16"/>
                  <a:gd name="T27" fmla="*/ 0 h 17"/>
                  <a:gd name="T28" fmla="*/ 0 w 16"/>
                  <a:gd name="T29" fmla="*/ 0 h 17"/>
                  <a:gd name="T30" fmla="*/ 0 w 16"/>
                  <a:gd name="T31" fmla="*/ 1 h 17"/>
                  <a:gd name="T32" fmla="*/ 0 w 16"/>
                  <a:gd name="T33" fmla="*/ 1 h 17"/>
                  <a:gd name="T34" fmla="*/ 0 w 16"/>
                  <a:gd name="T35" fmla="*/ 1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17"/>
                  <a:gd name="T56" fmla="*/ 16 w 16"/>
                  <a:gd name="T57" fmla="*/ 17 h 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Freeform 62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1 h 12"/>
                  <a:gd name="T2" fmla="*/ 0 w 12"/>
                  <a:gd name="T3" fmla="*/ 1 h 12"/>
                  <a:gd name="T4" fmla="*/ 0 w 12"/>
                  <a:gd name="T5" fmla="*/ 1 h 12"/>
                  <a:gd name="T6" fmla="*/ 0 w 12"/>
                  <a:gd name="T7" fmla="*/ 1 h 12"/>
                  <a:gd name="T8" fmla="*/ 1 w 12"/>
                  <a:gd name="T9" fmla="*/ 1 h 12"/>
                  <a:gd name="T10" fmla="*/ 1 w 12"/>
                  <a:gd name="T11" fmla="*/ 1 h 12"/>
                  <a:gd name="T12" fmla="*/ 1 w 12"/>
                  <a:gd name="T13" fmla="*/ 1 h 12"/>
                  <a:gd name="T14" fmla="*/ 1 w 12"/>
                  <a:gd name="T15" fmla="*/ 1 h 12"/>
                  <a:gd name="T16" fmla="*/ 1 w 12"/>
                  <a:gd name="T17" fmla="*/ 1 h 12"/>
                  <a:gd name="T18" fmla="*/ 1 w 12"/>
                  <a:gd name="T19" fmla="*/ 0 h 12"/>
                  <a:gd name="T20" fmla="*/ 1 w 12"/>
                  <a:gd name="T21" fmla="*/ 0 h 12"/>
                  <a:gd name="T22" fmla="*/ 1 w 12"/>
                  <a:gd name="T23" fmla="*/ 0 h 12"/>
                  <a:gd name="T24" fmla="*/ 1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1 h 12"/>
                  <a:gd name="T34" fmla="*/ 0 w 12"/>
                  <a:gd name="T35" fmla="*/ 1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"/>
                  <a:gd name="T55" fmla="*/ 0 h 12"/>
                  <a:gd name="T56" fmla="*/ 12 w 12"/>
                  <a:gd name="T57" fmla="*/ 12 h 1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Freeform 63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1 w 74"/>
                  <a:gd name="T1" fmla="*/ 7 h 75"/>
                  <a:gd name="T2" fmla="*/ 2 w 74"/>
                  <a:gd name="T3" fmla="*/ 8 h 75"/>
                  <a:gd name="T4" fmla="*/ 3 w 74"/>
                  <a:gd name="T5" fmla="*/ 8 h 75"/>
                  <a:gd name="T6" fmla="*/ 4 w 74"/>
                  <a:gd name="T7" fmla="*/ 8 h 75"/>
                  <a:gd name="T8" fmla="*/ 4 w 74"/>
                  <a:gd name="T9" fmla="*/ 8 h 75"/>
                  <a:gd name="T10" fmla="*/ 4 w 74"/>
                  <a:gd name="T11" fmla="*/ 8 h 75"/>
                  <a:gd name="T12" fmla="*/ 5 w 74"/>
                  <a:gd name="T13" fmla="*/ 8 h 75"/>
                  <a:gd name="T14" fmla="*/ 6 w 74"/>
                  <a:gd name="T15" fmla="*/ 8 h 75"/>
                  <a:gd name="T16" fmla="*/ 7 w 74"/>
                  <a:gd name="T17" fmla="*/ 7 h 75"/>
                  <a:gd name="T18" fmla="*/ 7 w 74"/>
                  <a:gd name="T19" fmla="*/ 7 h 75"/>
                  <a:gd name="T20" fmla="*/ 8 w 74"/>
                  <a:gd name="T21" fmla="*/ 6 h 75"/>
                  <a:gd name="T22" fmla="*/ 8 w 74"/>
                  <a:gd name="T23" fmla="*/ 6 h 75"/>
                  <a:gd name="T24" fmla="*/ 8 w 74"/>
                  <a:gd name="T25" fmla="*/ 5 h 75"/>
                  <a:gd name="T26" fmla="*/ 7 w 74"/>
                  <a:gd name="T27" fmla="*/ 4 h 75"/>
                  <a:gd name="T28" fmla="*/ 5 w 74"/>
                  <a:gd name="T29" fmla="*/ 4 h 75"/>
                  <a:gd name="T30" fmla="*/ 4 w 74"/>
                  <a:gd name="T31" fmla="*/ 5 h 75"/>
                  <a:gd name="T32" fmla="*/ 3 w 74"/>
                  <a:gd name="T33" fmla="*/ 6 h 75"/>
                  <a:gd name="T34" fmla="*/ 3 w 74"/>
                  <a:gd name="T35" fmla="*/ 5 h 75"/>
                  <a:gd name="T36" fmla="*/ 3 w 74"/>
                  <a:gd name="T37" fmla="*/ 3 h 75"/>
                  <a:gd name="T38" fmla="*/ 1 w 74"/>
                  <a:gd name="T39" fmla="*/ 1 h 75"/>
                  <a:gd name="T40" fmla="*/ 0 w 74"/>
                  <a:gd name="T41" fmla="*/ 0 h 75"/>
                  <a:gd name="T42" fmla="*/ 0 w 74"/>
                  <a:gd name="T43" fmla="*/ 2 h 75"/>
                  <a:gd name="T44" fmla="*/ 0 w 74"/>
                  <a:gd name="T45" fmla="*/ 4 h 75"/>
                  <a:gd name="T46" fmla="*/ 1 w 74"/>
                  <a:gd name="T47" fmla="*/ 6 h 75"/>
                  <a:gd name="T48" fmla="*/ 1 w 74"/>
                  <a:gd name="T49" fmla="*/ 7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"/>
                  <a:gd name="T76" fmla="*/ 0 h 75"/>
                  <a:gd name="T77" fmla="*/ 74 w 74"/>
                  <a:gd name="T78" fmla="*/ 75 h 7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64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3 w 69"/>
                  <a:gd name="T1" fmla="*/ 7 h 59"/>
                  <a:gd name="T2" fmla="*/ 3 w 69"/>
                  <a:gd name="T3" fmla="*/ 7 h 59"/>
                  <a:gd name="T4" fmla="*/ 4 w 69"/>
                  <a:gd name="T5" fmla="*/ 6 h 59"/>
                  <a:gd name="T6" fmla="*/ 5 w 69"/>
                  <a:gd name="T7" fmla="*/ 6 h 59"/>
                  <a:gd name="T8" fmla="*/ 6 w 69"/>
                  <a:gd name="T9" fmla="*/ 6 h 59"/>
                  <a:gd name="T10" fmla="*/ 7 w 69"/>
                  <a:gd name="T11" fmla="*/ 6 h 59"/>
                  <a:gd name="T12" fmla="*/ 8 w 69"/>
                  <a:gd name="T13" fmla="*/ 5 h 59"/>
                  <a:gd name="T14" fmla="*/ 8 w 69"/>
                  <a:gd name="T15" fmla="*/ 5 h 59"/>
                  <a:gd name="T16" fmla="*/ 7 w 69"/>
                  <a:gd name="T17" fmla="*/ 4 h 59"/>
                  <a:gd name="T18" fmla="*/ 6 w 69"/>
                  <a:gd name="T19" fmla="*/ 4 h 59"/>
                  <a:gd name="T20" fmla="*/ 5 w 69"/>
                  <a:gd name="T21" fmla="*/ 4 h 59"/>
                  <a:gd name="T22" fmla="*/ 3 w 69"/>
                  <a:gd name="T23" fmla="*/ 4 h 59"/>
                  <a:gd name="T24" fmla="*/ 3 w 69"/>
                  <a:gd name="T25" fmla="*/ 5 h 59"/>
                  <a:gd name="T26" fmla="*/ 2 w 69"/>
                  <a:gd name="T27" fmla="*/ 3 h 59"/>
                  <a:gd name="T28" fmla="*/ 2 w 69"/>
                  <a:gd name="T29" fmla="*/ 1 h 59"/>
                  <a:gd name="T30" fmla="*/ 2 w 69"/>
                  <a:gd name="T31" fmla="*/ 0 h 59"/>
                  <a:gd name="T32" fmla="*/ 0 w 69"/>
                  <a:gd name="T33" fmla="*/ 0 h 59"/>
                  <a:gd name="T34" fmla="*/ 0 w 69"/>
                  <a:gd name="T35" fmla="*/ 3 h 59"/>
                  <a:gd name="T36" fmla="*/ 1 w 69"/>
                  <a:gd name="T37" fmla="*/ 5 h 59"/>
                  <a:gd name="T38" fmla="*/ 2 w 69"/>
                  <a:gd name="T39" fmla="*/ 6 h 59"/>
                  <a:gd name="T40" fmla="*/ 3 w 69"/>
                  <a:gd name="T41" fmla="*/ 7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59"/>
                  <a:gd name="T65" fmla="*/ 69 w 69"/>
                  <a:gd name="T66" fmla="*/ 59 h 59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65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1 w 69"/>
                  <a:gd name="T1" fmla="*/ 5 h 60"/>
                  <a:gd name="T2" fmla="*/ 2 w 69"/>
                  <a:gd name="T3" fmla="*/ 6 h 60"/>
                  <a:gd name="T4" fmla="*/ 2 w 69"/>
                  <a:gd name="T5" fmla="*/ 7 h 60"/>
                  <a:gd name="T6" fmla="*/ 3 w 69"/>
                  <a:gd name="T7" fmla="*/ 7 h 60"/>
                  <a:gd name="T8" fmla="*/ 4 w 69"/>
                  <a:gd name="T9" fmla="*/ 7 h 60"/>
                  <a:gd name="T10" fmla="*/ 5 w 69"/>
                  <a:gd name="T11" fmla="*/ 7 h 60"/>
                  <a:gd name="T12" fmla="*/ 6 w 69"/>
                  <a:gd name="T13" fmla="*/ 6 h 60"/>
                  <a:gd name="T14" fmla="*/ 6 w 69"/>
                  <a:gd name="T15" fmla="*/ 6 h 60"/>
                  <a:gd name="T16" fmla="*/ 7 w 69"/>
                  <a:gd name="T17" fmla="*/ 6 h 60"/>
                  <a:gd name="T18" fmla="*/ 7 w 69"/>
                  <a:gd name="T19" fmla="*/ 6 h 60"/>
                  <a:gd name="T20" fmla="*/ 7 w 69"/>
                  <a:gd name="T21" fmla="*/ 5 h 60"/>
                  <a:gd name="T22" fmla="*/ 8 w 69"/>
                  <a:gd name="T23" fmla="*/ 5 h 60"/>
                  <a:gd name="T24" fmla="*/ 7 w 69"/>
                  <a:gd name="T25" fmla="*/ 4 h 60"/>
                  <a:gd name="T26" fmla="*/ 6 w 69"/>
                  <a:gd name="T27" fmla="*/ 3 h 60"/>
                  <a:gd name="T28" fmla="*/ 5 w 69"/>
                  <a:gd name="T29" fmla="*/ 3 h 60"/>
                  <a:gd name="T30" fmla="*/ 4 w 69"/>
                  <a:gd name="T31" fmla="*/ 4 h 60"/>
                  <a:gd name="T32" fmla="*/ 3 w 69"/>
                  <a:gd name="T33" fmla="*/ 4 h 60"/>
                  <a:gd name="T34" fmla="*/ 3 w 69"/>
                  <a:gd name="T35" fmla="*/ 3 h 60"/>
                  <a:gd name="T36" fmla="*/ 2 w 69"/>
                  <a:gd name="T37" fmla="*/ 2 h 60"/>
                  <a:gd name="T38" fmla="*/ 1 w 69"/>
                  <a:gd name="T39" fmla="*/ 0 h 60"/>
                  <a:gd name="T40" fmla="*/ 0 w 69"/>
                  <a:gd name="T41" fmla="*/ 0 h 60"/>
                  <a:gd name="T42" fmla="*/ 0 w 69"/>
                  <a:gd name="T43" fmla="*/ 2 h 60"/>
                  <a:gd name="T44" fmla="*/ 0 w 69"/>
                  <a:gd name="T45" fmla="*/ 3 h 60"/>
                  <a:gd name="T46" fmla="*/ 0 w 69"/>
                  <a:gd name="T47" fmla="*/ 5 h 60"/>
                  <a:gd name="T48" fmla="*/ 1 w 69"/>
                  <a:gd name="T49" fmla="*/ 5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9"/>
                  <a:gd name="T76" fmla="*/ 0 h 60"/>
                  <a:gd name="T77" fmla="*/ 69 w 69"/>
                  <a:gd name="T78" fmla="*/ 60 h 6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66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1 w 75"/>
                  <a:gd name="T1" fmla="*/ 5 h 48"/>
                  <a:gd name="T2" fmla="*/ 2 w 75"/>
                  <a:gd name="T3" fmla="*/ 5 h 48"/>
                  <a:gd name="T4" fmla="*/ 3 w 75"/>
                  <a:gd name="T5" fmla="*/ 5 h 48"/>
                  <a:gd name="T6" fmla="*/ 5 w 75"/>
                  <a:gd name="T7" fmla="*/ 5 h 48"/>
                  <a:gd name="T8" fmla="*/ 6 w 75"/>
                  <a:gd name="T9" fmla="*/ 5 h 48"/>
                  <a:gd name="T10" fmla="*/ 7 w 75"/>
                  <a:gd name="T11" fmla="*/ 5 h 48"/>
                  <a:gd name="T12" fmla="*/ 8 w 75"/>
                  <a:gd name="T13" fmla="*/ 4 h 48"/>
                  <a:gd name="T14" fmla="*/ 8 w 75"/>
                  <a:gd name="T15" fmla="*/ 3 h 48"/>
                  <a:gd name="T16" fmla="*/ 8 w 75"/>
                  <a:gd name="T17" fmla="*/ 2 h 48"/>
                  <a:gd name="T18" fmla="*/ 7 w 75"/>
                  <a:gd name="T19" fmla="*/ 2 h 48"/>
                  <a:gd name="T20" fmla="*/ 7 w 75"/>
                  <a:gd name="T21" fmla="*/ 2 h 48"/>
                  <a:gd name="T22" fmla="*/ 6 w 75"/>
                  <a:gd name="T23" fmla="*/ 2 h 48"/>
                  <a:gd name="T24" fmla="*/ 5 w 75"/>
                  <a:gd name="T25" fmla="*/ 2 h 48"/>
                  <a:gd name="T26" fmla="*/ 4 w 75"/>
                  <a:gd name="T27" fmla="*/ 2 h 48"/>
                  <a:gd name="T28" fmla="*/ 3 w 75"/>
                  <a:gd name="T29" fmla="*/ 2 h 48"/>
                  <a:gd name="T30" fmla="*/ 3 w 75"/>
                  <a:gd name="T31" fmla="*/ 3 h 48"/>
                  <a:gd name="T32" fmla="*/ 3 w 75"/>
                  <a:gd name="T33" fmla="*/ 3 h 48"/>
                  <a:gd name="T34" fmla="*/ 2 w 75"/>
                  <a:gd name="T35" fmla="*/ 2 h 48"/>
                  <a:gd name="T36" fmla="*/ 2 w 75"/>
                  <a:gd name="T37" fmla="*/ 1 h 48"/>
                  <a:gd name="T38" fmla="*/ 2 w 75"/>
                  <a:gd name="T39" fmla="*/ 1 h 48"/>
                  <a:gd name="T40" fmla="*/ 2 w 75"/>
                  <a:gd name="T41" fmla="*/ 0 h 48"/>
                  <a:gd name="T42" fmla="*/ 1 w 75"/>
                  <a:gd name="T43" fmla="*/ 0 h 48"/>
                  <a:gd name="T44" fmla="*/ 1 w 75"/>
                  <a:gd name="T45" fmla="*/ 0 h 48"/>
                  <a:gd name="T46" fmla="*/ 0 w 75"/>
                  <a:gd name="T47" fmla="*/ 0 h 48"/>
                  <a:gd name="T48" fmla="*/ 0 w 75"/>
                  <a:gd name="T49" fmla="*/ 1 h 48"/>
                  <a:gd name="T50" fmla="*/ 0 w 75"/>
                  <a:gd name="T51" fmla="*/ 1 h 48"/>
                  <a:gd name="T52" fmla="*/ 1 w 75"/>
                  <a:gd name="T53" fmla="*/ 3 h 48"/>
                  <a:gd name="T54" fmla="*/ 1 w 75"/>
                  <a:gd name="T55" fmla="*/ 4 h 48"/>
                  <a:gd name="T56" fmla="*/ 1 w 75"/>
                  <a:gd name="T57" fmla="*/ 5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5"/>
                  <a:gd name="T88" fmla="*/ 0 h 48"/>
                  <a:gd name="T89" fmla="*/ 75 w 75"/>
                  <a:gd name="T90" fmla="*/ 48 h 48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67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2 w 63"/>
                  <a:gd name="T1" fmla="*/ 6 h 57"/>
                  <a:gd name="T2" fmla="*/ 2 w 63"/>
                  <a:gd name="T3" fmla="*/ 6 h 57"/>
                  <a:gd name="T4" fmla="*/ 4 w 63"/>
                  <a:gd name="T5" fmla="*/ 6 h 57"/>
                  <a:gd name="T6" fmla="*/ 5 w 63"/>
                  <a:gd name="T7" fmla="*/ 6 h 57"/>
                  <a:gd name="T8" fmla="*/ 6 w 63"/>
                  <a:gd name="T9" fmla="*/ 6 h 57"/>
                  <a:gd name="T10" fmla="*/ 7 w 63"/>
                  <a:gd name="T11" fmla="*/ 5 h 57"/>
                  <a:gd name="T12" fmla="*/ 7 w 63"/>
                  <a:gd name="T13" fmla="*/ 5 h 57"/>
                  <a:gd name="T14" fmla="*/ 7 w 63"/>
                  <a:gd name="T15" fmla="*/ 5 h 57"/>
                  <a:gd name="T16" fmla="*/ 7 w 63"/>
                  <a:gd name="T17" fmla="*/ 4 h 57"/>
                  <a:gd name="T18" fmla="*/ 7 w 63"/>
                  <a:gd name="T19" fmla="*/ 4 h 57"/>
                  <a:gd name="T20" fmla="*/ 6 w 63"/>
                  <a:gd name="T21" fmla="*/ 4 h 57"/>
                  <a:gd name="T22" fmla="*/ 6 w 63"/>
                  <a:gd name="T23" fmla="*/ 3 h 57"/>
                  <a:gd name="T24" fmla="*/ 5 w 63"/>
                  <a:gd name="T25" fmla="*/ 4 h 57"/>
                  <a:gd name="T26" fmla="*/ 4 w 63"/>
                  <a:gd name="T27" fmla="*/ 4 h 57"/>
                  <a:gd name="T28" fmla="*/ 3 w 63"/>
                  <a:gd name="T29" fmla="*/ 4 h 57"/>
                  <a:gd name="T30" fmla="*/ 3 w 63"/>
                  <a:gd name="T31" fmla="*/ 4 h 57"/>
                  <a:gd name="T32" fmla="*/ 2 w 63"/>
                  <a:gd name="T33" fmla="*/ 4 h 57"/>
                  <a:gd name="T34" fmla="*/ 2 w 63"/>
                  <a:gd name="T35" fmla="*/ 3 h 57"/>
                  <a:gd name="T36" fmla="*/ 2 w 63"/>
                  <a:gd name="T37" fmla="*/ 2 h 57"/>
                  <a:gd name="T38" fmla="*/ 2 w 63"/>
                  <a:gd name="T39" fmla="*/ 0 h 57"/>
                  <a:gd name="T40" fmla="*/ 1 w 63"/>
                  <a:gd name="T41" fmla="*/ 0 h 57"/>
                  <a:gd name="T42" fmla="*/ 0 w 63"/>
                  <a:gd name="T43" fmla="*/ 2 h 57"/>
                  <a:gd name="T44" fmla="*/ 0 w 63"/>
                  <a:gd name="T45" fmla="*/ 4 h 57"/>
                  <a:gd name="T46" fmla="*/ 1 w 63"/>
                  <a:gd name="T47" fmla="*/ 5 h 57"/>
                  <a:gd name="T48" fmla="*/ 2 w 63"/>
                  <a:gd name="T49" fmla="*/ 6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57"/>
                  <a:gd name="T77" fmla="*/ 63 w 63"/>
                  <a:gd name="T78" fmla="*/ 57 h 5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68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3 w 65"/>
                  <a:gd name="T1" fmla="*/ 6 h 57"/>
                  <a:gd name="T2" fmla="*/ 3 w 65"/>
                  <a:gd name="T3" fmla="*/ 6 h 57"/>
                  <a:gd name="T4" fmla="*/ 4 w 65"/>
                  <a:gd name="T5" fmla="*/ 6 h 57"/>
                  <a:gd name="T6" fmla="*/ 5 w 65"/>
                  <a:gd name="T7" fmla="*/ 6 h 57"/>
                  <a:gd name="T8" fmla="*/ 6 w 65"/>
                  <a:gd name="T9" fmla="*/ 5 h 57"/>
                  <a:gd name="T10" fmla="*/ 6 w 65"/>
                  <a:gd name="T11" fmla="*/ 5 h 57"/>
                  <a:gd name="T12" fmla="*/ 7 w 65"/>
                  <a:gd name="T13" fmla="*/ 5 h 57"/>
                  <a:gd name="T14" fmla="*/ 7 w 65"/>
                  <a:gd name="T15" fmla="*/ 4 h 57"/>
                  <a:gd name="T16" fmla="*/ 6 w 65"/>
                  <a:gd name="T17" fmla="*/ 4 h 57"/>
                  <a:gd name="T18" fmla="*/ 5 w 65"/>
                  <a:gd name="T19" fmla="*/ 3 h 57"/>
                  <a:gd name="T20" fmla="*/ 5 w 65"/>
                  <a:gd name="T21" fmla="*/ 3 h 57"/>
                  <a:gd name="T22" fmla="*/ 4 w 65"/>
                  <a:gd name="T23" fmla="*/ 4 h 57"/>
                  <a:gd name="T24" fmla="*/ 4 w 65"/>
                  <a:gd name="T25" fmla="*/ 4 h 57"/>
                  <a:gd name="T26" fmla="*/ 3 w 65"/>
                  <a:gd name="T27" fmla="*/ 4 h 57"/>
                  <a:gd name="T28" fmla="*/ 3 w 65"/>
                  <a:gd name="T29" fmla="*/ 2 h 57"/>
                  <a:gd name="T30" fmla="*/ 2 w 65"/>
                  <a:gd name="T31" fmla="*/ 1 h 57"/>
                  <a:gd name="T32" fmla="*/ 1 w 65"/>
                  <a:gd name="T33" fmla="*/ 0 h 57"/>
                  <a:gd name="T34" fmla="*/ 0 w 65"/>
                  <a:gd name="T35" fmla="*/ 2 h 57"/>
                  <a:gd name="T36" fmla="*/ 1 w 65"/>
                  <a:gd name="T37" fmla="*/ 4 h 57"/>
                  <a:gd name="T38" fmla="*/ 2 w 65"/>
                  <a:gd name="T39" fmla="*/ 5 h 57"/>
                  <a:gd name="T40" fmla="*/ 3 w 65"/>
                  <a:gd name="T41" fmla="*/ 6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5"/>
                  <a:gd name="T64" fmla="*/ 0 h 57"/>
                  <a:gd name="T65" fmla="*/ 65 w 65"/>
                  <a:gd name="T66" fmla="*/ 57 h 5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69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2 w 79"/>
                  <a:gd name="T1" fmla="*/ 7 h 80"/>
                  <a:gd name="T2" fmla="*/ 2 w 79"/>
                  <a:gd name="T3" fmla="*/ 7 h 80"/>
                  <a:gd name="T4" fmla="*/ 3 w 79"/>
                  <a:gd name="T5" fmla="*/ 8 h 80"/>
                  <a:gd name="T6" fmla="*/ 3 w 79"/>
                  <a:gd name="T7" fmla="*/ 8 h 80"/>
                  <a:gd name="T8" fmla="*/ 4 w 79"/>
                  <a:gd name="T9" fmla="*/ 8 h 80"/>
                  <a:gd name="T10" fmla="*/ 5 w 79"/>
                  <a:gd name="T11" fmla="*/ 8 h 80"/>
                  <a:gd name="T12" fmla="*/ 6 w 79"/>
                  <a:gd name="T13" fmla="*/ 8 h 80"/>
                  <a:gd name="T14" fmla="*/ 7 w 79"/>
                  <a:gd name="T15" fmla="*/ 7 h 80"/>
                  <a:gd name="T16" fmla="*/ 8 w 79"/>
                  <a:gd name="T17" fmla="*/ 6 h 80"/>
                  <a:gd name="T18" fmla="*/ 8 w 79"/>
                  <a:gd name="T19" fmla="*/ 6 h 80"/>
                  <a:gd name="T20" fmla="*/ 9 w 79"/>
                  <a:gd name="T21" fmla="*/ 5 h 80"/>
                  <a:gd name="T22" fmla="*/ 9 w 79"/>
                  <a:gd name="T23" fmla="*/ 5 h 80"/>
                  <a:gd name="T24" fmla="*/ 9 w 79"/>
                  <a:gd name="T25" fmla="*/ 5 h 80"/>
                  <a:gd name="T26" fmla="*/ 8 w 79"/>
                  <a:gd name="T27" fmla="*/ 4 h 80"/>
                  <a:gd name="T28" fmla="*/ 7 w 79"/>
                  <a:gd name="T29" fmla="*/ 4 h 80"/>
                  <a:gd name="T30" fmla="*/ 6 w 79"/>
                  <a:gd name="T31" fmla="*/ 4 h 80"/>
                  <a:gd name="T32" fmla="*/ 5 w 79"/>
                  <a:gd name="T33" fmla="*/ 4 h 80"/>
                  <a:gd name="T34" fmla="*/ 4 w 79"/>
                  <a:gd name="T35" fmla="*/ 5 h 80"/>
                  <a:gd name="T36" fmla="*/ 4 w 79"/>
                  <a:gd name="T37" fmla="*/ 5 h 80"/>
                  <a:gd name="T38" fmla="*/ 3 w 79"/>
                  <a:gd name="T39" fmla="*/ 5 h 80"/>
                  <a:gd name="T40" fmla="*/ 3 w 79"/>
                  <a:gd name="T41" fmla="*/ 6 h 80"/>
                  <a:gd name="T42" fmla="*/ 3 w 79"/>
                  <a:gd name="T43" fmla="*/ 5 h 80"/>
                  <a:gd name="T44" fmla="*/ 2 w 79"/>
                  <a:gd name="T45" fmla="*/ 3 h 80"/>
                  <a:gd name="T46" fmla="*/ 1 w 79"/>
                  <a:gd name="T47" fmla="*/ 1 h 80"/>
                  <a:gd name="T48" fmla="*/ 0 w 79"/>
                  <a:gd name="T49" fmla="*/ 0 h 80"/>
                  <a:gd name="T50" fmla="*/ 0 w 79"/>
                  <a:gd name="T51" fmla="*/ 3 h 80"/>
                  <a:gd name="T52" fmla="*/ 1 w 79"/>
                  <a:gd name="T53" fmla="*/ 5 h 80"/>
                  <a:gd name="T54" fmla="*/ 1 w 79"/>
                  <a:gd name="T55" fmla="*/ 7 h 80"/>
                  <a:gd name="T56" fmla="*/ 2 w 79"/>
                  <a:gd name="T57" fmla="*/ 7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80"/>
                  <a:gd name="T89" fmla="*/ 79 w 79"/>
                  <a:gd name="T90" fmla="*/ 80 h 8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70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1 w 79"/>
                  <a:gd name="T1" fmla="*/ 6 h 67"/>
                  <a:gd name="T2" fmla="*/ 2 w 79"/>
                  <a:gd name="T3" fmla="*/ 6 h 67"/>
                  <a:gd name="T4" fmla="*/ 2 w 79"/>
                  <a:gd name="T5" fmla="*/ 6 h 67"/>
                  <a:gd name="T6" fmla="*/ 3 w 79"/>
                  <a:gd name="T7" fmla="*/ 7 h 67"/>
                  <a:gd name="T8" fmla="*/ 4 w 79"/>
                  <a:gd name="T9" fmla="*/ 7 h 67"/>
                  <a:gd name="T10" fmla="*/ 5 w 79"/>
                  <a:gd name="T11" fmla="*/ 7 h 67"/>
                  <a:gd name="T12" fmla="*/ 6 w 79"/>
                  <a:gd name="T13" fmla="*/ 7 h 67"/>
                  <a:gd name="T14" fmla="*/ 7 w 79"/>
                  <a:gd name="T15" fmla="*/ 7 h 67"/>
                  <a:gd name="T16" fmla="*/ 8 w 79"/>
                  <a:gd name="T17" fmla="*/ 7 h 67"/>
                  <a:gd name="T18" fmla="*/ 9 w 79"/>
                  <a:gd name="T19" fmla="*/ 7 h 67"/>
                  <a:gd name="T20" fmla="*/ 9 w 79"/>
                  <a:gd name="T21" fmla="*/ 6 h 67"/>
                  <a:gd name="T22" fmla="*/ 9 w 79"/>
                  <a:gd name="T23" fmla="*/ 6 h 67"/>
                  <a:gd name="T24" fmla="*/ 9 w 79"/>
                  <a:gd name="T25" fmla="*/ 5 h 67"/>
                  <a:gd name="T26" fmla="*/ 9 w 79"/>
                  <a:gd name="T27" fmla="*/ 4 h 67"/>
                  <a:gd name="T28" fmla="*/ 8 w 79"/>
                  <a:gd name="T29" fmla="*/ 4 h 67"/>
                  <a:gd name="T30" fmla="*/ 6 w 79"/>
                  <a:gd name="T31" fmla="*/ 4 h 67"/>
                  <a:gd name="T32" fmla="*/ 5 w 79"/>
                  <a:gd name="T33" fmla="*/ 4 h 67"/>
                  <a:gd name="T34" fmla="*/ 5 w 79"/>
                  <a:gd name="T35" fmla="*/ 4 h 67"/>
                  <a:gd name="T36" fmla="*/ 4 w 79"/>
                  <a:gd name="T37" fmla="*/ 4 h 67"/>
                  <a:gd name="T38" fmla="*/ 3 w 79"/>
                  <a:gd name="T39" fmla="*/ 4 h 67"/>
                  <a:gd name="T40" fmla="*/ 3 w 79"/>
                  <a:gd name="T41" fmla="*/ 4 h 67"/>
                  <a:gd name="T42" fmla="*/ 3 w 79"/>
                  <a:gd name="T43" fmla="*/ 4 h 67"/>
                  <a:gd name="T44" fmla="*/ 3 w 79"/>
                  <a:gd name="T45" fmla="*/ 2 h 67"/>
                  <a:gd name="T46" fmla="*/ 2 w 79"/>
                  <a:gd name="T47" fmla="*/ 0 h 67"/>
                  <a:gd name="T48" fmla="*/ 0 w 79"/>
                  <a:gd name="T49" fmla="*/ 0 h 67"/>
                  <a:gd name="T50" fmla="*/ 0 w 79"/>
                  <a:gd name="T51" fmla="*/ 2 h 67"/>
                  <a:gd name="T52" fmla="*/ 0 w 79"/>
                  <a:gd name="T53" fmla="*/ 4 h 67"/>
                  <a:gd name="T54" fmla="*/ 1 w 79"/>
                  <a:gd name="T55" fmla="*/ 5 h 67"/>
                  <a:gd name="T56" fmla="*/ 1 w 79"/>
                  <a:gd name="T57" fmla="*/ 6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79"/>
                  <a:gd name="T88" fmla="*/ 0 h 67"/>
                  <a:gd name="T89" fmla="*/ 79 w 79"/>
                  <a:gd name="T90" fmla="*/ 67 h 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71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1 w 77"/>
                  <a:gd name="T1" fmla="*/ 6 h 62"/>
                  <a:gd name="T2" fmla="*/ 2 w 77"/>
                  <a:gd name="T3" fmla="*/ 6 h 62"/>
                  <a:gd name="T4" fmla="*/ 3 w 77"/>
                  <a:gd name="T5" fmla="*/ 6 h 62"/>
                  <a:gd name="T6" fmla="*/ 5 w 77"/>
                  <a:gd name="T7" fmla="*/ 6 h 62"/>
                  <a:gd name="T8" fmla="*/ 6 w 77"/>
                  <a:gd name="T9" fmla="*/ 6 h 62"/>
                  <a:gd name="T10" fmla="*/ 7 w 77"/>
                  <a:gd name="T11" fmla="*/ 6 h 62"/>
                  <a:gd name="T12" fmla="*/ 8 w 77"/>
                  <a:gd name="T13" fmla="*/ 6 h 62"/>
                  <a:gd name="T14" fmla="*/ 9 w 77"/>
                  <a:gd name="T15" fmla="*/ 5 h 62"/>
                  <a:gd name="T16" fmla="*/ 8 w 77"/>
                  <a:gd name="T17" fmla="*/ 5 h 62"/>
                  <a:gd name="T18" fmla="*/ 8 w 77"/>
                  <a:gd name="T19" fmla="*/ 4 h 62"/>
                  <a:gd name="T20" fmla="*/ 7 w 77"/>
                  <a:gd name="T21" fmla="*/ 4 h 62"/>
                  <a:gd name="T22" fmla="*/ 6 w 77"/>
                  <a:gd name="T23" fmla="*/ 3 h 62"/>
                  <a:gd name="T24" fmla="*/ 5 w 77"/>
                  <a:gd name="T25" fmla="*/ 3 h 62"/>
                  <a:gd name="T26" fmla="*/ 4 w 77"/>
                  <a:gd name="T27" fmla="*/ 4 h 62"/>
                  <a:gd name="T28" fmla="*/ 4 w 77"/>
                  <a:gd name="T29" fmla="*/ 4 h 62"/>
                  <a:gd name="T30" fmla="*/ 3 w 77"/>
                  <a:gd name="T31" fmla="*/ 4 h 62"/>
                  <a:gd name="T32" fmla="*/ 3 w 77"/>
                  <a:gd name="T33" fmla="*/ 4 h 62"/>
                  <a:gd name="T34" fmla="*/ 3 w 77"/>
                  <a:gd name="T35" fmla="*/ 3 h 62"/>
                  <a:gd name="T36" fmla="*/ 2 w 77"/>
                  <a:gd name="T37" fmla="*/ 2 h 62"/>
                  <a:gd name="T38" fmla="*/ 2 w 77"/>
                  <a:gd name="T39" fmla="*/ 0 h 62"/>
                  <a:gd name="T40" fmla="*/ 0 w 77"/>
                  <a:gd name="T41" fmla="*/ 0 h 62"/>
                  <a:gd name="T42" fmla="*/ 0 w 77"/>
                  <a:gd name="T43" fmla="*/ 2 h 62"/>
                  <a:gd name="T44" fmla="*/ 0 w 77"/>
                  <a:gd name="T45" fmla="*/ 4 h 62"/>
                  <a:gd name="T46" fmla="*/ 1 w 77"/>
                  <a:gd name="T47" fmla="*/ 5 h 62"/>
                  <a:gd name="T48" fmla="*/ 1 w 77"/>
                  <a:gd name="T49" fmla="*/ 6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7"/>
                  <a:gd name="T76" fmla="*/ 0 h 62"/>
                  <a:gd name="T77" fmla="*/ 77 w 77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72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1 w 366"/>
                  <a:gd name="T1" fmla="*/ 17 h 845"/>
                  <a:gd name="T2" fmla="*/ 2 w 366"/>
                  <a:gd name="T3" fmla="*/ 27 h 845"/>
                  <a:gd name="T4" fmla="*/ 5 w 366"/>
                  <a:gd name="T5" fmla="*/ 38 h 845"/>
                  <a:gd name="T6" fmla="*/ 9 w 366"/>
                  <a:gd name="T7" fmla="*/ 52 h 845"/>
                  <a:gd name="T8" fmla="*/ 14 w 366"/>
                  <a:gd name="T9" fmla="*/ 65 h 845"/>
                  <a:gd name="T10" fmla="*/ 18 w 366"/>
                  <a:gd name="T11" fmla="*/ 77 h 845"/>
                  <a:gd name="T12" fmla="*/ 22 w 366"/>
                  <a:gd name="T13" fmla="*/ 86 h 845"/>
                  <a:gd name="T14" fmla="*/ 25 w 366"/>
                  <a:gd name="T15" fmla="*/ 89 h 845"/>
                  <a:gd name="T16" fmla="*/ 30 w 366"/>
                  <a:gd name="T17" fmla="*/ 92 h 845"/>
                  <a:gd name="T18" fmla="*/ 35 w 366"/>
                  <a:gd name="T19" fmla="*/ 93 h 845"/>
                  <a:gd name="T20" fmla="*/ 39 w 366"/>
                  <a:gd name="T21" fmla="*/ 93 h 845"/>
                  <a:gd name="T22" fmla="*/ 40 w 366"/>
                  <a:gd name="T23" fmla="*/ 92 h 845"/>
                  <a:gd name="T24" fmla="*/ 41 w 366"/>
                  <a:gd name="T25" fmla="*/ 90 h 845"/>
                  <a:gd name="T26" fmla="*/ 39 w 366"/>
                  <a:gd name="T27" fmla="*/ 89 h 845"/>
                  <a:gd name="T28" fmla="*/ 37 w 366"/>
                  <a:gd name="T29" fmla="*/ 88 h 845"/>
                  <a:gd name="T30" fmla="*/ 33 w 366"/>
                  <a:gd name="T31" fmla="*/ 87 h 845"/>
                  <a:gd name="T32" fmla="*/ 29 w 366"/>
                  <a:gd name="T33" fmla="*/ 86 h 845"/>
                  <a:gd name="T34" fmla="*/ 27 w 366"/>
                  <a:gd name="T35" fmla="*/ 84 h 845"/>
                  <a:gd name="T36" fmla="*/ 24 w 366"/>
                  <a:gd name="T37" fmla="*/ 78 h 845"/>
                  <a:gd name="T38" fmla="*/ 22 w 366"/>
                  <a:gd name="T39" fmla="*/ 71 h 845"/>
                  <a:gd name="T40" fmla="*/ 19 w 366"/>
                  <a:gd name="T41" fmla="*/ 64 h 845"/>
                  <a:gd name="T42" fmla="*/ 17 w 366"/>
                  <a:gd name="T43" fmla="*/ 57 h 845"/>
                  <a:gd name="T44" fmla="*/ 14 w 366"/>
                  <a:gd name="T45" fmla="*/ 48 h 845"/>
                  <a:gd name="T46" fmla="*/ 10 w 366"/>
                  <a:gd name="T47" fmla="*/ 39 h 845"/>
                  <a:gd name="T48" fmla="*/ 7 w 366"/>
                  <a:gd name="T49" fmla="*/ 29 h 845"/>
                  <a:gd name="T50" fmla="*/ 5 w 366"/>
                  <a:gd name="T51" fmla="*/ 19 h 845"/>
                  <a:gd name="T52" fmla="*/ 5 w 366"/>
                  <a:gd name="T53" fmla="*/ 12 h 845"/>
                  <a:gd name="T54" fmla="*/ 4 w 366"/>
                  <a:gd name="T55" fmla="*/ 7 h 845"/>
                  <a:gd name="T56" fmla="*/ 2 w 366"/>
                  <a:gd name="T57" fmla="*/ 3 h 845"/>
                  <a:gd name="T58" fmla="*/ 1 w 366"/>
                  <a:gd name="T59" fmla="*/ 0 h 845"/>
                  <a:gd name="T60" fmla="*/ 1 w 366"/>
                  <a:gd name="T61" fmla="*/ 2 h 845"/>
                  <a:gd name="T62" fmla="*/ 1 w 366"/>
                  <a:gd name="T63" fmla="*/ 8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66"/>
                  <a:gd name="T97" fmla="*/ 0 h 845"/>
                  <a:gd name="T98" fmla="*/ 366 w 366"/>
                  <a:gd name="T99" fmla="*/ 845 h 84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73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9 w 88"/>
                  <a:gd name="T1" fmla="*/ 3 h 87"/>
                  <a:gd name="T2" fmla="*/ 10 w 88"/>
                  <a:gd name="T3" fmla="*/ 2 h 87"/>
                  <a:gd name="T4" fmla="*/ 10 w 88"/>
                  <a:gd name="T5" fmla="*/ 1 h 87"/>
                  <a:gd name="T6" fmla="*/ 9 w 88"/>
                  <a:gd name="T7" fmla="*/ 1 h 87"/>
                  <a:gd name="T8" fmla="*/ 8 w 88"/>
                  <a:gd name="T9" fmla="*/ 0 h 87"/>
                  <a:gd name="T10" fmla="*/ 8 w 88"/>
                  <a:gd name="T11" fmla="*/ 0 h 87"/>
                  <a:gd name="T12" fmla="*/ 7 w 88"/>
                  <a:gd name="T13" fmla="*/ 0 h 87"/>
                  <a:gd name="T14" fmla="*/ 6 w 88"/>
                  <a:gd name="T15" fmla="*/ 0 h 87"/>
                  <a:gd name="T16" fmla="*/ 5 w 88"/>
                  <a:gd name="T17" fmla="*/ 1 h 87"/>
                  <a:gd name="T18" fmla="*/ 5 w 88"/>
                  <a:gd name="T19" fmla="*/ 1 h 87"/>
                  <a:gd name="T20" fmla="*/ 4 w 88"/>
                  <a:gd name="T21" fmla="*/ 2 h 87"/>
                  <a:gd name="T22" fmla="*/ 3 w 88"/>
                  <a:gd name="T23" fmla="*/ 3 h 87"/>
                  <a:gd name="T24" fmla="*/ 2 w 88"/>
                  <a:gd name="T25" fmla="*/ 5 h 87"/>
                  <a:gd name="T26" fmla="*/ 1 w 88"/>
                  <a:gd name="T27" fmla="*/ 6 h 87"/>
                  <a:gd name="T28" fmla="*/ 0 w 88"/>
                  <a:gd name="T29" fmla="*/ 8 h 87"/>
                  <a:gd name="T30" fmla="*/ 0 w 88"/>
                  <a:gd name="T31" fmla="*/ 9 h 87"/>
                  <a:gd name="T32" fmla="*/ 0 w 88"/>
                  <a:gd name="T33" fmla="*/ 10 h 87"/>
                  <a:gd name="T34" fmla="*/ 2 w 88"/>
                  <a:gd name="T35" fmla="*/ 9 h 87"/>
                  <a:gd name="T36" fmla="*/ 3 w 88"/>
                  <a:gd name="T37" fmla="*/ 8 h 87"/>
                  <a:gd name="T38" fmla="*/ 4 w 88"/>
                  <a:gd name="T39" fmla="*/ 7 h 87"/>
                  <a:gd name="T40" fmla="*/ 6 w 88"/>
                  <a:gd name="T41" fmla="*/ 6 h 87"/>
                  <a:gd name="T42" fmla="*/ 7 w 88"/>
                  <a:gd name="T43" fmla="*/ 5 h 87"/>
                  <a:gd name="T44" fmla="*/ 8 w 88"/>
                  <a:gd name="T45" fmla="*/ 4 h 87"/>
                  <a:gd name="T46" fmla="*/ 9 w 88"/>
                  <a:gd name="T47" fmla="*/ 3 h 87"/>
                  <a:gd name="T48" fmla="*/ 9 w 88"/>
                  <a:gd name="T49" fmla="*/ 3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8"/>
                  <a:gd name="T76" fmla="*/ 0 h 87"/>
                  <a:gd name="T77" fmla="*/ 88 w 88"/>
                  <a:gd name="T78" fmla="*/ 87 h 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Freeform 74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10 w 102"/>
                  <a:gd name="T1" fmla="*/ 2 h 28"/>
                  <a:gd name="T2" fmla="*/ 11 w 102"/>
                  <a:gd name="T3" fmla="*/ 2 h 28"/>
                  <a:gd name="T4" fmla="*/ 11 w 102"/>
                  <a:gd name="T5" fmla="*/ 2 h 28"/>
                  <a:gd name="T6" fmla="*/ 11 w 102"/>
                  <a:gd name="T7" fmla="*/ 2 h 28"/>
                  <a:gd name="T8" fmla="*/ 11 w 102"/>
                  <a:gd name="T9" fmla="*/ 1 h 28"/>
                  <a:gd name="T10" fmla="*/ 11 w 102"/>
                  <a:gd name="T11" fmla="*/ 1 h 28"/>
                  <a:gd name="T12" fmla="*/ 11 w 102"/>
                  <a:gd name="T13" fmla="*/ 0 h 28"/>
                  <a:gd name="T14" fmla="*/ 10 w 102"/>
                  <a:gd name="T15" fmla="*/ 0 h 28"/>
                  <a:gd name="T16" fmla="*/ 10 w 102"/>
                  <a:gd name="T17" fmla="*/ 0 h 28"/>
                  <a:gd name="T18" fmla="*/ 8 w 102"/>
                  <a:gd name="T19" fmla="*/ 0 h 28"/>
                  <a:gd name="T20" fmla="*/ 7 w 102"/>
                  <a:gd name="T21" fmla="*/ 1 h 28"/>
                  <a:gd name="T22" fmla="*/ 5 w 102"/>
                  <a:gd name="T23" fmla="*/ 1 h 28"/>
                  <a:gd name="T24" fmla="*/ 4 w 102"/>
                  <a:gd name="T25" fmla="*/ 1 h 28"/>
                  <a:gd name="T26" fmla="*/ 2 w 102"/>
                  <a:gd name="T27" fmla="*/ 2 h 28"/>
                  <a:gd name="T28" fmla="*/ 1 w 102"/>
                  <a:gd name="T29" fmla="*/ 2 h 28"/>
                  <a:gd name="T30" fmla="*/ 0 w 102"/>
                  <a:gd name="T31" fmla="*/ 2 h 28"/>
                  <a:gd name="T32" fmla="*/ 0 w 102"/>
                  <a:gd name="T33" fmla="*/ 3 h 28"/>
                  <a:gd name="T34" fmla="*/ 1 w 102"/>
                  <a:gd name="T35" fmla="*/ 3 h 28"/>
                  <a:gd name="T36" fmla="*/ 2 w 102"/>
                  <a:gd name="T37" fmla="*/ 3 h 28"/>
                  <a:gd name="T38" fmla="*/ 4 w 102"/>
                  <a:gd name="T39" fmla="*/ 3 h 28"/>
                  <a:gd name="T40" fmla="*/ 5 w 102"/>
                  <a:gd name="T41" fmla="*/ 3 h 28"/>
                  <a:gd name="T42" fmla="*/ 6 w 102"/>
                  <a:gd name="T43" fmla="*/ 3 h 28"/>
                  <a:gd name="T44" fmla="*/ 7 w 102"/>
                  <a:gd name="T45" fmla="*/ 3 h 28"/>
                  <a:gd name="T46" fmla="*/ 9 w 102"/>
                  <a:gd name="T47" fmla="*/ 3 h 28"/>
                  <a:gd name="T48" fmla="*/ 10 w 102"/>
                  <a:gd name="T49" fmla="*/ 2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2"/>
                  <a:gd name="T76" fmla="*/ 0 h 28"/>
                  <a:gd name="T77" fmla="*/ 102 w 102"/>
                  <a:gd name="T78" fmla="*/ 28 h 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75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4 w 142"/>
                  <a:gd name="T1" fmla="*/ 4 h 36"/>
                  <a:gd name="T2" fmla="*/ 14 w 142"/>
                  <a:gd name="T3" fmla="*/ 4 h 36"/>
                  <a:gd name="T4" fmla="*/ 15 w 142"/>
                  <a:gd name="T5" fmla="*/ 4 h 36"/>
                  <a:gd name="T6" fmla="*/ 15 w 142"/>
                  <a:gd name="T7" fmla="*/ 3 h 36"/>
                  <a:gd name="T8" fmla="*/ 16 w 142"/>
                  <a:gd name="T9" fmla="*/ 2 h 36"/>
                  <a:gd name="T10" fmla="*/ 16 w 142"/>
                  <a:gd name="T11" fmla="*/ 2 h 36"/>
                  <a:gd name="T12" fmla="*/ 15 w 142"/>
                  <a:gd name="T13" fmla="*/ 1 h 36"/>
                  <a:gd name="T14" fmla="*/ 15 w 142"/>
                  <a:gd name="T15" fmla="*/ 1 h 36"/>
                  <a:gd name="T16" fmla="*/ 14 w 142"/>
                  <a:gd name="T17" fmla="*/ 0 h 36"/>
                  <a:gd name="T18" fmla="*/ 12 w 142"/>
                  <a:gd name="T19" fmla="*/ 0 h 36"/>
                  <a:gd name="T20" fmla="*/ 10 w 142"/>
                  <a:gd name="T21" fmla="*/ 0 h 36"/>
                  <a:gd name="T22" fmla="*/ 7 w 142"/>
                  <a:gd name="T23" fmla="*/ 0 h 36"/>
                  <a:gd name="T24" fmla="*/ 5 w 142"/>
                  <a:gd name="T25" fmla="*/ 0 h 36"/>
                  <a:gd name="T26" fmla="*/ 3 w 142"/>
                  <a:gd name="T27" fmla="*/ 0 h 36"/>
                  <a:gd name="T28" fmla="*/ 1 w 142"/>
                  <a:gd name="T29" fmla="*/ 0 h 36"/>
                  <a:gd name="T30" fmla="*/ 0 w 142"/>
                  <a:gd name="T31" fmla="*/ 1 h 36"/>
                  <a:gd name="T32" fmla="*/ 0 w 142"/>
                  <a:gd name="T33" fmla="*/ 1 h 36"/>
                  <a:gd name="T34" fmla="*/ 1 w 142"/>
                  <a:gd name="T35" fmla="*/ 1 h 36"/>
                  <a:gd name="T36" fmla="*/ 2 w 142"/>
                  <a:gd name="T37" fmla="*/ 2 h 36"/>
                  <a:gd name="T38" fmla="*/ 4 w 142"/>
                  <a:gd name="T39" fmla="*/ 2 h 36"/>
                  <a:gd name="T40" fmla="*/ 6 w 142"/>
                  <a:gd name="T41" fmla="*/ 2 h 36"/>
                  <a:gd name="T42" fmla="*/ 8 w 142"/>
                  <a:gd name="T43" fmla="*/ 3 h 36"/>
                  <a:gd name="T44" fmla="*/ 10 w 142"/>
                  <a:gd name="T45" fmla="*/ 3 h 36"/>
                  <a:gd name="T46" fmla="*/ 12 w 142"/>
                  <a:gd name="T47" fmla="*/ 4 h 36"/>
                  <a:gd name="T48" fmla="*/ 14 w 142"/>
                  <a:gd name="T49" fmla="*/ 4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2"/>
                  <a:gd name="T76" fmla="*/ 0 h 36"/>
                  <a:gd name="T77" fmla="*/ 142 w 14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Freeform 76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12 w 351"/>
                  <a:gd name="T1" fmla="*/ 33 h 601"/>
                  <a:gd name="T2" fmla="*/ 15 w 351"/>
                  <a:gd name="T3" fmla="*/ 37 h 601"/>
                  <a:gd name="T4" fmla="*/ 17 w 351"/>
                  <a:gd name="T5" fmla="*/ 42 h 601"/>
                  <a:gd name="T6" fmla="*/ 20 w 351"/>
                  <a:gd name="T7" fmla="*/ 46 h 601"/>
                  <a:gd name="T8" fmla="*/ 23 w 351"/>
                  <a:gd name="T9" fmla="*/ 50 h 601"/>
                  <a:gd name="T10" fmla="*/ 26 w 351"/>
                  <a:gd name="T11" fmla="*/ 54 h 601"/>
                  <a:gd name="T12" fmla="*/ 29 w 351"/>
                  <a:gd name="T13" fmla="*/ 58 h 601"/>
                  <a:gd name="T14" fmla="*/ 32 w 351"/>
                  <a:gd name="T15" fmla="*/ 62 h 601"/>
                  <a:gd name="T16" fmla="*/ 36 w 351"/>
                  <a:gd name="T17" fmla="*/ 66 h 601"/>
                  <a:gd name="T18" fmla="*/ 36 w 351"/>
                  <a:gd name="T19" fmla="*/ 66 h 601"/>
                  <a:gd name="T20" fmla="*/ 37 w 351"/>
                  <a:gd name="T21" fmla="*/ 67 h 601"/>
                  <a:gd name="T22" fmla="*/ 37 w 351"/>
                  <a:gd name="T23" fmla="*/ 67 h 601"/>
                  <a:gd name="T24" fmla="*/ 38 w 351"/>
                  <a:gd name="T25" fmla="*/ 66 h 601"/>
                  <a:gd name="T26" fmla="*/ 39 w 351"/>
                  <a:gd name="T27" fmla="*/ 66 h 601"/>
                  <a:gd name="T28" fmla="*/ 39 w 351"/>
                  <a:gd name="T29" fmla="*/ 65 h 601"/>
                  <a:gd name="T30" fmla="*/ 39 w 351"/>
                  <a:gd name="T31" fmla="*/ 65 h 601"/>
                  <a:gd name="T32" fmla="*/ 39 w 351"/>
                  <a:gd name="T33" fmla="*/ 64 h 601"/>
                  <a:gd name="T34" fmla="*/ 36 w 351"/>
                  <a:gd name="T35" fmla="*/ 60 h 601"/>
                  <a:gd name="T36" fmla="*/ 34 w 351"/>
                  <a:gd name="T37" fmla="*/ 55 h 601"/>
                  <a:gd name="T38" fmla="*/ 31 w 351"/>
                  <a:gd name="T39" fmla="*/ 51 h 601"/>
                  <a:gd name="T40" fmla="*/ 28 w 351"/>
                  <a:gd name="T41" fmla="*/ 47 h 601"/>
                  <a:gd name="T42" fmla="*/ 25 w 351"/>
                  <a:gd name="T43" fmla="*/ 43 h 601"/>
                  <a:gd name="T44" fmla="*/ 22 w 351"/>
                  <a:gd name="T45" fmla="*/ 39 h 601"/>
                  <a:gd name="T46" fmla="*/ 19 w 351"/>
                  <a:gd name="T47" fmla="*/ 35 h 601"/>
                  <a:gd name="T48" fmla="*/ 16 w 351"/>
                  <a:gd name="T49" fmla="*/ 31 h 601"/>
                  <a:gd name="T50" fmla="*/ 14 w 351"/>
                  <a:gd name="T51" fmla="*/ 27 h 601"/>
                  <a:gd name="T52" fmla="*/ 11 w 351"/>
                  <a:gd name="T53" fmla="*/ 22 h 601"/>
                  <a:gd name="T54" fmla="*/ 9 w 351"/>
                  <a:gd name="T55" fmla="*/ 17 h 601"/>
                  <a:gd name="T56" fmla="*/ 7 w 351"/>
                  <a:gd name="T57" fmla="*/ 12 h 601"/>
                  <a:gd name="T58" fmla="*/ 4 w 351"/>
                  <a:gd name="T59" fmla="*/ 7 h 601"/>
                  <a:gd name="T60" fmla="*/ 2 w 351"/>
                  <a:gd name="T61" fmla="*/ 3 h 601"/>
                  <a:gd name="T62" fmla="*/ 1 w 351"/>
                  <a:gd name="T63" fmla="*/ 1 h 601"/>
                  <a:gd name="T64" fmla="*/ 0 w 351"/>
                  <a:gd name="T65" fmla="*/ 0 h 601"/>
                  <a:gd name="T66" fmla="*/ 0 w 351"/>
                  <a:gd name="T67" fmla="*/ 2 h 601"/>
                  <a:gd name="T68" fmla="*/ 1 w 351"/>
                  <a:gd name="T69" fmla="*/ 5 h 601"/>
                  <a:gd name="T70" fmla="*/ 3 w 351"/>
                  <a:gd name="T71" fmla="*/ 9 h 601"/>
                  <a:gd name="T72" fmla="*/ 4 w 351"/>
                  <a:gd name="T73" fmla="*/ 14 h 601"/>
                  <a:gd name="T74" fmla="*/ 6 w 351"/>
                  <a:gd name="T75" fmla="*/ 19 h 601"/>
                  <a:gd name="T76" fmla="*/ 8 w 351"/>
                  <a:gd name="T77" fmla="*/ 24 h 601"/>
                  <a:gd name="T78" fmla="*/ 10 w 351"/>
                  <a:gd name="T79" fmla="*/ 29 h 601"/>
                  <a:gd name="T80" fmla="*/ 12 w 351"/>
                  <a:gd name="T81" fmla="*/ 33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1"/>
                  <a:gd name="T124" fmla="*/ 0 h 601"/>
                  <a:gd name="T125" fmla="*/ 351 w 351"/>
                  <a:gd name="T126" fmla="*/ 601 h 60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77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46 w 2164"/>
                  <a:gd name="T1" fmla="*/ 0 h 1979"/>
                  <a:gd name="T2" fmla="*/ 48 w 2164"/>
                  <a:gd name="T3" fmla="*/ 0 h 1979"/>
                  <a:gd name="T4" fmla="*/ 50 w 2164"/>
                  <a:gd name="T5" fmla="*/ 0 h 1979"/>
                  <a:gd name="T6" fmla="*/ 53 w 2164"/>
                  <a:gd name="T7" fmla="*/ 0 h 1979"/>
                  <a:gd name="T8" fmla="*/ 57 w 2164"/>
                  <a:gd name="T9" fmla="*/ 0 h 1979"/>
                  <a:gd name="T10" fmla="*/ 62 w 2164"/>
                  <a:gd name="T11" fmla="*/ 1 h 1979"/>
                  <a:gd name="T12" fmla="*/ 67 w 2164"/>
                  <a:gd name="T13" fmla="*/ 1 h 1979"/>
                  <a:gd name="T14" fmla="*/ 73 w 2164"/>
                  <a:gd name="T15" fmla="*/ 2 h 1979"/>
                  <a:gd name="T16" fmla="*/ 80 w 2164"/>
                  <a:gd name="T17" fmla="*/ 3 h 1979"/>
                  <a:gd name="T18" fmla="*/ 86 w 2164"/>
                  <a:gd name="T19" fmla="*/ 4 h 1979"/>
                  <a:gd name="T20" fmla="*/ 94 w 2164"/>
                  <a:gd name="T21" fmla="*/ 5 h 1979"/>
                  <a:gd name="T22" fmla="*/ 101 w 2164"/>
                  <a:gd name="T23" fmla="*/ 6 h 1979"/>
                  <a:gd name="T24" fmla="*/ 109 w 2164"/>
                  <a:gd name="T25" fmla="*/ 8 h 1979"/>
                  <a:gd name="T26" fmla="*/ 116 w 2164"/>
                  <a:gd name="T27" fmla="*/ 10 h 1979"/>
                  <a:gd name="T28" fmla="*/ 124 w 2164"/>
                  <a:gd name="T29" fmla="*/ 13 h 1979"/>
                  <a:gd name="T30" fmla="*/ 132 w 2164"/>
                  <a:gd name="T31" fmla="*/ 16 h 1979"/>
                  <a:gd name="T32" fmla="*/ 123 w 2164"/>
                  <a:gd name="T33" fmla="*/ 74 h 1979"/>
                  <a:gd name="T34" fmla="*/ 124 w 2164"/>
                  <a:gd name="T35" fmla="*/ 75 h 1979"/>
                  <a:gd name="T36" fmla="*/ 126 w 2164"/>
                  <a:gd name="T37" fmla="*/ 76 h 1979"/>
                  <a:gd name="T38" fmla="*/ 127 w 2164"/>
                  <a:gd name="T39" fmla="*/ 80 h 1979"/>
                  <a:gd name="T40" fmla="*/ 126 w 2164"/>
                  <a:gd name="T41" fmla="*/ 87 h 1979"/>
                  <a:gd name="T42" fmla="*/ 102 w 2164"/>
                  <a:gd name="T43" fmla="*/ 115 h 1979"/>
                  <a:gd name="T44" fmla="*/ 94 w 2164"/>
                  <a:gd name="T45" fmla="*/ 124 h 1979"/>
                  <a:gd name="T46" fmla="*/ 93 w 2164"/>
                  <a:gd name="T47" fmla="*/ 124 h 1979"/>
                  <a:gd name="T48" fmla="*/ 91 w 2164"/>
                  <a:gd name="T49" fmla="*/ 123 h 1979"/>
                  <a:gd name="T50" fmla="*/ 87 w 2164"/>
                  <a:gd name="T51" fmla="*/ 123 h 1979"/>
                  <a:gd name="T52" fmla="*/ 83 w 2164"/>
                  <a:gd name="T53" fmla="*/ 122 h 1979"/>
                  <a:gd name="T54" fmla="*/ 78 w 2164"/>
                  <a:gd name="T55" fmla="*/ 122 h 1979"/>
                  <a:gd name="T56" fmla="*/ 72 w 2164"/>
                  <a:gd name="T57" fmla="*/ 121 h 1979"/>
                  <a:gd name="T58" fmla="*/ 66 w 2164"/>
                  <a:gd name="T59" fmla="*/ 119 h 1979"/>
                  <a:gd name="T60" fmla="*/ 58 w 2164"/>
                  <a:gd name="T61" fmla="*/ 118 h 1979"/>
                  <a:gd name="T62" fmla="*/ 51 w 2164"/>
                  <a:gd name="T63" fmla="*/ 116 h 1979"/>
                  <a:gd name="T64" fmla="*/ 43 w 2164"/>
                  <a:gd name="T65" fmla="*/ 114 h 1979"/>
                  <a:gd name="T66" fmla="*/ 36 w 2164"/>
                  <a:gd name="T67" fmla="*/ 112 h 1979"/>
                  <a:gd name="T68" fmla="*/ 28 w 2164"/>
                  <a:gd name="T69" fmla="*/ 109 h 1979"/>
                  <a:gd name="T70" fmla="*/ 20 w 2164"/>
                  <a:gd name="T71" fmla="*/ 106 h 1979"/>
                  <a:gd name="T72" fmla="*/ 12 w 2164"/>
                  <a:gd name="T73" fmla="*/ 103 h 1979"/>
                  <a:gd name="T74" fmla="*/ 5 w 2164"/>
                  <a:gd name="T75" fmla="*/ 100 h 1979"/>
                  <a:gd name="T76" fmla="*/ 1 w 2164"/>
                  <a:gd name="T77" fmla="*/ 97 h 1979"/>
                  <a:gd name="T78" fmla="*/ 1 w 2164"/>
                  <a:gd name="T79" fmla="*/ 95 h 1979"/>
                  <a:gd name="T80" fmla="*/ 0 w 2164"/>
                  <a:gd name="T81" fmla="*/ 91 h 1979"/>
                  <a:gd name="T82" fmla="*/ 0 w 2164"/>
                  <a:gd name="T83" fmla="*/ 87 h 1979"/>
                  <a:gd name="T84" fmla="*/ 28 w 2164"/>
                  <a:gd name="T85" fmla="*/ 63 h 1979"/>
                  <a:gd name="T86" fmla="*/ 27 w 2164"/>
                  <a:gd name="T87" fmla="*/ 62 h 1979"/>
                  <a:gd name="T88" fmla="*/ 28 w 2164"/>
                  <a:gd name="T89" fmla="*/ 60 h 1979"/>
                  <a:gd name="T90" fmla="*/ 29 w 2164"/>
                  <a:gd name="T91" fmla="*/ 57 h 1979"/>
                  <a:gd name="T92" fmla="*/ 34 w 2164"/>
                  <a:gd name="T93" fmla="*/ 53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64"/>
                  <a:gd name="T142" fmla="*/ 0 h 1979"/>
                  <a:gd name="T143" fmla="*/ 2164 w 2164"/>
                  <a:gd name="T144" fmla="*/ 1979 h 197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78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10 w 1244"/>
                  <a:gd name="T1" fmla="*/ 0 h 930"/>
                  <a:gd name="T2" fmla="*/ 78 w 1244"/>
                  <a:gd name="T3" fmla="*/ 14 h 930"/>
                  <a:gd name="T4" fmla="*/ 67 w 1244"/>
                  <a:gd name="T5" fmla="*/ 58 h 930"/>
                  <a:gd name="T6" fmla="*/ 0 w 1244"/>
                  <a:gd name="T7" fmla="*/ 43 h 930"/>
                  <a:gd name="T8" fmla="*/ 1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44"/>
                  <a:gd name="T16" fmla="*/ 0 h 930"/>
                  <a:gd name="T17" fmla="*/ 1244 w 1244"/>
                  <a:gd name="T18" fmla="*/ 930 h 9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79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7 w 952"/>
                  <a:gd name="T1" fmla="*/ 0 h 366"/>
                  <a:gd name="T2" fmla="*/ 59 w 952"/>
                  <a:gd name="T3" fmla="*/ 9 h 366"/>
                  <a:gd name="T4" fmla="*/ 12 w 952"/>
                  <a:gd name="T5" fmla="*/ 7 h 366"/>
                  <a:gd name="T6" fmla="*/ 0 w 952"/>
                  <a:gd name="T7" fmla="*/ 23 h 366"/>
                  <a:gd name="T8" fmla="*/ 7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2"/>
                  <a:gd name="T16" fmla="*/ 0 h 366"/>
                  <a:gd name="T17" fmla="*/ 952 w 952"/>
                  <a:gd name="T18" fmla="*/ 366 h 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80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3 w 1259"/>
                  <a:gd name="T1" fmla="*/ 0 h 337"/>
                  <a:gd name="T2" fmla="*/ 79 w 1259"/>
                  <a:gd name="T3" fmla="*/ 18 h 337"/>
                  <a:gd name="T4" fmla="*/ 77 w 1259"/>
                  <a:gd name="T5" fmla="*/ 21 h 337"/>
                  <a:gd name="T6" fmla="*/ 0 w 1259"/>
                  <a:gd name="T7" fmla="*/ 2 h 337"/>
                  <a:gd name="T8" fmla="*/ 3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9"/>
                  <a:gd name="T16" fmla="*/ 0 h 337"/>
                  <a:gd name="T17" fmla="*/ 1259 w 1259"/>
                  <a:gd name="T18" fmla="*/ 337 h 3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81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3 w 1265"/>
                  <a:gd name="T1" fmla="*/ 0 h 342"/>
                  <a:gd name="T2" fmla="*/ 79 w 1265"/>
                  <a:gd name="T3" fmla="*/ 18 h 342"/>
                  <a:gd name="T4" fmla="*/ 76 w 1265"/>
                  <a:gd name="T5" fmla="*/ 22 h 342"/>
                  <a:gd name="T6" fmla="*/ 0 w 1265"/>
                  <a:gd name="T7" fmla="*/ 2 h 342"/>
                  <a:gd name="T8" fmla="*/ 3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5"/>
                  <a:gd name="T16" fmla="*/ 0 h 342"/>
                  <a:gd name="T17" fmla="*/ 1265 w 1265"/>
                  <a:gd name="T18" fmla="*/ 342 h 3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82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3 w 1264"/>
                  <a:gd name="T1" fmla="*/ 0 h 344"/>
                  <a:gd name="T2" fmla="*/ 79 w 1264"/>
                  <a:gd name="T3" fmla="*/ 18 h 344"/>
                  <a:gd name="T4" fmla="*/ 77 w 1264"/>
                  <a:gd name="T5" fmla="*/ 22 h 344"/>
                  <a:gd name="T6" fmla="*/ 0 w 1264"/>
                  <a:gd name="T7" fmla="*/ 2 h 344"/>
                  <a:gd name="T8" fmla="*/ 3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64"/>
                  <a:gd name="T16" fmla="*/ 0 h 344"/>
                  <a:gd name="T17" fmla="*/ 1264 w 1264"/>
                  <a:gd name="T18" fmla="*/ 344 h 3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83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1 w 190"/>
                  <a:gd name="T1" fmla="*/ 0 h 79"/>
                  <a:gd name="T2" fmla="*/ 2 w 190"/>
                  <a:gd name="T3" fmla="*/ 0 h 79"/>
                  <a:gd name="T4" fmla="*/ 3 w 190"/>
                  <a:gd name="T5" fmla="*/ 0 h 79"/>
                  <a:gd name="T6" fmla="*/ 4 w 190"/>
                  <a:gd name="T7" fmla="*/ 0 h 79"/>
                  <a:gd name="T8" fmla="*/ 6 w 190"/>
                  <a:gd name="T9" fmla="*/ 0 h 79"/>
                  <a:gd name="T10" fmla="*/ 8 w 190"/>
                  <a:gd name="T11" fmla="*/ 0 h 79"/>
                  <a:gd name="T12" fmla="*/ 9 w 190"/>
                  <a:gd name="T13" fmla="*/ 1 h 79"/>
                  <a:gd name="T14" fmla="*/ 11 w 190"/>
                  <a:gd name="T15" fmla="*/ 2 h 79"/>
                  <a:gd name="T16" fmla="*/ 12 w 190"/>
                  <a:gd name="T17" fmla="*/ 3 h 79"/>
                  <a:gd name="T18" fmla="*/ 12 w 190"/>
                  <a:gd name="T19" fmla="*/ 3 h 79"/>
                  <a:gd name="T20" fmla="*/ 12 w 190"/>
                  <a:gd name="T21" fmla="*/ 4 h 79"/>
                  <a:gd name="T22" fmla="*/ 12 w 190"/>
                  <a:gd name="T23" fmla="*/ 4 h 79"/>
                  <a:gd name="T24" fmla="*/ 12 w 190"/>
                  <a:gd name="T25" fmla="*/ 4 h 79"/>
                  <a:gd name="T26" fmla="*/ 12 w 190"/>
                  <a:gd name="T27" fmla="*/ 5 h 79"/>
                  <a:gd name="T28" fmla="*/ 11 w 190"/>
                  <a:gd name="T29" fmla="*/ 5 h 79"/>
                  <a:gd name="T30" fmla="*/ 10 w 190"/>
                  <a:gd name="T31" fmla="*/ 5 h 79"/>
                  <a:gd name="T32" fmla="*/ 9 w 190"/>
                  <a:gd name="T33" fmla="*/ 4 h 79"/>
                  <a:gd name="T34" fmla="*/ 9 w 190"/>
                  <a:gd name="T35" fmla="*/ 4 h 79"/>
                  <a:gd name="T36" fmla="*/ 9 w 190"/>
                  <a:gd name="T37" fmla="*/ 4 h 79"/>
                  <a:gd name="T38" fmla="*/ 9 w 190"/>
                  <a:gd name="T39" fmla="*/ 3 h 79"/>
                  <a:gd name="T40" fmla="*/ 8 w 190"/>
                  <a:gd name="T41" fmla="*/ 3 h 79"/>
                  <a:gd name="T42" fmla="*/ 7 w 190"/>
                  <a:gd name="T43" fmla="*/ 2 h 79"/>
                  <a:gd name="T44" fmla="*/ 6 w 190"/>
                  <a:gd name="T45" fmla="*/ 2 h 79"/>
                  <a:gd name="T46" fmla="*/ 4 w 190"/>
                  <a:gd name="T47" fmla="*/ 2 h 79"/>
                  <a:gd name="T48" fmla="*/ 2 w 190"/>
                  <a:gd name="T49" fmla="*/ 2 h 79"/>
                  <a:gd name="T50" fmla="*/ 1 w 190"/>
                  <a:gd name="T51" fmla="*/ 2 h 79"/>
                  <a:gd name="T52" fmla="*/ 1 w 190"/>
                  <a:gd name="T53" fmla="*/ 2 h 79"/>
                  <a:gd name="T54" fmla="*/ 1 w 190"/>
                  <a:gd name="T55" fmla="*/ 1 h 79"/>
                  <a:gd name="T56" fmla="*/ 0 w 190"/>
                  <a:gd name="T57" fmla="*/ 1 h 79"/>
                  <a:gd name="T58" fmla="*/ 0 w 190"/>
                  <a:gd name="T59" fmla="*/ 1 h 79"/>
                  <a:gd name="T60" fmla="*/ 0 w 190"/>
                  <a:gd name="T61" fmla="*/ 1 h 79"/>
                  <a:gd name="T62" fmla="*/ 1 w 190"/>
                  <a:gd name="T63" fmla="*/ 0 h 79"/>
                  <a:gd name="T64" fmla="*/ 1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90"/>
                  <a:gd name="T100" fmla="*/ 0 h 79"/>
                  <a:gd name="T101" fmla="*/ 190 w 190"/>
                  <a:gd name="T102" fmla="*/ 79 h 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84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3 w 107"/>
                  <a:gd name="T1" fmla="*/ 3 h 63"/>
                  <a:gd name="T2" fmla="*/ 4 w 107"/>
                  <a:gd name="T3" fmla="*/ 4 h 63"/>
                  <a:gd name="T4" fmla="*/ 4 w 107"/>
                  <a:gd name="T5" fmla="*/ 4 h 63"/>
                  <a:gd name="T6" fmla="*/ 5 w 107"/>
                  <a:gd name="T7" fmla="*/ 4 h 63"/>
                  <a:gd name="T8" fmla="*/ 5 w 107"/>
                  <a:gd name="T9" fmla="*/ 4 h 63"/>
                  <a:gd name="T10" fmla="*/ 6 w 107"/>
                  <a:gd name="T11" fmla="*/ 4 h 63"/>
                  <a:gd name="T12" fmla="*/ 6 w 107"/>
                  <a:gd name="T13" fmla="*/ 3 h 63"/>
                  <a:gd name="T14" fmla="*/ 7 w 107"/>
                  <a:gd name="T15" fmla="*/ 3 h 63"/>
                  <a:gd name="T16" fmla="*/ 7 w 107"/>
                  <a:gd name="T17" fmla="*/ 3 h 63"/>
                  <a:gd name="T18" fmla="*/ 7 w 107"/>
                  <a:gd name="T19" fmla="*/ 2 h 63"/>
                  <a:gd name="T20" fmla="*/ 7 w 107"/>
                  <a:gd name="T21" fmla="*/ 2 h 63"/>
                  <a:gd name="T22" fmla="*/ 7 w 107"/>
                  <a:gd name="T23" fmla="*/ 2 h 63"/>
                  <a:gd name="T24" fmla="*/ 6 w 107"/>
                  <a:gd name="T25" fmla="*/ 1 h 63"/>
                  <a:gd name="T26" fmla="*/ 6 w 107"/>
                  <a:gd name="T27" fmla="*/ 1 h 63"/>
                  <a:gd name="T28" fmla="*/ 5 w 107"/>
                  <a:gd name="T29" fmla="*/ 1 h 63"/>
                  <a:gd name="T30" fmla="*/ 5 w 107"/>
                  <a:gd name="T31" fmla="*/ 0 h 63"/>
                  <a:gd name="T32" fmla="*/ 4 w 107"/>
                  <a:gd name="T33" fmla="*/ 0 h 63"/>
                  <a:gd name="T34" fmla="*/ 3 w 107"/>
                  <a:gd name="T35" fmla="*/ 0 h 63"/>
                  <a:gd name="T36" fmla="*/ 3 w 107"/>
                  <a:gd name="T37" fmla="*/ 0 h 63"/>
                  <a:gd name="T38" fmla="*/ 2 w 107"/>
                  <a:gd name="T39" fmla="*/ 0 h 63"/>
                  <a:gd name="T40" fmla="*/ 2 w 107"/>
                  <a:gd name="T41" fmla="*/ 0 h 63"/>
                  <a:gd name="T42" fmla="*/ 1 w 107"/>
                  <a:gd name="T43" fmla="*/ 0 h 63"/>
                  <a:gd name="T44" fmla="*/ 1 w 107"/>
                  <a:gd name="T45" fmla="*/ 0 h 63"/>
                  <a:gd name="T46" fmla="*/ 0 w 107"/>
                  <a:gd name="T47" fmla="*/ 0 h 63"/>
                  <a:gd name="T48" fmla="*/ 0 w 107"/>
                  <a:gd name="T49" fmla="*/ 1 h 63"/>
                  <a:gd name="T50" fmla="*/ 0 w 107"/>
                  <a:gd name="T51" fmla="*/ 1 h 63"/>
                  <a:gd name="T52" fmla="*/ 0 w 107"/>
                  <a:gd name="T53" fmla="*/ 1 h 63"/>
                  <a:gd name="T54" fmla="*/ 0 w 107"/>
                  <a:gd name="T55" fmla="*/ 2 h 63"/>
                  <a:gd name="T56" fmla="*/ 1 w 107"/>
                  <a:gd name="T57" fmla="*/ 2 h 63"/>
                  <a:gd name="T58" fmla="*/ 1 w 107"/>
                  <a:gd name="T59" fmla="*/ 2 h 63"/>
                  <a:gd name="T60" fmla="*/ 2 w 107"/>
                  <a:gd name="T61" fmla="*/ 3 h 63"/>
                  <a:gd name="T62" fmla="*/ 2 w 107"/>
                  <a:gd name="T63" fmla="*/ 3 h 63"/>
                  <a:gd name="T64" fmla="*/ 3 w 107"/>
                  <a:gd name="T65" fmla="*/ 3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7"/>
                  <a:gd name="T100" fmla="*/ 0 h 63"/>
                  <a:gd name="T101" fmla="*/ 107 w 107"/>
                  <a:gd name="T102" fmla="*/ 63 h 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85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91 w 1469"/>
                  <a:gd name="T1" fmla="*/ 25 h 525"/>
                  <a:gd name="T2" fmla="*/ 90 w 1469"/>
                  <a:gd name="T3" fmla="*/ 25 h 525"/>
                  <a:gd name="T4" fmla="*/ 88 w 1469"/>
                  <a:gd name="T5" fmla="*/ 25 h 525"/>
                  <a:gd name="T6" fmla="*/ 84 w 1469"/>
                  <a:gd name="T7" fmla="*/ 24 h 525"/>
                  <a:gd name="T8" fmla="*/ 80 w 1469"/>
                  <a:gd name="T9" fmla="*/ 24 h 525"/>
                  <a:gd name="T10" fmla="*/ 75 w 1469"/>
                  <a:gd name="T11" fmla="*/ 23 h 525"/>
                  <a:gd name="T12" fmla="*/ 69 w 1469"/>
                  <a:gd name="T13" fmla="*/ 22 h 525"/>
                  <a:gd name="T14" fmla="*/ 63 w 1469"/>
                  <a:gd name="T15" fmla="*/ 21 h 525"/>
                  <a:gd name="T16" fmla="*/ 56 w 1469"/>
                  <a:gd name="T17" fmla="*/ 19 h 525"/>
                  <a:gd name="T18" fmla="*/ 49 w 1469"/>
                  <a:gd name="T19" fmla="*/ 18 h 525"/>
                  <a:gd name="T20" fmla="*/ 41 w 1469"/>
                  <a:gd name="T21" fmla="*/ 16 h 525"/>
                  <a:gd name="T22" fmla="*/ 34 w 1469"/>
                  <a:gd name="T23" fmla="*/ 13 h 525"/>
                  <a:gd name="T24" fmla="*/ 26 w 1469"/>
                  <a:gd name="T25" fmla="*/ 11 h 525"/>
                  <a:gd name="T26" fmla="*/ 18 w 1469"/>
                  <a:gd name="T27" fmla="*/ 8 h 525"/>
                  <a:gd name="T28" fmla="*/ 11 w 1469"/>
                  <a:gd name="T29" fmla="*/ 5 h 525"/>
                  <a:gd name="T30" fmla="*/ 4 w 1469"/>
                  <a:gd name="T31" fmla="*/ 2 h 525"/>
                  <a:gd name="T32" fmla="*/ 0 w 1469"/>
                  <a:gd name="T33" fmla="*/ 0 h 525"/>
                  <a:gd name="T34" fmla="*/ 0 w 1469"/>
                  <a:gd name="T35" fmla="*/ 2 h 525"/>
                  <a:gd name="T36" fmla="*/ 0 w 1469"/>
                  <a:gd name="T37" fmla="*/ 5 h 525"/>
                  <a:gd name="T38" fmla="*/ 0 w 1469"/>
                  <a:gd name="T39" fmla="*/ 8 h 525"/>
                  <a:gd name="T40" fmla="*/ 1 w 1469"/>
                  <a:gd name="T41" fmla="*/ 9 h 525"/>
                  <a:gd name="T42" fmla="*/ 2 w 1469"/>
                  <a:gd name="T43" fmla="*/ 9 h 525"/>
                  <a:gd name="T44" fmla="*/ 3 w 1469"/>
                  <a:gd name="T45" fmla="*/ 10 h 525"/>
                  <a:gd name="T46" fmla="*/ 5 w 1469"/>
                  <a:gd name="T47" fmla="*/ 11 h 525"/>
                  <a:gd name="T48" fmla="*/ 8 w 1469"/>
                  <a:gd name="T49" fmla="*/ 12 h 525"/>
                  <a:gd name="T50" fmla="*/ 11 w 1469"/>
                  <a:gd name="T51" fmla="*/ 14 h 525"/>
                  <a:gd name="T52" fmla="*/ 15 w 1469"/>
                  <a:gd name="T53" fmla="*/ 15 h 525"/>
                  <a:gd name="T54" fmla="*/ 20 w 1469"/>
                  <a:gd name="T55" fmla="*/ 17 h 525"/>
                  <a:gd name="T56" fmla="*/ 25 w 1469"/>
                  <a:gd name="T57" fmla="*/ 19 h 525"/>
                  <a:gd name="T58" fmla="*/ 32 w 1469"/>
                  <a:gd name="T59" fmla="*/ 21 h 525"/>
                  <a:gd name="T60" fmla="*/ 38 w 1469"/>
                  <a:gd name="T61" fmla="*/ 23 h 525"/>
                  <a:gd name="T62" fmla="*/ 46 w 1469"/>
                  <a:gd name="T63" fmla="*/ 25 h 525"/>
                  <a:gd name="T64" fmla="*/ 54 w 1469"/>
                  <a:gd name="T65" fmla="*/ 27 h 525"/>
                  <a:gd name="T66" fmla="*/ 63 w 1469"/>
                  <a:gd name="T67" fmla="*/ 29 h 525"/>
                  <a:gd name="T68" fmla="*/ 73 w 1469"/>
                  <a:gd name="T69" fmla="*/ 30 h 525"/>
                  <a:gd name="T70" fmla="*/ 84 w 1469"/>
                  <a:gd name="T71" fmla="*/ 32 h 525"/>
                  <a:gd name="T72" fmla="*/ 90 w 1469"/>
                  <a:gd name="T73" fmla="*/ 33 h 525"/>
                  <a:gd name="T74" fmla="*/ 90 w 1469"/>
                  <a:gd name="T75" fmla="*/ 31 h 525"/>
                  <a:gd name="T76" fmla="*/ 91 w 1469"/>
                  <a:gd name="T77" fmla="*/ 29 h 525"/>
                  <a:gd name="T78" fmla="*/ 92 w 1469"/>
                  <a:gd name="T79" fmla="*/ 27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469"/>
                  <a:gd name="T121" fmla="*/ 0 h 525"/>
                  <a:gd name="T122" fmla="*/ 1469 w 1469"/>
                  <a:gd name="T123" fmla="*/ 525 h 5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86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3 w 170"/>
                  <a:gd name="T1" fmla="*/ 0 h 120"/>
                  <a:gd name="T2" fmla="*/ 3 w 170"/>
                  <a:gd name="T3" fmla="*/ 0 h 120"/>
                  <a:gd name="T4" fmla="*/ 2 w 170"/>
                  <a:gd name="T5" fmla="*/ 0 h 120"/>
                  <a:gd name="T6" fmla="*/ 2 w 170"/>
                  <a:gd name="T7" fmla="*/ 0 h 120"/>
                  <a:gd name="T8" fmla="*/ 1 w 170"/>
                  <a:gd name="T9" fmla="*/ 1 h 120"/>
                  <a:gd name="T10" fmla="*/ 0 w 170"/>
                  <a:gd name="T11" fmla="*/ 1 h 120"/>
                  <a:gd name="T12" fmla="*/ 0 w 170"/>
                  <a:gd name="T13" fmla="*/ 2 h 120"/>
                  <a:gd name="T14" fmla="*/ 0 w 170"/>
                  <a:gd name="T15" fmla="*/ 4 h 120"/>
                  <a:gd name="T16" fmla="*/ 0 w 170"/>
                  <a:gd name="T17" fmla="*/ 6 h 120"/>
                  <a:gd name="T18" fmla="*/ 6 w 170"/>
                  <a:gd name="T19" fmla="*/ 7 h 120"/>
                  <a:gd name="T20" fmla="*/ 6 w 170"/>
                  <a:gd name="T21" fmla="*/ 7 h 120"/>
                  <a:gd name="T22" fmla="*/ 6 w 170"/>
                  <a:gd name="T23" fmla="*/ 6 h 120"/>
                  <a:gd name="T24" fmla="*/ 6 w 170"/>
                  <a:gd name="T25" fmla="*/ 5 h 120"/>
                  <a:gd name="T26" fmla="*/ 6 w 170"/>
                  <a:gd name="T27" fmla="*/ 4 h 120"/>
                  <a:gd name="T28" fmla="*/ 7 w 170"/>
                  <a:gd name="T29" fmla="*/ 3 h 120"/>
                  <a:gd name="T30" fmla="*/ 7 w 170"/>
                  <a:gd name="T31" fmla="*/ 2 h 120"/>
                  <a:gd name="T32" fmla="*/ 9 w 170"/>
                  <a:gd name="T33" fmla="*/ 1 h 120"/>
                  <a:gd name="T34" fmla="*/ 10 w 170"/>
                  <a:gd name="T35" fmla="*/ 1 h 120"/>
                  <a:gd name="T36" fmla="*/ 3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20"/>
                  <a:gd name="T59" fmla="*/ 170 w 170"/>
                  <a:gd name="T60" fmla="*/ 120 h 12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Freeform 87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3 w 170"/>
                  <a:gd name="T1" fmla="*/ 0 h 119"/>
                  <a:gd name="T2" fmla="*/ 3 w 170"/>
                  <a:gd name="T3" fmla="*/ 0 h 119"/>
                  <a:gd name="T4" fmla="*/ 3 w 170"/>
                  <a:gd name="T5" fmla="*/ 0 h 119"/>
                  <a:gd name="T6" fmla="*/ 2 w 170"/>
                  <a:gd name="T7" fmla="*/ 0 h 119"/>
                  <a:gd name="T8" fmla="*/ 1 w 170"/>
                  <a:gd name="T9" fmla="*/ 1 h 119"/>
                  <a:gd name="T10" fmla="*/ 1 w 170"/>
                  <a:gd name="T11" fmla="*/ 1 h 119"/>
                  <a:gd name="T12" fmla="*/ 0 w 170"/>
                  <a:gd name="T13" fmla="*/ 2 h 119"/>
                  <a:gd name="T14" fmla="*/ 0 w 170"/>
                  <a:gd name="T15" fmla="*/ 4 h 119"/>
                  <a:gd name="T16" fmla="*/ 1 w 170"/>
                  <a:gd name="T17" fmla="*/ 6 h 119"/>
                  <a:gd name="T18" fmla="*/ 6 w 170"/>
                  <a:gd name="T19" fmla="*/ 7 h 119"/>
                  <a:gd name="T20" fmla="*/ 6 w 170"/>
                  <a:gd name="T21" fmla="*/ 7 h 119"/>
                  <a:gd name="T22" fmla="*/ 6 w 170"/>
                  <a:gd name="T23" fmla="*/ 6 h 119"/>
                  <a:gd name="T24" fmla="*/ 6 w 170"/>
                  <a:gd name="T25" fmla="*/ 5 h 119"/>
                  <a:gd name="T26" fmla="*/ 6 w 170"/>
                  <a:gd name="T27" fmla="*/ 4 h 119"/>
                  <a:gd name="T28" fmla="*/ 7 w 170"/>
                  <a:gd name="T29" fmla="*/ 3 h 119"/>
                  <a:gd name="T30" fmla="*/ 8 w 170"/>
                  <a:gd name="T31" fmla="*/ 2 h 119"/>
                  <a:gd name="T32" fmla="*/ 9 w 170"/>
                  <a:gd name="T33" fmla="*/ 1 h 119"/>
                  <a:gd name="T34" fmla="*/ 11 w 170"/>
                  <a:gd name="T35" fmla="*/ 1 h 119"/>
                  <a:gd name="T36" fmla="*/ 3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70"/>
                  <a:gd name="T58" fmla="*/ 0 h 119"/>
                  <a:gd name="T59" fmla="*/ 170 w 170"/>
                  <a:gd name="T60" fmla="*/ 119 h 11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Freeform 88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3 h 200"/>
                  <a:gd name="T2" fmla="*/ 43 w 730"/>
                  <a:gd name="T3" fmla="*/ 13 h 200"/>
                  <a:gd name="T4" fmla="*/ 45 w 730"/>
                  <a:gd name="T5" fmla="*/ 10 h 200"/>
                  <a:gd name="T6" fmla="*/ 2 w 730"/>
                  <a:gd name="T7" fmla="*/ 0 h 200"/>
                  <a:gd name="T8" fmla="*/ 0 w 730"/>
                  <a:gd name="T9" fmla="*/ 3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"/>
                  <a:gd name="T16" fmla="*/ 0 h 200"/>
                  <a:gd name="T17" fmla="*/ 730 w 730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Freeform 89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2 h 187"/>
                  <a:gd name="T2" fmla="*/ 44 w 703"/>
                  <a:gd name="T3" fmla="*/ 12 h 187"/>
                  <a:gd name="T4" fmla="*/ 44 w 703"/>
                  <a:gd name="T5" fmla="*/ 10 h 187"/>
                  <a:gd name="T6" fmla="*/ 1 w 703"/>
                  <a:gd name="T7" fmla="*/ 0 h 187"/>
                  <a:gd name="T8" fmla="*/ 0 w 703"/>
                  <a:gd name="T9" fmla="*/ 2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87"/>
                  <a:gd name="T17" fmla="*/ 703 w 703"/>
                  <a:gd name="T18" fmla="*/ 187 h 1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Freeform 90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32 h 508"/>
                  <a:gd name="T2" fmla="*/ 6 w 424"/>
                  <a:gd name="T3" fmla="*/ 24 h 508"/>
                  <a:gd name="T4" fmla="*/ 8 w 424"/>
                  <a:gd name="T5" fmla="*/ 24 h 508"/>
                  <a:gd name="T6" fmla="*/ 27 w 424"/>
                  <a:gd name="T7" fmla="*/ 0 h 508"/>
                  <a:gd name="T8" fmla="*/ 8 w 424"/>
                  <a:gd name="T9" fmla="*/ 18 h 508"/>
                  <a:gd name="T10" fmla="*/ 4 w 424"/>
                  <a:gd name="T11" fmla="*/ 18 h 508"/>
                  <a:gd name="T12" fmla="*/ 0 w 424"/>
                  <a:gd name="T13" fmla="*/ 23 h 508"/>
                  <a:gd name="T14" fmla="*/ 0 w 424"/>
                  <a:gd name="T15" fmla="*/ 32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4"/>
                  <a:gd name="T25" fmla="*/ 0 h 508"/>
                  <a:gd name="T26" fmla="*/ 424 w 424"/>
                  <a:gd name="T27" fmla="*/ 508 h 5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91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74 w 1186"/>
                  <a:gd name="T3" fmla="*/ 15 h 245"/>
                  <a:gd name="T4" fmla="*/ 74 w 1186"/>
                  <a:gd name="T5" fmla="*/ 15 h 245"/>
                  <a:gd name="T6" fmla="*/ 74 w 1186"/>
                  <a:gd name="T7" fmla="*/ 15 h 245"/>
                  <a:gd name="T8" fmla="*/ 73 w 1186"/>
                  <a:gd name="T9" fmla="*/ 15 h 245"/>
                  <a:gd name="T10" fmla="*/ 72 w 1186"/>
                  <a:gd name="T11" fmla="*/ 14 h 245"/>
                  <a:gd name="T12" fmla="*/ 71 w 1186"/>
                  <a:gd name="T13" fmla="*/ 14 h 245"/>
                  <a:gd name="T14" fmla="*/ 70 w 1186"/>
                  <a:gd name="T15" fmla="*/ 14 h 245"/>
                  <a:gd name="T16" fmla="*/ 69 w 1186"/>
                  <a:gd name="T17" fmla="*/ 13 h 245"/>
                  <a:gd name="T18" fmla="*/ 68 w 1186"/>
                  <a:gd name="T19" fmla="*/ 13 h 245"/>
                  <a:gd name="T20" fmla="*/ 66 w 1186"/>
                  <a:gd name="T21" fmla="*/ 12 h 245"/>
                  <a:gd name="T22" fmla="*/ 65 w 1186"/>
                  <a:gd name="T23" fmla="*/ 12 h 245"/>
                  <a:gd name="T24" fmla="*/ 63 w 1186"/>
                  <a:gd name="T25" fmla="*/ 11 h 245"/>
                  <a:gd name="T26" fmla="*/ 61 w 1186"/>
                  <a:gd name="T27" fmla="*/ 10 h 245"/>
                  <a:gd name="T28" fmla="*/ 59 w 1186"/>
                  <a:gd name="T29" fmla="*/ 9 h 245"/>
                  <a:gd name="T30" fmla="*/ 57 w 1186"/>
                  <a:gd name="T31" fmla="*/ 9 h 245"/>
                  <a:gd name="T32" fmla="*/ 54 w 1186"/>
                  <a:gd name="T33" fmla="*/ 8 h 245"/>
                  <a:gd name="T34" fmla="*/ 52 w 1186"/>
                  <a:gd name="T35" fmla="*/ 7 h 245"/>
                  <a:gd name="T36" fmla="*/ 49 w 1186"/>
                  <a:gd name="T37" fmla="*/ 7 h 245"/>
                  <a:gd name="T38" fmla="*/ 46 w 1186"/>
                  <a:gd name="T39" fmla="*/ 6 h 245"/>
                  <a:gd name="T40" fmla="*/ 44 w 1186"/>
                  <a:gd name="T41" fmla="*/ 5 h 245"/>
                  <a:gd name="T42" fmla="*/ 41 w 1186"/>
                  <a:gd name="T43" fmla="*/ 4 h 245"/>
                  <a:gd name="T44" fmla="*/ 38 w 1186"/>
                  <a:gd name="T45" fmla="*/ 4 h 245"/>
                  <a:gd name="T46" fmla="*/ 35 w 1186"/>
                  <a:gd name="T47" fmla="*/ 3 h 245"/>
                  <a:gd name="T48" fmla="*/ 31 w 1186"/>
                  <a:gd name="T49" fmla="*/ 3 h 245"/>
                  <a:gd name="T50" fmla="*/ 28 w 1186"/>
                  <a:gd name="T51" fmla="*/ 2 h 245"/>
                  <a:gd name="T52" fmla="*/ 25 w 1186"/>
                  <a:gd name="T53" fmla="*/ 2 h 245"/>
                  <a:gd name="T54" fmla="*/ 21 w 1186"/>
                  <a:gd name="T55" fmla="*/ 1 h 245"/>
                  <a:gd name="T56" fmla="*/ 18 w 1186"/>
                  <a:gd name="T57" fmla="*/ 1 h 245"/>
                  <a:gd name="T58" fmla="*/ 14 w 1186"/>
                  <a:gd name="T59" fmla="*/ 0 h 245"/>
                  <a:gd name="T60" fmla="*/ 11 w 1186"/>
                  <a:gd name="T61" fmla="*/ 0 h 245"/>
                  <a:gd name="T62" fmla="*/ 7 w 1186"/>
                  <a:gd name="T63" fmla="*/ 0 h 245"/>
                  <a:gd name="T64" fmla="*/ 4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186"/>
                  <a:gd name="T103" fmla="*/ 0 h 245"/>
                  <a:gd name="T104" fmla="*/ 1186 w 1186"/>
                  <a:gd name="T105" fmla="*/ 245 h 2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92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15 w 241"/>
                  <a:gd name="T1" fmla="*/ 0 h 738"/>
                  <a:gd name="T2" fmla="*/ 3 w 241"/>
                  <a:gd name="T3" fmla="*/ 46 h 738"/>
                  <a:gd name="T4" fmla="*/ 0 w 241"/>
                  <a:gd name="T5" fmla="*/ 46 h 738"/>
                  <a:gd name="T6" fmla="*/ 10 w 241"/>
                  <a:gd name="T7" fmla="*/ 0 h 738"/>
                  <a:gd name="T8" fmla="*/ 15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1"/>
                  <a:gd name="T16" fmla="*/ 0 h 738"/>
                  <a:gd name="T17" fmla="*/ 241 w 241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" name="Freeform 93"/>
          <p:cNvSpPr>
            <a:spLocks/>
          </p:cNvSpPr>
          <p:nvPr/>
        </p:nvSpPr>
        <p:spPr bwMode="auto">
          <a:xfrm>
            <a:off x="6092825" y="2486025"/>
            <a:ext cx="1838325" cy="1711325"/>
          </a:xfrm>
          <a:custGeom>
            <a:avLst/>
            <a:gdLst>
              <a:gd name="T0" fmla="*/ 1614093 w 2894"/>
              <a:gd name="T1" fmla="*/ 537490098 h 2693"/>
              <a:gd name="T2" fmla="*/ 140823056 w 2894"/>
              <a:gd name="T3" fmla="*/ 205546469 h 2693"/>
              <a:gd name="T4" fmla="*/ 558449312 w 2894"/>
              <a:gd name="T5" fmla="*/ 138915351 h 2693"/>
              <a:gd name="T6" fmla="*/ 1047495843 w 2894"/>
              <a:gd name="T7" fmla="*/ 68649991 h 2693"/>
              <a:gd name="T8" fmla="*/ 1163704751 w 2894"/>
              <a:gd name="T9" fmla="*/ 550815933 h 2693"/>
              <a:gd name="T10" fmla="*/ 1072916046 w 2894"/>
              <a:gd name="T11" fmla="*/ 865798911 h 2693"/>
              <a:gd name="T12" fmla="*/ 848972056 w 2894"/>
              <a:gd name="T13" fmla="*/ 1011175695 h 2693"/>
              <a:gd name="T14" fmla="*/ 661342754 w 2894"/>
              <a:gd name="T15" fmla="*/ 1041462260 h 2693"/>
              <a:gd name="T16" fmla="*/ 421257844 w 2894"/>
              <a:gd name="T17" fmla="*/ 1062057251 h 2693"/>
              <a:gd name="T18" fmla="*/ 139612328 w 2894"/>
              <a:gd name="T19" fmla="*/ 888816955 h 2693"/>
              <a:gd name="T20" fmla="*/ 1614093 w 2894"/>
              <a:gd name="T21" fmla="*/ 537490098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894"/>
              <a:gd name="T34" fmla="*/ 0 h 2693"/>
              <a:gd name="T35" fmla="*/ 2894 w 2894"/>
              <a:gd name="T36" fmla="*/ 2693 h 269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" name="Group 94"/>
          <p:cNvGrpSpPr>
            <a:grpSpLocks/>
          </p:cNvGrpSpPr>
          <p:nvPr/>
        </p:nvGrpSpPr>
        <p:grpSpPr bwMode="auto">
          <a:xfrm>
            <a:off x="6384925" y="3724275"/>
            <a:ext cx="501650" cy="233363"/>
            <a:chOff x="3600" y="219"/>
            <a:chExt cx="360" cy="175"/>
          </a:xfrm>
        </p:grpSpPr>
        <p:sp>
          <p:nvSpPr>
            <p:cNvPr id="247" name="Oval 9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9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9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Rectangle 98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51" name="Oval 9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2" name="Group 10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57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3" name="Group 10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54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0" name="Line 108"/>
          <p:cNvSpPr>
            <a:spLocks noChangeShapeType="1"/>
          </p:cNvSpPr>
          <p:nvPr/>
        </p:nvSpPr>
        <p:spPr bwMode="auto">
          <a:xfrm>
            <a:off x="6415088" y="3552825"/>
            <a:ext cx="1333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" name="Line 109"/>
          <p:cNvSpPr>
            <a:spLocks noChangeShapeType="1"/>
          </p:cNvSpPr>
          <p:nvPr/>
        </p:nvSpPr>
        <p:spPr bwMode="auto">
          <a:xfrm>
            <a:off x="6624638" y="3552825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" name="Line 110"/>
          <p:cNvSpPr>
            <a:spLocks noChangeShapeType="1"/>
          </p:cNvSpPr>
          <p:nvPr/>
        </p:nvSpPr>
        <p:spPr bwMode="auto">
          <a:xfrm>
            <a:off x="7477125" y="3386138"/>
            <a:ext cx="0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3" name="Group 111"/>
          <p:cNvGrpSpPr>
            <a:grpSpLocks/>
          </p:cNvGrpSpPr>
          <p:nvPr/>
        </p:nvGrpSpPr>
        <p:grpSpPr bwMode="auto">
          <a:xfrm>
            <a:off x="7019925" y="2914650"/>
            <a:ext cx="914400" cy="590550"/>
            <a:chOff x="10665" y="3225"/>
            <a:chExt cx="1440" cy="930"/>
          </a:xfrm>
        </p:grpSpPr>
        <p:sp>
          <p:nvSpPr>
            <p:cNvPr id="264" name="Oval 112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5" name="Group 113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266" name="Object 1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030" r:id="rId3" imgW="819000" imgH="847800" progId="">
                  <p:embed/>
                </p:oleObj>
              </a:graphicData>
            </a:graphic>
          </p:graphicFrame>
          <p:graphicFrame>
            <p:nvGraphicFramePr>
              <p:cNvPr id="267" name="Object 1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031" r:id="rId4" imgW="1266840" imgH="1200240" progId="">
                  <p:embed/>
                </p:oleObj>
              </a:graphicData>
            </a:graphic>
          </p:graphicFrame>
        </p:grpSp>
      </p:grpSp>
      <p:sp>
        <p:nvSpPr>
          <p:cNvPr id="268" name="Freeform 116"/>
          <p:cNvSpPr>
            <a:spLocks/>
          </p:cNvSpPr>
          <p:nvPr/>
        </p:nvSpPr>
        <p:spPr bwMode="auto">
          <a:xfrm>
            <a:off x="3633788" y="3432175"/>
            <a:ext cx="2109787" cy="1250950"/>
          </a:xfrm>
          <a:custGeom>
            <a:avLst/>
            <a:gdLst>
              <a:gd name="T0" fmla="*/ 240105067 w 3324"/>
              <a:gd name="T1" fmla="*/ 6042134 h 1971"/>
              <a:gd name="T2" fmla="*/ 60026108 w 3324"/>
              <a:gd name="T3" fmla="*/ 132929470 h 1971"/>
              <a:gd name="T4" fmla="*/ 1208494 w 3324"/>
              <a:gd name="T5" fmla="*/ 429402127 h 1971"/>
              <a:gd name="T6" fmla="*/ 67680748 w 3324"/>
              <a:gd name="T7" fmla="*/ 646922666 h 1971"/>
              <a:gd name="T8" fmla="*/ 245342085 w 3324"/>
              <a:gd name="T9" fmla="*/ 737556066 h 1971"/>
              <a:gd name="T10" fmla="*/ 436298777 w 3324"/>
              <a:gd name="T11" fmla="*/ 695260511 h 1971"/>
              <a:gd name="T12" fmla="*/ 623628640 w 3324"/>
              <a:gd name="T13" fmla="*/ 755683095 h 1971"/>
              <a:gd name="T14" fmla="*/ 955989337 w 3324"/>
              <a:gd name="T15" fmla="*/ 773809489 h 1971"/>
              <a:gd name="T16" fmla="*/ 1306477917 w 3324"/>
              <a:gd name="T17" fmla="*/ 634837769 h 1971"/>
              <a:gd name="T18" fmla="*/ 1151779290 w 3324"/>
              <a:gd name="T19" fmla="*/ 376633121 h 1971"/>
              <a:gd name="T20" fmla="*/ 1093364739 w 3324"/>
              <a:gd name="T21" fmla="*/ 178850343 h 1971"/>
              <a:gd name="T22" fmla="*/ 690504076 w 3324"/>
              <a:gd name="T23" fmla="*/ 97481453 h 1971"/>
              <a:gd name="T24" fmla="*/ 240105067 w 3324"/>
              <a:gd name="T25" fmla="*/ 6042134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24"/>
              <a:gd name="T40" fmla="*/ 0 h 1971"/>
              <a:gd name="T41" fmla="*/ 3324 w 3324"/>
              <a:gd name="T42" fmla="*/ 1971 h 19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Text Box 117"/>
          <p:cNvSpPr txBox="1">
            <a:spLocks noChangeArrowheads="1"/>
          </p:cNvSpPr>
          <p:nvPr/>
        </p:nvSpPr>
        <p:spPr bwMode="auto">
          <a:xfrm>
            <a:off x="3808413" y="3729038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wide area network</a:t>
            </a:r>
          </a:p>
        </p:txBody>
      </p:sp>
      <p:sp>
        <p:nvSpPr>
          <p:cNvPr id="270" name="Freeform 118"/>
          <p:cNvSpPr>
            <a:spLocks/>
          </p:cNvSpPr>
          <p:nvPr/>
        </p:nvSpPr>
        <p:spPr bwMode="auto">
          <a:xfrm>
            <a:off x="2938463" y="4995863"/>
            <a:ext cx="2944812" cy="911225"/>
          </a:xfrm>
          <a:custGeom>
            <a:avLst/>
            <a:gdLst>
              <a:gd name="T0" fmla="*/ 136781926 w 4636"/>
              <a:gd name="T1" fmla="*/ 6048375 h 1435"/>
              <a:gd name="T2" fmla="*/ 76258931 w 4636"/>
              <a:gd name="T3" fmla="*/ 260080116 h 1435"/>
              <a:gd name="T4" fmla="*/ 324402491 w 4636"/>
              <a:gd name="T5" fmla="*/ 508063486 h 1435"/>
              <a:gd name="T6" fmla="*/ 790428560 w 4636"/>
              <a:gd name="T7" fmla="*/ 574595588 h 1435"/>
              <a:gd name="T8" fmla="*/ 1419865662 w 4636"/>
              <a:gd name="T9" fmla="*/ 532256978 h 1435"/>
              <a:gd name="T10" fmla="*/ 1583277251 w 4636"/>
              <a:gd name="T11" fmla="*/ 393144400 h 1435"/>
              <a:gd name="T12" fmla="*/ 1833036078 w 4636"/>
              <a:gd name="T13" fmla="*/ 310079999 h 1435"/>
              <a:gd name="T14" fmla="*/ 1714411529 w 4636"/>
              <a:gd name="T15" fmla="*/ 112096552 h 1435"/>
              <a:gd name="T16" fmla="*/ 896545285 w 4636"/>
              <a:gd name="T17" fmla="*/ 30645099 h 1435"/>
              <a:gd name="T18" fmla="*/ 136781926 w 4636"/>
              <a:gd name="T19" fmla="*/ 6048375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636"/>
              <a:gd name="T31" fmla="*/ 0 h 1435"/>
              <a:gd name="T32" fmla="*/ 4636 w 4636"/>
              <a:gd name="T33" fmla="*/ 1435 h 14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1" name="Object 119"/>
          <p:cNvGraphicFramePr>
            <a:graphicFrameLocks noChangeAspect="1"/>
          </p:cNvGraphicFramePr>
          <p:nvPr/>
        </p:nvGraphicFramePr>
        <p:xfrm>
          <a:off x="4071938" y="5178425"/>
          <a:ext cx="415925" cy="317500"/>
        </p:xfrm>
        <a:graphic>
          <a:graphicData uri="http://schemas.openxmlformats.org/presentationml/2006/ole">
            <p:oleObj spid="_x0000_s1032" r:id="rId5" imgW="1305000" imgH="1085760" progId="">
              <p:embed/>
            </p:oleObj>
          </a:graphicData>
        </a:graphic>
      </p:graphicFrame>
      <p:sp>
        <p:nvSpPr>
          <p:cNvPr id="272" name="Text Box 120"/>
          <p:cNvSpPr txBox="1">
            <a:spLocks noChangeArrowheads="1"/>
          </p:cNvSpPr>
          <p:nvPr/>
        </p:nvSpPr>
        <p:spPr bwMode="auto">
          <a:xfrm>
            <a:off x="152400" y="2852738"/>
            <a:ext cx="188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home</a:t>
            </a:r>
          </a:p>
          <a:p>
            <a:pPr eaLnBrk="0" hangingPunct="0"/>
            <a:r>
              <a:rPr lang="en-US" sz="2000"/>
              <a:t>network</a:t>
            </a:r>
          </a:p>
        </p:txBody>
      </p:sp>
      <p:sp>
        <p:nvSpPr>
          <p:cNvPr id="273" name="Text Box 121"/>
          <p:cNvSpPr txBox="1">
            <a:spLocks noChangeArrowheads="1"/>
          </p:cNvSpPr>
          <p:nvPr/>
        </p:nvSpPr>
        <p:spPr bwMode="auto">
          <a:xfrm>
            <a:off x="7553325" y="2174875"/>
            <a:ext cx="1270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visited</a:t>
            </a:r>
          </a:p>
          <a:p>
            <a:pPr eaLnBrk="0" hangingPunct="0"/>
            <a:r>
              <a:rPr lang="en-US" sz="2000"/>
              <a:t>network</a:t>
            </a:r>
          </a:p>
        </p:txBody>
      </p:sp>
      <p:grpSp>
        <p:nvGrpSpPr>
          <p:cNvPr id="274" name="Group 122"/>
          <p:cNvGrpSpPr>
            <a:grpSpLocks/>
          </p:cNvGrpSpPr>
          <p:nvPr/>
        </p:nvGrpSpPr>
        <p:grpSpPr bwMode="auto">
          <a:xfrm>
            <a:off x="6799263" y="3325813"/>
            <a:ext cx="492125" cy="366712"/>
            <a:chOff x="4485" y="2095"/>
            <a:chExt cx="310" cy="231"/>
          </a:xfrm>
        </p:grpSpPr>
        <p:sp>
          <p:nvSpPr>
            <p:cNvPr id="275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6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277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79" name="Freeform 278"/>
          <p:cNvSpPr/>
          <p:nvPr/>
        </p:nvSpPr>
        <p:spPr>
          <a:xfrm>
            <a:off x="2844800" y="3286125"/>
            <a:ext cx="3486150" cy="1147763"/>
          </a:xfrm>
          <a:custGeom>
            <a:avLst/>
            <a:gdLst>
              <a:gd name="connsiteX0" fmla="*/ 0 w 3485072"/>
              <a:gd name="connsiteY0" fmla="*/ 0 h 1147314"/>
              <a:gd name="connsiteX1" fmla="*/ 1828800 w 3485072"/>
              <a:gd name="connsiteY1" fmla="*/ 1035170 h 1147314"/>
              <a:gd name="connsiteX2" fmla="*/ 3485072 w 3485072"/>
              <a:gd name="connsiteY2" fmla="*/ 672861 h 1147314"/>
              <a:gd name="connsiteX3" fmla="*/ 3485072 w 3485072"/>
              <a:gd name="connsiteY3" fmla="*/ 672861 h 114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072" h="1147314">
                <a:moveTo>
                  <a:pt x="0" y="0"/>
                </a:moveTo>
                <a:cubicBezTo>
                  <a:pt x="623977" y="461513"/>
                  <a:pt x="1247955" y="923027"/>
                  <a:pt x="1828800" y="1035170"/>
                </a:cubicBezTo>
                <a:cubicBezTo>
                  <a:pt x="2409645" y="1147314"/>
                  <a:pt x="3485072" y="672861"/>
                  <a:pt x="3485072" y="672861"/>
                </a:cubicBezTo>
                <a:lnTo>
                  <a:pt x="3485072" y="672861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80" name="Group 129"/>
          <p:cNvGrpSpPr>
            <a:grpSpLocks/>
          </p:cNvGrpSpPr>
          <p:nvPr/>
        </p:nvGrpSpPr>
        <p:grpSpPr bwMode="auto">
          <a:xfrm>
            <a:off x="4573588" y="4110038"/>
            <a:ext cx="339725" cy="366712"/>
            <a:chOff x="618" y="3500"/>
            <a:chExt cx="214" cy="231"/>
          </a:xfrm>
        </p:grpSpPr>
        <p:sp>
          <p:nvSpPr>
            <p:cNvPr id="281" name="Oval 130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131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83" name="Group 132"/>
          <p:cNvGrpSpPr>
            <a:grpSpLocks/>
          </p:cNvGrpSpPr>
          <p:nvPr/>
        </p:nvGrpSpPr>
        <p:grpSpPr bwMode="auto">
          <a:xfrm>
            <a:off x="4505325" y="3424238"/>
            <a:ext cx="3103563" cy="2016125"/>
            <a:chOff x="3040" y="2157"/>
            <a:chExt cx="1955" cy="1270"/>
          </a:xfrm>
        </p:grpSpPr>
        <p:sp>
          <p:nvSpPr>
            <p:cNvPr id="28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  <a:gd name="T9" fmla="*/ 0 w 1955"/>
                <a:gd name="T10" fmla="*/ 0 h 1270"/>
                <a:gd name="T11" fmla="*/ 1955 w 1955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8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286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88" name="Group 137"/>
          <p:cNvGrpSpPr>
            <a:grpSpLocks/>
          </p:cNvGrpSpPr>
          <p:nvPr/>
        </p:nvGrpSpPr>
        <p:grpSpPr bwMode="auto">
          <a:xfrm>
            <a:off x="2665413" y="3889375"/>
            <a:ext cx="1357312" cy="1298575"/>
            <a:chOff x="1881" y="2450"/>
            <a:chExt cx="855" cy="818"/>
          </a:xfrm>
        </p:grpSpPr>
        <p:sp>
          <p:nvSpPr>
            <p:cNvPr id="289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0" name="Group 139"/>
            <p:cNvGrpSpPr>
              <a:grpSpLocks/>
            </p:cNvGrpSpPr>
            <p:nvPr/>
          </p:nvGrpSpPr>
          <p:grpSpPr bwMode="auto">
            <a:xfrm>
              <a:off x="2172" y="2702"/>
              <a:ext cx="202" cy="231"/>
              <a:chOff x="618" y="3500"/>
              <a:chExt cx="202" cy="231"/>
            </a:xfrm>
          </p:grpSpPr>
          <p:sp>
            <p:nvSpPr>
              <p:cNvPr id="291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93" name="Group 142"/>
          <p:cNvGrpSpPr>
            <a:grpSpLocks/>
          </p:cNvGrpSpPr>
          <p:nvPr/>
        </p:nvGrpSpPr>
        <p:grpSpPr bwMode="auto">
          <a:xfrm>
            <a:off x="587375" y="4598988"/>
            <a:ext cx="2535238" cy="1198562"/>
            <a:chOff x="572" y="2897"/>
            <a:chExt cx="1597" cy="755"/>
          </a:xfrm>
        </p:grpSpPr>
        <p:sp>
          <p:nvSpPr>
            <p:cNvPr id="294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correspondent addresses packets using home address of mobile</a:t>
              </a:r>
            </a:p>
          </p:txBody>
        </p:sp>
        <p:sp>
          <p:nvSpPr>
            <p:cNvPr id="295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6" name="Group 145"/>
          <p:cNvGrpSpPr>
            <a:grpSpLocks/>
          </p:cNvGrpSpPr>
          <p:nvPr/>
        </p:nvGrpSpPr>
        <p:grpSpPr bwMode="auto">
          <a:xfrm>
            <a:off x="2185988" y="1882775"/>
            <a:ext cx="2794000" cy="2168525"/>
            <a:chOff x="1579" y="1186"/>
            <a:chExt cx="1760" cy="1366"/>
          </a:xfrm>
        </p:grpSpPr>
        <p:sp>
          <p:nvSpPr>
            <p:cNvPr id="297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home agent intercepts packets, forwards to foreign agent</a:t>
              </a:r>
            </a:p>
          </p:txBody>
        </p:sp>
        <p:sp>
          <p:nvSpPr>
            <p:cNvPr id="298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9" name="Group 148"/>
          <p:cNvGrpSpPr>
            <a:grpSpLocks/>
          </p:cNvGrpSpPr>
          <p:nvPr/>
        </p:nvGrpSpPr>
        <p:grpSpPr bwMode="auto">
          <a:xfrm>
            <a:off x="5111750" y="1387475"/>
            <a:ext cx="2338388" cy="1924050"/>
            <a:chOff x="3422" y="874"/>
            <a:chExt cx="1473" cy="1212"/>
          </a:xfrm>
        </p:grpSpPr>
        <p:sp>
          <p:nvSpPr>
            <p:cNvPr id="300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foreign agent receives packets, forwards to mobile</a:t>
              </a:r>
            </a:p>
          </p:txBody>
        </p:sp>
        <p:sp>
          <p:nvSpPr>
            <p:cNvPr id="301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2" name="Group 151"/>
          <p:cNvGrpSpPr>
            <a:grpSpLocks/>
          </p:cNvGrpSpPr>
          <p:nvPr/>
        </p:nvGrpSpPr>
        <p:grpSpPr bwMode="auto">
          <a:xfrm>
            <a:off x="6332538" y="4776788"/>
            <a:ext cx="2247900" cy="1165225"/>
            <a:chOff x="4191" y="3009"/>
            <a:chExt cx="1416" cy="734"/>
          </a:xfrm>
        </p:grpSpPr>
        <p:sp>
          <p:nvSpPr>
            <p:cNvPr id="303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mobile replies directly to correspondent</a:t>
              </a:r>
            </a:p>
          </p:txBody>
        </p:sp>
        <p:sp>
          <p:nvSpPr>
            <p:cNvPr id="304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305" name="Object 122"/>
          <p:cNvGraphicFramePr>
            <a:graphicFrameLocks noChangeAspect="1"/>
          </p:cNvGraphicFramePr>
          <p:nvPr/>
        </p:nvGraphicFramePr>
        <p:xfrm>
          <a:off x="2446338" y="2963863"/>
          <a:ext cx="415925" cy="317500"/>
        </p:xfrm>
        <a:graphic>
          <a:graphicData uri="http://schemas.openxmlformats.org/presentationml/2006/ole">
            <p:oleObj spid="_x0000_s1033" r:id="rId6" imgW="1305000" imgH="1085760" progId="">
              <p:embed/>
            </p:oleObj>
          </a:graphicData>
        </a:graphic>
      </p:graphicFrame>
      <p:cxnSp>
        <p:nvCxnSpPr>
          <p:cNvPr id="306" name="Straight Connector 305"/>
          <p:cNvCxnSpPr/>
          <p:nvPr/>
        </p:nvCxnSpPr>
        <p:spPr>
          <a:xfrm>
            <a:off x="2674938" y="3268663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275</TotalTime>
  <Words>172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T3: IP MOBILITY SUPPORT</vt:lpstr>
      <vt:lpstr>Slide 2</vt:lpstr>
      <vt:lpstr>Flow Chart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Saranath Raju</dc:creator>
  <cp:lastModifiedBy>Saranath Raju</cp:lastModifiedBy>
  <cp:revision>7</cp:revision>
  <dcterms:created xsi:type="dcterms:W3CDTF">2006-08-16T00:00:00Z</dcterms:created>
  <dcterms:modified xsi:type="dcterms:W3CDTF">2013-12-11T17:05:57Z</dcterms:modified>
</cp:coreProperties>
</file>