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2">
          <p15:clr>
            <a:srgbClr val="A4A3A4"/>
          </p15:clr>
        </p15:guide>
        <p15:guide id="2" pos="6148">
          <p15:clr>
            <a:srgbClr val="A4A3A4"/>
          </p15:clr>
        </p15:guide>
        <p15:guide id="3" pos="7294">
          <p15:clr>
            <a:srgbClr val="A4A3A4"/>
          </p15:clr>
        </p15:guide>
        <p15:guide id="4" orient="horz" pos="605">
          <p15:clr>
            <a:srgbClr val="A4A3A4"/>
          </p15:clr>
        </p15:guide>
        <p15:guide id="5" orient="horz" pos="4000">
          <p15:clr>
            <a:srgbClr val="A4A3A4"/>
          </p15:clr>
        </p15:guide>
        <p15:guide id="6"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F79C56-91F7-47C4-AC77-74EE67A501A7}">
  <a:tblStyle styleId="{9AF79C56-91F7-47C4-AC77-74EE67A501A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FEF"/>
          </a:solidFill>
        </a:fill>
      </a:tcStyle>
    </a:wholeTbl>
    <a:band1H>
      <a:tcTxStyle/>
      <a:tcStyle>
        <a:fill>
          <a:solidFill>
            <a:srgbClr val="E8DFDF"/>
          </a:solidFill>
        </a:fill>
      </a:tcStyle>
    </a:band1H>
    <a:band2H>
      <a:tcTxStyle/>
    </a:band2H>
    <a:band1V>
      <a:tcTxStyle/>
      <a:tcStyle>
        <a:fill>
          <a:solidFill>
            <a:srgbClr val="E8DFD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2" orient="horz"/>
        <p:guide pos="6148"/>
        <p:guide pos="7294"/>
        <p:guide pos="605" orient="horz"/>
        <p:guide pos="4000" orient="horz"/>
        <p:guide pos="383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9" name="Google Shape;54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3" name="Google Shape;75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5" name="Google Shape;78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2" name="Google Shape;812;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3" name="Google Shape;82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6" name="Google Shape;85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bg>
      <p:bgPr>
        <a:solidFill>
          <a:schemeClr val="dk2"/>
        </a:solidFill>
      </p:bgPr>
    </p:bg>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7" name="Google Shape;17;p2"/>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b="0" i="0" sz="1200" u="none" cap="none" strike="noStrike">
                <a:solidFill>
                  <a:srgbClr val="888888"/>
                </a:solidFill>
                <a:latin typeface="Arial"/>
                <a:ea typeface="Arial"/>
                <a:cs typeface="Arial"/>
                <a:sym typeface="Arial"/>
              </a:defRPr>
            </a:lvl1pPr>
            <a:lvl2pPr indent="0" lvl="1" marL="0" algn="r">
              <a:spcBef>
                <a:spcPts val="0"/>
              </a:spcBef>
              <a:buNone/>
              <a:defRPr b="0" i="0" sz="1200" u="none" cap="none" strike="noStrike">
                <a:solidFill>
                  <a:srgbClr val="888888"/>
                </a:solidFill>
                <a:latin typeface="Arial"/>
                <a:ea typeface="Arial"/>
                <a:cs typeface="Arial"/>
                <a:sym typeface="Arial"/>
              </a:defRPr>
            </a:lvl2pPr>
            <a:lvl3pPr indent="0" lvl="2" marL="0" algn="r">
              <a:spcBef>
                <a:spcPts val="0"/>
              </a:spcBef>
              <a:buNone/>
              <a:defRPr b="0" i="0" sz="1200" u="none" cap="none" strike="noStrike">
                <a:solidFill>
                  <a:srgbClr val="888888"/>
                </a:solidFill>
                <a:latin typeface="Arial"/>
                <a:ea typeface="Arial"/>
                <a:cs typeface="Arial"/>
                <a:sym typeface="Arial"/>
              </a:defRPr>
            </a:lvl3pPr>
            <a:lvl4pPr indent="0" lvl="3" marL="0" algn="r">
              <a:spcBef>
                <a:spcPts val="0"/>
              </a:spcBef>
              <a:buNone/>
              <a:defRPr b="0" i="0" sz="1200" u="none" cap="none" strike="noStrike">
                <a:solidFill>
                  <a:srgbClr val="888888"/>
                </a:solidFill>
                <a:latin typeface="Arial"/>
                <a:ea typeface="Arial"/>
                <a:cs typeface="Arial"/>
                <a:sym typeface="Arial"/>
              </a:defRPr>
            </a:lvl4pPr>
            <a:lvl5pPr indent="0" lvl="4" marL="0" algn="r">
              <a:spcBef>
                <a:spcPts val="0"/>
              </a:spcBef>
              <a:buNone/>
              <a:defRPr b="0" i="0" sz="1200" u="none" cap="none" strike="noStrike">
                <a:solidFill>
                  <a:srgbClr val="888888"/>
                </a:solidFill>
                <a:latin typeface="Arial"/>
                <a:ea typeface="Arial"/>
                <a:cs typeface="Arial"/>
                <a:sym typeface="Arial"/>
              </a:defRPr>
            </a:lvl5pPr>
            <a:lvl6pPr indent="0" lvl="5" marL="0" algn="r">
              <a:spcBef>
                <a:spcPts val="0"/>
              </a:spcBef>
              <a:buNone/>
              <a:defRPr b="0" i="0" sz="1200" u="none" cap="none" strike="noStrike">
                <a:solidFill>
                  <a:srgbClr val="888888"/>
                </a:solidFill>
                <a:latin typeface="Arial"/>
                <a:ea typeface="Arial"/>
                <a:cs typeface="Arial"/>
                <a:sym typeface="Arial"/>
              </a:defRPr>
            </a:lvl6pPr>
            <a:lvl7pPr indent="0" lvl="6" marL="0" algn="r">
              <a:spcBef>
                <a:spcPts val="0"/>
              </a:spcBef>
              <a:buNone/>
              <a:defRPr b="0" i="0" sz="1200" u="none" cap="none" strike="noStrike">
                <a:solidFill>
                  <a:srgbClr val="888888"/>
                </a:solidFill>
                <a:latin typeface="Arial"/>
                <a:ea typeface="Arial"/>
                <a:cs typeface="Arial"/>
                <a:sym typeface="Arial"/>
              </a:defRPr>
            </a:lvl7pPr>
            <a:lvl8pPr indent="0" lvl="7" marL="0" algn="r">
              <a:spcBef>
                <a:spcPts val="0"/>
              </a:spcBef>
              <a:buNone/>
              <a:defRPr b="0" i="0" sz="1200" u="none" cap="none" strike="noStrike">
                <a:solidFill>
                  <a:srgbClr val="888888"/>
                </a:solidFill>
                <a:latin typeface="Arial"/>
                <a:ea typeface="Arial"/>
                <a:cs typeface="Arial"/>
                <a:sym typeface="Arial"/>
              </a:defRPr>
            </a:lvl8pPr>
            <a:lvl9pPr indent="0" lvl="8" mar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cxnSp>
        <p:nvCxnSpPr>
          <p:cNvPr id="20" name="Google Shape;20;p2"/>
          <p:cNvCxnSpPr/>
          <p:nvPr/>
        </p:nvCxnSpPr>
        <p:spPr>
          <a:xfrm>
            <a:off x="762317" y="3319000"/>
            <a:ext cx="4352290" cy="0"/>
          </a:xfrm>
          <a:prstGeom prst="straightConnector1">
            <a:avLst/>
          </a:prstGeom>
          <a:noFill/>
          <a:ln cap="flat" cmpd="sng" w="12700">
            <a:solidFill>
              <a:srgbClr val="A5A5A5"/>
            </a:solidFill>
            <a:prstDash val="solid"/>
            <a:miter lim="800000"/>
            <a:headEnd len="sm" w="sm" type="none"/>
            <a:tailEnd len="sm" w="sm" type="none"/>
          </a:ln>
        </p:spPr>
      </p:cxnSp>
      <p:sp>
        <p:nvSpPr>
          <p:cNvPr id="21" name="Google Shape;21;p2"/>
          <p:cNvSpPr txBox="1"/>
          <p:nvPr>
            <p:ph idx="1" type="body"/>
          </p:nvPr>
        </p:nvSpPr>
        <p:spPr>
          <a:xfrm>
            <a:off x="762318" y="4723765"/>
            <a:ext cx="2135505" cy="408940"/>
          </a:xfrm>
          <a:prstGeom prst="rect">
            <a:avLst/>
          </a:prstGeom>
          <a:noFill/>
          <a:ln>
            <a:noFill/>
          </a:ln>
        </p:spPr>
        <p:txBody>
          <a:bodyPr anchorCtr="0" anchor="t" bIns="0" lIns="0" spcFirstLastPara="1" rIns="0" wrap="square" tIns="0">
            <a:normAutofit/>
          </a:bodyPr>
          <a:lstStyle>
            <a:lvl1pPr indent="-228600" lvl="0" marL="457200" marR="0" algn="l">
              <a:lnSpc>
                <a:spcPct val="130000"/>
              </a:lnSpc>
              <a:spcBef>
                <a:spcPts val="0"/>
              </a:spcBef>
              <a:spcAft>
                <a:spcPts val="0"/>
              </a:spcAft>
              <a:buClr>
                <a:schemeClr val="dk1"/>
              </a:buClr>
              <a:buSzPts val="1600"/>
              <a:buFont typeface="Arial"/>
              <a:buNone/>
              <a:defRPr b="0" sz="1600">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2"/>
          <p:cNvSpPr txBox="1"/>
          <p:nvPr>
            <p:ph idx="2" type="body"/>
          </p:nvPr>
        </p:nvSpPr>
        <p:spPr>
          <a:xfrm>
            <a:off x="2902268" y="4723765"/>
            <a:ext cx="2135505" cy="408940"/>
          </a:xfrm>
          <a:prstGeom prst="rect">
            <a:avLst/>
          </a:prstGeom>
          <a:noFill/>
          <a:ln>
            <a:noFill/>
          </a:ln>
        </p:spPr>
        <p:txBody>
          <a:bodyPr anchorCtr="0" anchor="t" bIns="0" lIns="0" spcFirstLastPara="1" rIns="0" wrap="square" tIns="0">
            <a:normAutofit/>
          </a:bodyPr>
          <a:lstStyle>
            <a:lvl1pPr indent="-228600" lvl="0" marL="457200" marR="0" algn="l">
              <a:lnSpc>
                <a:spcPct val="130000"/>
              </a:lnSpc>
              <a:spcBef>
                <a:spcPts val="0"/>
              </a:spcBef>
              <a:spcAft>
                <a:spcPts val="0"/>
              </a:spcAft>
              <a:buClr>
                <a:schemeClr val="dk1"/>
              </a:buClr>
              <a:buSzPts val="1600"/>
              <a:buFont typeface="Arial"/>
              <a:buNone/>
              <a:defRPr b="0" sz="1600">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
          <p:cNvSpPr txBox="1"/>
          <p:nvPr>
            <p:ph idx="3" type="subTitle"/>
          </p:nvPr>
        </p:nvSpPr>
        <p:spPr>
          <a:xfrm>
            <a:off x="762952" y="3441732"/>
            <a:ext cx="4824730" cy="316801"/>
          </a:xfrm>
          <a:prstGeom prst="rect">
            <a:avLst/>
          </a:prstGeom>
          <a:noFill/>
          <a:ln>
            <a:noFill/>
          </a:ln>
        </p:spPr>
        <p:txBody>
          <a:bodyPr anchorCtr="0" anchor="ctr" bIns="0" lIns="0" spcFirstLastPara="1" rIns="0" wrap="square" tIns="0">
            <a:normAutofit/>
          </a:bodyPr>
          <a:lstStyle>
            <a:lvl1pPr lvl="0" marR="0" algn="l">
              <a:lnSpc>
                <a:spcPct val="120000"/>
              </a:lnSpc>
              <a:spcBef>
                <a:spcPts val="800"/>
              </a:spcBef>
              <a:spcAft>
                <a:spcPts val="0"/>
              </a:spcAft>
              <a:buClr>
                <a:schemeClr val="dk1"/>
              </a:buClr>
              <a:buSzPts val="1600"/>
              <a:buFont typeface="Arial"/>
              <a:buNone/>
              <a:defRPr b="0" sz="1600">
                <a:solidFill>
                  <a:schemeClr val="dk1"/>
                </a:solidFill>
                <a:latin typeface="Arial"/>
                <a:ea typeface="Arial"/>
                <a:cs typeface="Arial"/>
                <a:sym typeface="Arial"/>
              </a:defRPr>
            </a:lvl1pPr>
            <a:lvl2pPr lvl="1" algn="ctr">
              <a:lnSpc>
                <a:spcPct val="130000"/>
              </a:lnSpc>
              <a:spcBef>
                <a:spcPts val="0"/>
              </a:spcBef>
              <a:spcAft>
                <a:spcPts val="0"/>
              </a:spcAft>
              <a:buClr>
                <a:schemeClr val="dk1"/>
              </a:buClr>
              <a:buSzPts val="1800"/>
              <a:buNone/>
              <a:defRPr/>
            </a:lvl2pPr>
            <a:lvl3pPr lvl="2" algn="ctr">
              <a:lnSpc>
                <a:spcPct val="130000"/>
              </a:lnSpc>
              <a:spcBef>
                <a:spcPts val="1000"/>
              </a:spcBef>
              <a:spcAft>
                <a:spcPts val="0"/>
              </a:spcAft>
              <a:buClr>
                <a:schemeClr val="dk1"/>
              </a:buClr>
              <a:buSzPts val="1800"/>
              <a:buNone/>
              <a:defRPr/>
            </a:lvl3pPr>
            <a:lvl4pPr lvl="3" algn="ctr">
              <a:lnSpc>
                <a:spcPct val="130000"/>
              </a:lnSpc>
              <a:spcBef>
                <a:spcPts val="1000"/>
              </a:spcBef>
              <a:spcAft>
                <a:spcPts val="0"/>
              </a:spcAft>
              <a:buClr>
                <a:schemeClr val="dk1"/>
              </a:buClr>
              <a:buSzPts val="1800"/>
              <a:buNone/>
              <a:defRPr/>
            </a:lvl4pPr>
            <a:lvl5pPr lvl="4" algn="ctr">
              <a:lnSpc>
                <a:spcPct val="130000"/>
              </a:lnSpc>
              <a:spcBef>
                <a:spcPts val="1000"/>
              </a:spcBef>
              <a:spcAft>
                <a:spcPts val="0"/>
              </a:spcAft>
              <a:buClr>
                <a:schemeClr val="dk1"/>
              </a:buClr>
              <a:buSzPts val="1800"/>
              <a:buNone/>
              <a:defRPr/>
            </a:lvl5pPr>
            <a:lvl6pPr lvl="5" algn="ctr">
              <a:lnSpc>
                <a:spcPct val="90000"/>
              </a:lnSpc>
              <a:spcBef>
                <a:spcPts val="1000"/>
              </a:spcBef>
              <a:spcAft>
                <a:spcPts val="0"/>
              </a:spcAft>
              <a:buClr>
                <a:schemeClr val="dk1"/>
              </a:buClr>
              <a:buSzPts val="1800"/>
              <a:buNone/>
              <a:defRPr/>
            </a:lvl6pPr>
            <a:lvl7pPr lvl="6" algn="ctr">
              <a:lnSpc>
                <a:spcPct val="90000"/>
              </a:lnSpc>
              <a:spcBef>
                <a:spcPts val="500"/>
              </a:spcBef>
              <a:spcAft>
                <a:spcPts val="0"/>
              </a:spcAft>
              <a:buClr>
                <a:schemeClr val="dk1"/>
              </a:buClr>
              <a:buSzPts val="1800"/>
              <a:buNone/>
              <a:defRPr/>
            </a:lvl7pPr>
            <a:lvl8pPr lvl="7" algn="ctr">
              <a:lnSpc>
                <a:spcPct val="90000"/>
              </a:lnSpc>
              <a:spcBef>
                <a:spcPts val="500"/>
              </a:spcBef>
              <a:spcAft>
                <a:spcPts val="0"/>
              </a:spcAft>
              <a:buClr>
                <a:schemeClr val="dk1"/>
              </a:buClr>
              <a:buSzPts val="1800"/>
              <a:buNone/>
              <a:defRPr/>
            </a:lvl8pPr>
            <a:lvl9pPr lvl="8" algn="ctr">
              <a:lnSpc>
                <a:spcPct val="90000"/>
              </a:lnSpc>
              <a:spcBef>
                <a:spcPts val="500"/>
              </a:spcBef>
              <a:spcAft>
                <a:spcPts val="0"/>
              </a:spcAft>
              <a:buClr>
                <a:schemeClr val="dk1"/>
              </a:buClr>
              <a:buSzPts val="1800"/>
              <a:buNone/>
              <a:defRPr/>
            </a:lvl9pPr>
          </a:lstStyle>
          <a:p/>
        </p:txBody>
      </p:sp>
      <p:sp>
        <p:nvSpPr>
          <p:cNvPr id="24" name="Google Shape;24;p2"/>
          <p:cNvSpPr txBox="1"/>
          <p:nvPr>
            <p:ph type="ctrTitle"/>
          </p:nvPr>
        </p:nvSpPr>
        <p:spPr>
          <a:xfrm>
            <a:off x="762317" y="2362370"/>
            <a:ext cx="4825365" cy="812637"/>
          </a:xfrm>
          <a:prstGeom prst="rect">
            <a:avLst/>
          </a:prstGeom>
          <a:noFill/>
          <a:ln>
            <a:noFill/>
          </a:ln>
        </p:spPr>
        <p:txBody>
          <a:bodyPr anchorCtr="0" anchor="ctr" bIns="0" lIns="0" spcFirstLastPara="1" rIns="0" wrap="square" tIns="0">
            <a:normAutofit/>
          </a:bodyPr>
          <a:lstStyle>
            <a:lvl1pPr lvl="0" marR="0" algn="l">
              <a:lnSpc>
                <a:spcPct val="100000"/>
              </a:lnSpc>
              <a:spcBef>
                <a:spcPts val="0"/>
              </a:spcBef>
              <a:spcAft>
                <a:spcPts val="0"/>
              </a:spcAft>
              <a:buClr>
                <a:schemeClr val="dk1"/>
              </a:buClr>
              <a:buSzPts val="5400"/>
              <a:buFont typeface="Arial"/>
              <a:buNone/>
              <a:defRPr b="0" sz="5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bg>
      <p:bgPr>
        <a:solidFill>
          <a:schemeClr val="lt2"/>
        </a:solidFill>
      </p:bgPr>
    </p:bg>
    <p:spTree>
      <p:nvGrpSpPr>
        <p:cNvPr id="88" name="Shape 88"/>
        <p:cNvGrpSpPr/>
        <p:nvPr/>
      </p:nvGrpSpPr>
      <p:grpSpPr>
        <a:xfrm>
          <a:off x="0" y="0"/>
          <a:ext cx="0" cy="0"/>
          <a:chOff x="0" y="0"/>
          <a:chExt cx="0" cy="0"/>
        </a:xfrm>
      </p:grpSpPr>
      <p:pic>
        <p:nvPicPr>
          <p:cNvPr id="89" name="Google Shape;89;p11"/>
          <p:cNvPicPr preferRelativeResize="0"/>
          <p:nvPr/>
        </p:nvPicPr>
        <p:blipFill rotWithShape="1">
          <a:blip r:embed="rId2">
            <a:alphaModFix/>
          </a:blip>
          <a:srcRect b="0" l="0" r="0" t="0"/>
          <a:stretch/>
        </p:blipFill>
        <p:spPr>
          <a:xfrm>
            <a:off x="0" y="0"/>
            <a:ext cx="720090" cy="601754"/>
          </a:xfrm>
          <a:prstGeom prst="rect">
            <a:avLst/>
          </a:prstGeom>
          <a:noFill/>
          <a:ln>
            <a:noFill/>
          </a:ln>
        </p:spPr>
      </p:pic>
      <p:pic>
        <p:nvPicPr>
          <p:cNvPr id="90" name="Google Shape;90;p11"/>
          <p:cNvPicPr preferRelativeResize="0"/>
          <p:nvPr/>
        </p:nvPicPr>
        <p:blipFill rotWithShape="1">
          <a:blip r:embed="rId3">
            <a:alphaModFix/>
          </a:blip>
          <a:srcRect b="0" l="0" r="0" t="0"/>
          <a:stretch/>
        </p:blipFill>
        <p:spPr>
          <a:xfrm>
            <a:off x="11471910" y="0"/>
            <a:ext cx="720090" cy="601754"/>
          </a:xfrm>
          <a:prstGeom prst="rect">
            <a:avLst/>
          </a:prstGeom>
          <a:noFill/>
          <a:ln>
            <a:noFill/>
          </a:ln>
        </p:spPr>
      </p:pic>
      <p:sp>
        <p:nvSpPr>
          <p:cNvPr id="91" name="Google Shape;91;p11"/>
          <p:cNvSpPr txBox="1"/>
          <p:nvPr>
            <p:ph type="title"/>
          </p:nvPr>
        </p:nvSpPr>
        <p:spPr>
          <a:xfrm rot="5400000">
            <a:off x="8352174" y="3171470"/>
            <a:ext cx="5388907" cy="950984"/>
          </a:xfrm>
          <a:prstGeom prst="rect">
            <a:avLst/>
          </a:prstGeom>
          <a:noFill/>
          <a:ln>
            <a:noFill/>
          </a:ln>
        </p:spPr>
        <p:txBody>
          <a:bodyPr anchorCtr="0" anchor="ctr" bIns="46975" lIns="90150" spcFirstLastPara="1" rIns="90150" wrap="square" tIns="46975">
            <a:norm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2889522" y="-1267097"/>
            <a:ext cx="5388907" cy="9828101"/>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1"/>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p:cSld name="内容">
    <p:bg>
      <p:bgPr>
        <a:solidFill>
          <a:schemeClr val="lt2"/>
        </a:solidFill>
      </p:bgPr>
    </p:bg>
    <p:spTree>
      <p:nvGrpSpPr>
        <p:cNvPr id="96" name="Shape 96"/>
        <p:cNvGrpSpPr/>
        <p:nvPr/>
      </p:nvGrpSpPr>
      <p:grpSpPr>
        <a:xfrm>
          <a:off x="0" y="0"/>
          <a:ext cx="0" cy="0"/>
          <a:chOff x="0" y="0"/>
          <a:chExt cx="0" cy="0"/>
        </a:xfrm>
      </p:grpSpPr>
      <p:pic>
        <p:nvPicPr>
          <p:cNvPr id="97" name="Google Shape;97;p12"/>
          <p:cNvPicPr preferRelativeResize="0"/>
          <p:nvPr/>
        </p:nvPicPr>
        <p:blipFill rotWithShape="1">
          <a:blip r:embed="rId2">
            <a:alphaModFix/>
          </a:blip>
          <a:srcRect b="0" l="0" r="0" t="0"/>
          <a:stretch/>
        </p:blipFill>
        <p:spPr>
          <a:xfrm>
            <a:off x="0" y="0"/>
            <a:ext cx="720090" cy="601754"/>
          </a:xfrm>
          <a:prstGeom prst="rect">
            <a:avLst/>
          </a:prstGeom>
          <a:noFill/>
          <a:ln>
            <a:noFill/>
          </a:ln>
        </p:spPr>
      </p:pic>
      <p:pic>
        <p:nvPicPr>
          <p:cNvPr id="98" name="Google Shape;98;p12"/>
          <p:cNvPicPr preferRelativeResize="0"/>
          <p:nvPr/>
        </p:nvPicPr>
        <p:blipFill rotWithShape="1">
          <a:blip r:embed="rId3">
            <a:alphaModFix/>
          </a:blip>
          <a:srcRect b="0" l="0" r="0" t="0"/>
          <a:stretch/>
        </p:blipFill>
        <p:spPr>
          <a:xfrm>
            <a:off x="11471910" y="0"/>
            <a:ext cx="720090" cy="601754"/>
          </a:xfrm>
          <a:prstGeom prst="rect">
            <a:avLst/>
          </a:prstGeom>
          <a:noFill/>
          <a:ln>
            <a:noFill/>
          </a:ln>
        </p:spPr>
      </p:pic>
      <p:sp>
        <p:nvSpPr>
          <p:cNvPr id="99" name="Google Shape;99;p12"/>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102" name="Google Shape;102;p12"/>
          <p:cNvSpPr txBox="1"/>
          <p:nvPr>
            <p:ph idx="1" type="body"/>
          </p:nvPr>
        </p:nvSpPr>
        <p:spPr>
          <a:xfrm>
            <a:off x="669930" y="952508"/>
            <a:ext cx="10852237" cy="5388907"/>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通用">
  <p:cSld name="通用">
    <p:bg>
      <p:bgPr>
        <a:solidFill>
          <a:schemeClr val="lt2"/>
        </a:solidFill>
      </p:bgPr>
    </p:bg>
    <p:spTree>
      <p:nvGrpSpPr>
        <p:cNvPr id="103" name="Shape 103"/>
        <p:cNvGrpSpPr/>
        <p:nvPr/>
      </p:nvGrpSpPr>
      <p:grpSpPr>
        <a:xfrm>
          <a:off x="0" y="0"/>
          <a:ext cx="0" cy="0"/>
          <a:chOff x="0" y="0"/>
          <a:chExt cx="0" cy="0"/>
        </a:xfrm>
      </p:grpSpPr>
      <p:pic>
        <p:nvPicPr>
          <p:cNvPr id="104" name="Google Shape;104;p13"/>
          <p:cNvPicPr preferRelativeResize="0"/>
          <p:nvPr/>
        </p:nvPicPr>
        <p:blipFill rotWithShape="1">
          <a:blip r:embed="rId2">
            <a:alphaModFix/>
          </a:blip>
          <a:srcRect b="0" l="0" r="0" t="0"/>
          <a:stretch/>
        </p:blipFill>
        <p:spPr>
          <a:xfrm>
            <a:off x="0" y="0"/>
            <a:ext cx="720090" cy="601754"/>
          </a:xfrm>
          <a:prstGeom prst="rect">
            <a:avLst/>
          </a:prstGeom>
          <a:noFill/>
          <a:ln>
            <a:noFill/>
          </a:ln>
        </p:spPr>
      </p:pic>
      <p:pic>
        <p:nvPicPr>
          <p:cNvPr id="105" name="Google Shape;105;p13"/>
          <p:cNvPicPr preferRelativeResize="0"/>
          <p:nvPr/>
        </p:nvPicPr>
        <p:blipFill rotWithShape="1">
          <a:blip r:embed="rId3">
            <a:alphaModFix/>
          </a:blip>
          <a:srcRect b="0" l="0" r="0" t="0"/>
          <a:stretch/>
        </p:blipFill>
        <p:spPr>
          <a:xfrm>
            <a:off x="11471910" y="0"/>
            <a:ext cx="720090" cy="601754"/>
          </a:xfrm>
          <a:prstGeom prst="rect">
            <a:avLst/>
          </a:prstGeom>
          <a:noFill/>
          <a:ln>
            <a:noFill/>
          </a:ln>
        </p:spPr>
      </p:pic>
      <p:sp>
        <p:nvSpPr>
          <p:cNvPr id="106" name="Google Shape;106;p13"/>
          <p:cNvSpPr txBox="1"/>
          <p:nvPr>
            <p:ph type="title"/>
          </p:nvPr>
        </p:nvSpPr>
        <p:spPr>
          <a:xfrm>
            <a:off x="669882" y="443230"/>
            <a:ext cx="10852237" cy="441964"/>
          </a:xfrm>
          <a:prstGeom prst="rect">
            <a:avLst/>
          </a:prstGeom>
          <a:noFill/>
          <a:ln>
            <a:noFill/>
          </a:ln>
        </p:spPr>
        <p:txBody>
          <a:bodyPr anchorCtr="0" anchor="ctr" bIns="46975" lIns="90150" spcFirstLastPara="1" rIns="90150" wrap="square" tIns="46975">
            <a:normAutofit/>
          </a:bodyPr>
          <a:lstStyle>
            <a:lvl1pPr lvl="0" algn="l">
              <a:lnSpc>
                <a:spcPct val="100000"/>
              </a:lnSpc>
              <a:spcBef>
                <a:spcPts val="0"/>
              </a:spcBef>
              <a:spcAft>
                <a:spcPts val="0"/>
              </a:spcAft>
              <a:buClr>
                <a:schemeClr val="dk1"/>
              </a:buClr>
              <a:buSzPts val="2400"/>
              <a:buFont typeface="Arial"/>
              <a:buNone/>
              <a:defRPr>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3"/>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3"/>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相框">
  <p:cSld name="相框">
    <p:bg>
      <p:bgPr>
        <a:solidFill>
          <a:schemeClr val="lt2"/>
        </a:solidFill>
      </p:bgPr>
    </p:bg>
    <p:spTree>
      <p:nvGrpSpPr>
        <p:cNvPr id="110" name="Shape 110"/>
        <p:cNvGrpSpPr/>
        <p:nvPr/>
      </p:nvGrpSpPr>
      <p:grpSpPr>
        <a:xfrm>
          <a:off x="0" y="0"/>
          <a:ext cx="0" cy="0"/>
          <a:chOff x="0" y="0"/>
          <a:chExt cx="0" cy="0"/>
        </a:xfrm>
      </p:grpSpPr>
      <p:sp>
        <p:nvSpPr>
          <p:cNvPr id="111" name="Google Shape;111;p14"/>
          <p:cNvSpPr/>
          <p:nvPr/>
        </p:nvSpPr>
        <p:spPr>
          <a:xfrm>
            <a:off x="292075" y="303809"/>
            <a:ext cx="11607851" cy="625038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2" name="Google Shape;112;p14"/>
          <p:cNvPicPr preferRelativeResize="0"/>
          <p:nvPr/>
        </p:nvPicPr>
        <p:blipFill rotWithShape="1">
          <a:blip r:embed="rId2">
            <a:alphaModFix/>
          </a:blip>
          <a:srcRect b="0" l="0" r="0" t="0"/>
          <a:stretch/>
        </p:blipFill>
        <p:spPr>
          <a:xfrm>
            <a:off x="0" y="0"/>
            <a:ext cx="720090" cy="601754"/>
          </a:xfrm>
          <a:prstGeom prst="rect">
            <a:avLst/>
          </a:prstGeom>
          <a:noFill/>
          <a:ln>
            <a:noFill/>
          </a:ln>
        </p:spPr>
      </p:pic>
      <p:pic>
        <p:nvPicPr>
          <p:cNvPr id="113" name="Google Shape;113;p14"/>
          <p:cNvPicPr preferRelativeResize="0"/>
          <p:nvPr/>
        </p:nvPicPr>
        <p:blipFill rotWithShape="1">
          <a:blip r:embed="rId3">
            <a:alphaModFix/>
          </a:blip>
          <a:srcRect b="0" l="0" r="0" t="0"/>
          <a:stretch/>
        </p:blipFill>
        <p:spPr>
          <a:xfrm>
            <a:off x="11471910" y="0"/>
            <a:ext cx="720090" cy="601754"/>
          </a:xfrm>
          <a:prstGeom prst="rect">
            <a:avLst/>
          </a:prstGeom>
          <a:noFill/>
          <a:ln>
            <a:noFill/>
          </a:ln>
        </p:spPr>
      </p:pic>
      <p:sp>
        <p:nvSpPr>
          <p:cNvPr id="114" name="Google Shape;114;p14"/>
          <p:cNvSpPr txBox="1"/>
          <p:nvPr>
            <p:ph type="title"/>
          </p:nvPr>
        </p:nvSpPr>
        <p:spPr>
          <a:xfrm>
            <a:off x="1281600" y="1249200"/>
            <a:ext cx="9626400" cy="723600"/>
          </a:xfrm>
          <a:prstGeom prst="rect">
            <a:avLst/>
          </a:prstGeom>
          <a:noFill/>
          <a:ln>
            <a:noFill/>
          </a:ln>
        </p:spPr>
        <p:txBody>
          <a:bodyPr anchorCtr="0" anchor="ctr" bIns="46975" lIns="90150" spcFirstLastPara="1" rIns="90150" wrap="square" tIns="46975">
            <a:normAutofit/>
          </a:bodyPr>
          <a:lstStyle>
            <a:lvl1pPr lvl="0" algn="l">
              <a:lnSpc>
                <a:spcPct val="100000"/>
              </a:lnSpc>
              <a:spcBef>
                <a:spcPts val="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4"/>
          <p:cNvSpPr txBox="1"/>
          <p:nvPr>
            <p:ph idx="1" type="body"/>
          </p:nvPr>
        </p:nvSpPr>
        <p:spPr>
          <a:xfrm>
            <a:off x="1281113" y="2163600"/>
            <a:ext cx="9626600" cy="34452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4"/>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4"/>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左右">
  <p:cSld name="左右">
    <p:bg>
      <p:bgPr>
        <a:solidFill>
          <a:schemeClr val="lt2"/>
        </a:solidFill>
      </p:bgPr>
    </p:bg>
    <p:spTree>
      <p:nvGrpSpPr>
        <p:cNvPr id="119" name="Shape 119"/>
        <p:cNvGrpSpPr/>
        <p:nvPr/>
      </p:nvGrpSpPr>
      <p:grpSpPr>
        <a:xfrm>
          <a:off x="0" y="0"/>
          <a:ext cx="0" cy="0"/>
          <a:chOff x="0" y="0"/>
          <a:chExt cx="0" cy="0"/>
        </a:xfrm>
      </p:grpSpPr>
      <p:sp>
        <p:nvSpPr>
          <p:cNvPr id="120" name="Google Shape;120;p15"/>
          <p:cNvSpPr/>
          <p:nvPr/>
        </p:nvSpPr>
        <p:spPr>
          <a:xfrm>
            <a:off x="0" y="0"/>
            <a:ext cx="4824603"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21" name="Google Shape;121;p15"/>
          <p:cNvPicPr preferRelativeResize="0"/>
          <p:nvPr/>
        </p:nvPicPr>
        <p:blipFill rotWithShape="1">
          <a:blip r:embed="rId2">
            <a:alphaModFix/>
          </a:blip>
          <a:srcRect b="0" l="0" r="0" t="0"/>
          <a:stretch/>
        </p:blipFill>
        <p:spPr>
          <a:xfrm>
            <a:off x="11471910" y="0"/>
            <a:ext cx="720090" cy="601754"/>
          </a:xfrm>
          <a:prstGeom prst="rect">
            <a:avLst/>
          </a:prstGeom>
          <a:noFill/>
          <a:ln>
            <a:noFill/>
          </a:ln>
        </p:spPr>
      </p:pic>
      <p:sp>
        <p:nvSpPr>
          <p:cNvPr id="122" name="Google Shape;122;p15"/>
          <p:cNvSpPr txBox="1"/>
          <p:nvPr>
            <p:ph type="title"/>
          </p:nvPr>
        </p:nvSpPr>
        <p:spPr>
          <a:xfrm>
            <a:off x="583200" y="770400"/>
            <a:ext cx="3960000" cy="882000"/>
          </a:xfrm>
          <a:prstGeom prst="rect">
            <a:avLst/>
          </a:prstGeom>
          <a:noFill/>
          <a:ln>
            <a:noFill/>
          </a:ln>
        </p:spPr>
        <p:txBody>
          <a:bodyPr anchorCtr="0" anchor="ctr" bIns="46975" lIns="90150" spcFirstLastPara="1" rIns="90150" wrap="square" tIns="46975">
            <a:normAutofit/>
          </a:bodyPr>
          <a:lstStyle>
            <a:lvl1pPr lvl="0" algn="l">
              <a:lnSpc>
                <a:spcPct val="100000"/>
              </a:lnSpc>
              <a:spcBef>
                <a:spcPts val="0"/>
              </a:spcBef>
              <a:spcAft>
                <a:spcPts val="0"/>
              </a:spcAft>
              <a:buClr>
                <a:schemeClr val="dk1"/>
              </a:buClr>
              <a:buSzPts val="3600"/>
              <a:buFont typeface="Arial"/>
              <a:buNone/>
              <a:defRPr sz="3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5"/>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5"/>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126" name="Google Shape;126;p15"/>
          <p:cNvSpPr txBox="1"/>
          <p:nvPr>
            <p:ph idx="1" type="body"/>
          </p:nvPr>
        </p:nvSpPr>
        <p:spPr>
          <a:xfrm>
            <a:off x="586800" y="1764000"/>
            <a:ext cx="3956400" cy="40932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5"/>
          <p:cNvSpPr txBox="1"/>
          <p:nvPr>
            <p:ph idx="2" type="body"/>
          </p:nvPr>
        </p:nvSpPr>
        <p:spPr>
          <a:xfrm>
            <a:off x="5101200" y="769938"/>
            <a:ext cx="6480000" cy="5087937"/>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上下">
  <p:cSld name="上下">
    <p:bg>
      <p:bgPr>
        <a:solidFill>
          <a:schemeClr val="lt2"/>
        </a:solidFill>
      </p:bgPr>
    </p:bg>
    <p:spTree>
      <p:nvGrpSpPr>
        <p:cNvPr id="128" name="Shape 128"/>
        <p:cNvGrpSpPr/>
        <p:nvPr/>
      </p:nvGrpSpPr>
      <p:grpSpPr>
        <a:xfrm>
          <a:off x="0" y="0"/>
          <a:ext cx="0" cy="0"/>
          <a:chOff x="0" y="0"/>
          <a:chExt cx="0" cy="0"/>
        </a:xfrm>
      </p:grpSpPr>
      <p:sp>
        <p:nvSpPr>
          <p:cNvPr id="129" name="Google Shape;129;p16"/>
          <p:cNvSpPr/>
          <p:nvPr/>
        </p:nvSpPr>
        <p:spPr>
          <a:xfrm>
            <a:off x="0" y="0"/>
            <a:ext cx="12192000" cy="266433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30" name="Google Shape;130;p16"/>
          <p:cNvPicPr preferRelativeResize="0"/>
          <p:nvPr/>
        </p:nvPicPr>
        <p:blipFill rotWithShape="1">
          <a:blip r:embed="rId2">
            <a:alphaModFix/>
          </a:blip>
          <a:srcRect b="0" l="0" r="0" t="0"/>
          <a:stretch/>
        </p:blipFill>
        <p:spPr>
          <a:xfrm>
            <a:off x="0" y="0"/>
            <a:ext cx="720090" cy="601754"/>
          </a:xfrm>
          <a:prstGeom prst="rect">
            <a:avLst/>
          </a:prstGeom>
          <a:noFill/>
          <a:ln>
            <a:noFill/>
          </a:ln>
        </p:spPr>
      </p:pic>
      <p:pic>
        <p:nvPicPr>
          <p:cNvPr id="131" name="Google Shape;131;p16"/>
          <p:cNvPicPr preferRelativeResize="0"/>
          <p:nvPr/>
        </p:nvPicPr>
        <p:blipFill rotWithShape="1">
          <a:blip r:embed="rId3">
            <a:alphaModFix/>
          </a:blip>
          <a:srcRect b="0" l="0" r="0" t="0"/>
          <a:stretch/>
        </p:blipFill>
        <p:spPr>
          <a:xfrm>
            <a:off x="11471910" y="0"/>
            <a:ext cx="720090" cy="601754"/>
          </a:xfrm>
          <a:prstGeom prst="rect">
            <a:avLst/>
          </a:prstGeom>
          <a:noFill/>
          <a:ln>
            <a:noFill/>
          </a:ln>
        </p:spPr>
      </p:pic>
      <p:sp>
        <p:nvSpPr>
          <p:cNvPr id="132" name="Google Shape;132;p16"/>
          <p:cNvSpPr txBox="1"/>
          <p:nvPr>
            <p:ph type="title"/>
          </p:nvPr>
        </p:nvSpPr>
        <p:spPr>
          <a:xfrm>
            <a:off x="612000" y="781200"/>
            <a:ext cx="10976400" cy="626400"/>
          </a:xfrm>
          <a:prstGeom prst="rect">
            <a:avLst/>
          </a:prstGeom>
          <a:noFill/>
          <a:ln>
            <a:noFill/>
          </a:ln>
        </p:spPr>
        <p:txBody>
          <a:bodyPr anchorCtr="0" anchor="ctr" bIns="46975" lIns="90150" spcFirstLastPara="1" rIns="90150" wrap="square" tIns="46975">
            <a:normAutofit/>
          </a:bodyPr>
          <a:lstStyle>
            <a:lvl1pPr lvl="0" algn="ctr">
              <a:lnSpc>
                <a:spcPct val="100000"/>
              </a:lnSpc>
              <a:spcBef>
                <a:spcPts val="0"/>
              </a:spcBef>
              <a:spcAft>
                <a:spcPts val="0"/>
              </a:spcAft>
              <a:buClr>
                <a:schemeClr val="dk1"/>
              </a:buClr>
              <a:buSzPts val="3600"/>
              <a:buFont typeface="Arial"/>
              <a:buNone/>
              <a:defRPr sz="3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6"/>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6"/>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136" name="Google Shape;136;p16"/>
          <p:cNvSpPr txBox="1"/>
          <p:nvPr>
            <p:ph idx="1" type="body"/>
          </p:nvPr>
        </p:nvSpPr>
        <p:spPr>
          <a:xfrm>
            <a:off x="612000" y="1659600"/>
            <a:ext cx="10975975" cy="828000"/>
          </a:xfrm>
          <a:prstGeom prst="rect">
            <a:avLst/>
          </a:prstGeom>
          <a:noFill/>
          <a:ln>
            <a:noFill/>
          </a:ln>
        </p:spPr>
        <p:txBody>
          <a:bodyPr anchorCtr="0" anchor="t" bIns="46975" lIns="90150" spcFirstLastPara="1" rIns="90150" wrap="square" tIns="46975">
            <a:normAutofit/>
          </a:bodyPr>
          <a:lstStyle>
            <a:lvl1pPr indent="-330200" lvl="0" marL="457200" algn="ctr">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6"/>
          <p:cNvSpPr txBox="1"/>
          <p:nvPr>
            <p:ph idx="2" type="body"/>
          </p:nvPr>
        </p:nvSpPr>
        <p:spPr>
          <a:xfrm>
            <a:off x="612775" y="2808000"/>
            <a:ext cx="10965600" cy="34308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下上">
  <p:cSld name="下上">
    <p:bg>
      <p:bgPr>
        <a:solidFill>
          <a:schemeClr val="lt2"/>
        </a:solidFill>
      </p:bgPr>
    </p:bg>
    <p:spTree>
      <p:nvGrpSpPr>
        <p:cNvPr id="138" name="Shape 138"/>
        <p:cNvGrpSpPr/>
        <p:nvPr/>
      </p:nvGrpSpPr>
      <p:grpSpPr>
        <a:xfrm>
          <a:off x="0" y="0"/>
          <a:ext cx="0" cy="0"/>
          <a:chOff x="0" y="0"/>
          <a:chExt cx="0" cy="0"/>
        </a:xfrm>
      </p:grpSpPr>
      <p:sp>
        <p:nvSpPr>
          <p:cNvPr id="139" name="Google Shape;139;p17"/>
          <p:cNvSpPr/>
          <p:nvPr/>
        </p:nvSpPr>
        <p:spPr>
          <a:xfrm>
            <a:off x="0" y="5028971"/>
            <a:ext cx="12192000" cy="182902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40" name="Google Shape;140;p17"/>
          <p:cNvPicPr preferRelativeResize="0"/>
          <p:nvPr/>
        </p:nvPicPr>
        <p:blipFill rotWithShape="1">
          <a:blip r:embed="rId2">
            <a:alphaModFix/>
          </a:blip>
          <a:srcRect b="0" l="0" r="0" t="0"/>
          <a:stretch/>
        </p:blipFill>
        <p:spPr>
          <a:xfrm>
            <a:off x="0" y="0"/>
            <a:ext cx="720090" cy="601754"/>
          </a:xfrm>
          <a:prstGeom prst="rect">
            <a:avLst/>
          </a:prstGeom>
          <a:noFill/>
          <a:ln>
            <a:noFill/>
          </a:ln>
        </p:spPr>
      </p:pic>
      <p:pic>
        <p:nvPicPr>
          <p:cNvPr id="141" name="Google Shape;141;p17"/>
          <p:cNvPicPr preferRelativeResize="0"/>
          <p:nvPr/>
        </p:nvPicPr>
        <p:blipFill rotWithShape="1">
          <a:blip r:embed="rId3">
            <a:alphaModFix/>
          </a:blip>
          <a:srcRect b="0" l="0" r="0" t="0"/>
          <a:stretch/>
        </p:blipFill>
        <p:spPr>
          <a:xfrm>
            <a:off x="11471910" y="0"/>
            <a:ext cx="720090" cy="601754"/>
          </a:xfrm>
          <a:prstGeom prst="rect">
            <a:avLst/>
          </a:prstGeom>
          <a:noFill/>
          <a:ln>
            <a:noFill/>
          </a:ln>
        </p:spPr>
      </p:pic>
      <p:sp>
        <p:nvSpPr>
          <p:cNvPr id="142" name="Google Shape;142;p17"/>
          <p:cNvSpPr txBox="1"/>
          <p:nvPr>
            <p:ph type="title"/>
          </p:nvPr>
        </p:nvSpPr>
        <p:spPr>
          <a:xfrm>
            <a:off x="604800" y="669600"/>
            <a:ext cx="10976400" cy="565200"/>
          </a:xfrm>
          <a:prstGeom prst="rect">
            <a:avLst/>
          </a:prstGeom>
          <a:noFill/>
          <a:ln>
            <a:noFill/>
          </a:ln>
        </p:spPr>
        <p:txBody>
          <a:bodyPr anchorCtr="0" anchor="ctr" bIns="46975" lIns="90150" spcFirstLastPara="1" rIns="90150" wrap="square" tIns="46975">
            <a:normAutofit/>
          </a:bodyPr>
          <a:lstStyle>
            <a:lvl1pPr lvl="0" algn="ctr">
              <a:lnSpc>
                <a:spcPct val="100000"/>
              </a:lnSpc>
              <a:spcBef>
                <a:spcPts val="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7"/>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7"/>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7"/>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146" name="Google Shape;146;p17"/>
          <p:cNvSpPr txBox="1"/>
          <p:nvPr>
            <p:ph idx="1" type="body"/>
          </p:nvPr>
        </p:nvSpPr>
        <p:spPr>
          <a:xfrm>
            <a:off x="604837" y="1681200"/>
            <a:ext cx="10990800" cy="32112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17"/>
          <p:cNvSpPr txBox="1"/>
          <p:nvPr>
            <p:ph idx="2" type="body"/>
          </p:nvPr>
        </p:nvSpPr>
        <p:spPr>
          <a:xfrm>
            <a:off x="594000" y="5180400"/>
            <a:ext cx="11001600" cy="10116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导航">
  <p:cSld name="导航">
    <p:bg>
      <p:bgPr>
        <a:solidFill>
          <a:schemeClr val="lt2"/>
        </a:solidFill>
      </p:bgPr>
    </p:bg>
    <p:spTree>
      <p:nvGrpSpPr>
        <p:cNvPr id="148" name="Shape 148"/>
        <p:cNvGrpSpPr/>
        <p:nvPr/>
      </p:nvGrpSpPr>
      <p:grpSpPr>
        <a:xfrm>
          <a:off x="0" y="0"/>
          <a:ext cx="0" cy="0"/>
          <a:chOff x="0" y="0"/>
          <a:chExt cx="0" cy="0"/>
        </a:xfrm>
      </p:grpSpPr>
      <p:sp>
        <p:nvSpPr>
          <p:cNvPr id="149" name="Google Shape;149;p18"/>
          <p:cNvSpPr/>
          <p:nvPr/>
        </p:nvSpPr>
        <p:spPr>
          <a:xfrm>
            <a:off x="0" y="0"/>
            <a:ext cx="12192000" cy="914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0" name="Google Shape;150;p18"/>
          <p:cNvPicPr preferRelativeResize="0"/>
          <p:nvPr/>
        </p:nvPicPr>
        <p:blipFill rotWithShape="1">
          <a:blip r:embed="rId2">
            <a:alphaModFix/>
          </a:blip>
          <a:srcRect b="0" l="0" r="0" t="0"/>
          <a:stretch/>
        </p:blipFill>
        <p:spPr>
          <a:xfrm>
            <a:off x="11471910" y="6256246"/>
            <a:ext cx="720090" cy="601754"/>
          </a:xfrm>
          <a:prstGeom prst="rect">
            <a:avLst/>
          </a:prstGeom>
          <a:noFill/>
          <a:ln>
            <a:noFill/>
          </a:ln>
        </p:spPr>
      </p:pic>
      <p:pic>
        <p:nvPicPr>
          <p:cNvPr id="151" name="Google Shape;151;p18"/>
          <p:cNvPicPr preferRelativeResize="0"/>
          <p:nvPr/>
        </p:nvPicPr>
        <p:blipFill rotWithShape="1">
          <a:blip r:embed="rId3">
            <a:alphaModFix/>
          </a:blip>
          <a:srcRect b="0" l="0" r="0" t="0"/>
          <a:stretch/>
        </p:blipFill>
        <p:spPr>
          <a:xfrm>
            <a:off x="0" y="6256246"/>
            <a:ext cx="720090" cy="601754"/>
          </a:xfrm>
          <a:prstGeom prst="rect">
            <a:avLst/>
          </a:prstGeom>
          <a:noFill/>
          <a:ln>
            <a:noFill/>
          </a:ln>
        </p:spPr>
      </p:pic>
      <p:sp>
        <p:nvSpPr>
          <p:cNvPr id="152" name="Google Shape;152;p18"/>
          <p:cNvSpPr txBox="1"/>
          <p:nvPr>
            <p:ph type="title"/>
          </p:nvPr>
        </p:nvSpPr>
        <p:spPr>
          <a:xfrm>
            <a:off x="579600" y="237600"/>
            <a:ext cx="11037600" cy="441964"/>
          </a:xfrm>
          <a:prstGeom prst="rect">
            <a:avLst/>
          </a:prstGeom>
          <a:noFill/>
          <a:ln>
            <a:noFill/>
          </a:ln>
        </p:spPr>
        <p:txBody>
          <a:bodyPr anchorCtr="0" anchor="ctr" bIns="46975" lIns="90150" spcFirstLastPara="1" rIns="90150" wrap="square" tIns="46975">
            <a:normAutofit/>
          </a:bodyPr>
          <a:lstStyle>
            <a:lvl1pPr lvl="0" algn="l">
              <a:lnSpc>
                <a:spcPct val="100000"/>
              </a:lnSpc>
              <a:spcBef>
                <a:spcPts val="0"/>
              </a:spcBef>
              <a:spcAft>
                <a:spcPts val="0"/>
              </a:spcAft>
              <a:buClr>
                <a:schemeClr val="dk1"/>
              </a:buClr>
              <a:buSzPts val="2400"/>
              <a:buFont typeface="Arial"/>
              <a:buNone/>
              <a:defRPr>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8"/>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8"/>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8"/>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156" name="Google Shape;156;p18"/>
          <p:cNvSpPr txBox="1"/>
          <p:nvPr>
            <p:ph idx="1" type="body"/>
          </p:nvPr>
        </p:nvSpPr>
        <p:spPr>
          <a:xfrm>
            <a:off x="579600" y="1663200"/>
            <a:ext cx="5342400" cy="28944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8"/>
          <p:cNvSpPr txBox="1"/>
          <p:nvPr>
            <p:ph idx="2" type="body"/>
          </p:nvPr>
        </p:nvSpPr>
        <p:spPr>
          <a:xfrm>
            <a:off x="6242400" y="1663200"/>
            <a:ext cx="5367600" cy="28944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8"/>
          <p:cNvSpPr txBox="1"/>
          <p:nvPr>
            <p:ph idx="3" type="body"/>
          </p:nvPr>
        </p:nvSpPr>
        <p:spPr>
          <a:xfrm>
            <a:off x="572400" y="4816800"/>
            <a:ext cx="5342400" cy="7812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18"/>
          <p:cNvSpPr txBox="1"/>
          <p:nvPr>
            <p:ph idx="4" type="body"/>
          </p:nvPr>
        </p:nvSpPr>
        <p:spPr>
          <a:xfrm>
            <a:off x="6253200" y="4813200"/>
            <a:ext cx="5367600" cy="781200"/>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腰带">
  <p:cSld name="腰带">
    <p:bg>
      <p:bgPr>
        <a:solidFill>
          <a:schemeClr val="lt2"/>
        </a:solidFill>
      </p:bgPr>
    </p:bg>
    <p:spTree>
      <p:nvGrpSpPr>
        <p:cNvPr id="160" name="Shape 160"/>
        <p:cNvGrpSpPr/>
        <p:nvPr/>
      </p:nvGrpSpPr>
      <p:grpSpPr>
        <a:xfrm>
          <a:off x="0" y="0"/>
          <a:ext cx="0" cy="0"/>
          <a:chOff x="0" y="0"/>
          <a:chExt cx="0" cy="0"/>
        </a:xfrm>
      </p:grpSpPr>
      <p:sp>
        <p:nvSpPr>
          <p:cNvPr id="161" name="Google Shape;161;p19"/>
          <p:cNvSpPr/>
          <p:nvPr/>
        </p:nvSpPr>
        <p:spPr>
          <a:xfrm>
            <a:off x="0" y="953691"/>
            <a:ext cx="12192000" cy="49506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62" name="Google Shape;162;p19"/>
          <p:cNvPicPr preferRelativeResize="0"/>
          <p:nvPr/>
        </p:nvPicPr>
        <p:blipFill rotWithShape="1">
          <a:blip r:embed="rId2">
            <a:alphaModFix/>
          </a:blip>
          <a:srcRect b="0" l="0" r="0" t="0"/>
          <a:stretch/>
        </p:blipFill>
        <p:spPr>
          <a:xfrm>
            <a:off x="10571797" y="5504055"/>
            <a:ext cx="1620202" cy="1353945"/>
          </a:xfrm>
          <a:prstGeom prst="rect">
            <a:avLst/>
          </a:prstGeom>
          <a:noFill/>
          <a:ln>
            <a:noFill/>
          </a:ln>
        </p:spPr>
      </p:pic>
      <p:pic>
        <p:nvPicPr>
          <p:cNvPr id="163" name="Google Shape;163;p19"/>
          <p:cNvPicPr preferRelativeResize="0"/>
          <p:nvPr/>
        </p:nvPicPr>
        <p:blipFill rotWithShape="1">
          <a:blip r:embed="rId3">
            <a:alphaModFix/>
          </a:blip>
          <a:srcRect b="0" l="0" r="0" t="0"/>
          <a:stretch/>
        </p:blipFill>
        <p:spPr>
          <a:xfrm>
            <a:off x="0" y="5504055"/>
            <a:ext cx="1620202" cy="1353945"/>
          </a:xfrm>
          <a:prstGeom prst="rect">
            <a:avLst/>
          </a:prstGeom>
          <a:noFill/>
          <a:ln>
            <a:noFill/>
          </a:ln>
        </p:spPr>
      </p:pic>
      <p:sp>
        <p:nvSpPr>
          <p:cNvPr id="164" name="Google Shape;164;p19"/>
          <p:cNvSpPr txBox="1"/>
          <p:nvPr>
            <p:ph type="title"/>
          </p:nvPr>
        </p:nvSpPr>
        <p:spPr>
          <a:xfrm>
            <a:off x="1522800" y="1339200"/>
            <a:ext cx="9144000" cy="2386800"/>
          </a:xfrm>
          <a:prstGeom prst="rect">
            <a:avLst/>
          </a:prstGeom>
          <a:noFill/>
          <a:ln>
            <a:noFill/>
          </a:ln>
        </p:spPr>
        <p:txBody>
          <a:bodyPr anchorCtr="0" anchor="b" bIns="46975" lIns="90150" spcFirstLastPara="1" rIns="90150" wrap="square" tIns="46975">
            <a:normAutofit/>
          </a:bodyPr>
          <a:lstStyle>
            <a:lvl1pPr lvl="0" algn="ctr">
              <a:lnSpc>
                <a:spcPct val="100000"/>
              </a:lnSpc>
              <a:spcBef>
                <a:spcPts val="0"/>
              </a:spcBef>
              <a:spcAft>
                <a:spcPts val="0"/>
              </a:spcAft>
              <a:buClr>
                <a:schemeClr val="dk1"/>
              </a:buClr>
              <a:buSzPts val="6000"/>
              <a:buFont typeface="Arial"/>
              <a:buNone/>
              <a:defRPr sz="6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19"/>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9"/>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9"/>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168" name="Google Shape;168;p19"/>
          <p:cNvSpPr txBox="1"/>
          <p:nvPr>
            <p:ph idx="1" type="body"/>
          </p:nvPr>
        </p:nvSpPr>
        <p:spPr>
          <a:xfrm>
            <a:off x="1522413" y="3862800"/>
            <a:ext cx="9144000" cy="1656000"/>
          </a:xfrm>
          <a:prstGeom prst="rect">
            <a:avLst/>
          </a:prstGeom>
          <a:noFill/>
          <a:ln>
            <a:noFill/>
          </a:ln>
        </p:spPr>
        <p:txBody>
          <a:bodyPr anchorCtr="0" anchor="t" bIns="46975" lIns="90150" spcFirstLastPara="1" rIns="90150" wrap="square" tIns="46975">
            <a:normAutofit/>
          </a:bodyPr>
          <a:lstStyle>
            <a:lvl1pPr indent="-330200" lvl="0" marL="457200" algn="ctr">
              <a:lnSpc>
                <a:spcPct val="130000"/>
              </a:lnSpc>
              <a:spcBef>
                <a:spcPts val="0"/>
              </a:spcBef>
              <a:spcAft>
                <a:spcPts val="0"/>
              </a:spcAft>
              <a:buClr>
                <a:schemeClr val="dk1"/>
              </a:buClr>
              <a:buSzPts val="1600"/>
              <a:buChar char="•"/>
              <a:defRPr>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bg>
      <p:bgPr>
        <a:solidFill>
          <a:schemeClr val="lt2"/>
        </a:solidFill>
      </p:bgPr>
    </p:bg>
    <p:spTree>
      <p:nvGrpSpPr>
        <p:cNvPr id="25" name="Shape 25"/>
        <p:cNvGrpSpPr/>
        <p:nvPr/>
      </p:nvGrpSpPr>
      <p:grpSpPr>
        <a:xfrm>
          <a:off x="0" y="0"/>
          <a:ext cx="0" cy="0"/>
          <a:chOff x="0" y="0"/>
          <a:chExt cx="0" cy="0"/>
        </a:xfrm>
      </p:grpSpPr>
      <p:pic>
        <p:nvPicPr>
          <p:cNvPr id="26" name="Google Shape;26;p3"/>
          <p:cNvPicPr preferRelativeResize="0"/>
          <p:nvPr/>
        </p:nvPicPr>
        <p:blipFill rotWithShape="1">
          <a:blip r:embed="rId2">
            <a:alphaModFix/>
          </a:blip>
          <a:srcRect b="0" l="0" r="0" t="0"/>
          <a:stretch/>
        </p:blipFill>
        <p:spPr>
          <a:xfrm>
            <a:off x="304800" y="2194560"/>
            <a:ext cx="4389120" cy="2468880"/>
          </a:xfrm>
          <a:prstGeom prst="rect">
            <a:avLst/>
          </a:prstGeom>
          <a:noFill/>
          <a:ln>
            <a:noFill/>
          </a:ln>
        </p:spPr>
      </p:pic>
      <p:pic>
        <p:nvPicPr>
          <p:cNvPr id="27" name="Google Shape;27;p3"/>
          <p:cNvPicPr preferRelativeResize="0"/>
          <p:nvPr/>
        </p:nvPicPr>
        <p:blipFill rotWithShape="1">
          <a:blip r:embed="rId3">
            <a:alphaModFix/>
          </a:blip>
          <a:srcRect b="0" l="0" r="0" t="0"/>
          <a:stretch/>
        </p:blipFill>
        <p:spPr>
          <a:xfrm>
            <a:off x="11471910" y="6256246"/>
            <a:ext cx="720090" cy="601754"/>
          </a:xfrm>
          <a:prstGeom prst="rect">
            <a:avLst/>
          </a:prstGeom>
          <a:noFill/>
          <a:ln>
            <a:noFill/>
          </a:ln>
        </p:spPr>
      </p:pic>
      <p:sp>
        <p:nvSpPr>
          <p:cNvPr id="28" name="Google Shape;28;p3"/>
          <p:cNvSpPr txBox="1"/>
          <p:nvPr>
            <p:ph type="title"/>
          </p:nvPr>
        </p:nvSpPr>
        <p:spPr>
          <a:xfrm>
            <a:off x="669882" y="443230"/>
            <a:ext cx="10852237" cy="441964"/>
          </a:xfrm>
          <a:prstGeom prst="rect">
            <a:avLst/>
          </a:prstGeom>
          <a:noFill/>
          <a:ln>
            <a:noFill/>
          </a:ln>
        </p:spPr>
        <p:txBody>
          <a:bodyPr anchorCtr="0" anchor="ctr" bIns="46975" lIns="90150" spcFirstLastPara="1" rIns="90150" wrap="square" tIns="46975">
            <a:norm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b="0" i="0" sz="1200" u="none" cap="none" strike="noStrike">
                <a:solidFill>
                  <a:srgbClr val="888888"/>
                </a:solidFill>
                <a:latin typeface="Arial"/>
                <a:ea typeface="Arial"/>
                <a:cs typeface="Arial"/>
                <a:sym typeface="Arial"/>
              </a:defRPr>
            </a:lvl1pPr>
            <a:lvl2pPr indent="0" lvl="1" marL="0" algn="r">
              <a:spcBef>
                <a:spcPts val="0"/>
              </a:spcBef>
              <a:buNone/>
              <a:defRPr b="0" i="0" sz="1200" u="none" cap="none" strike="noStrike">
                <a:solidFill>
                  <a:srgbClr val="888888"/>
                </a:solidFill>
                <a:latin typeface="Arial"/>
                <a:ea typeface="Arial"/>
                <a:cs typeface="Arial"/>
                <a:sym typeface="Arial"/>
              </a:defRPr>
            </a:lvl2pPr>
            <a:lvl3pPr indent="0" lvl="2" marL="0" algn="r">
              <a:spcBef>
                <a:spcPts val="0"/>
              </a:spcBef>
              <a:buNone/>
              <a:defRPr b="0" i="0" sz="1200" u="none" cap="none" strike="noStrike">
                <a:solidFill>
                  <a:srgbClr val="888888"/>
                </a:solidFill>
                <a:latin typeface="Arial"/>
                <a:ea typeface="Arial"/>
                <a:cs typeface="Arial"/>
                <a:sym typeface="Arial"/>
              </a:defRPr>
            </a:lvl3pPr>
            <a:lvl4pPr indent="0" lvl="3" marL="0" algn="r">
              <a:spcBef>
                <a:spcPts val="0"/>
              </a:spcBef>
              <a:buNone/>
              <a:defRPr b="0" i="0" sz="1200" u="none" cap="none" strike="noStrike">
                <a:solidFill>
                  <a:srgbClr val="888888"/>
                </a:solidFill>
                <a:latin typeface="Arial"/>
                <a:ea typeface="Arial"/>
                <a:cs typeface="Arial"/>
                <a:sym typeface="Arial"/>
              </a:defRPr>
            </a:lvl4pPr>
            <a:lvl5pPr indent="0" lvl="4" marL="0" algn="r">
              <a:spcBef>
                <a:spcPts val="0"/>
              </a:spcBef>
              <a:buNone/>
              <a:defRPr b="0" i="0" sz="1200" u="none" cap="none" strike="noStrike">
                <a:solidFill>
                  <a:srgbClr val="888888"/>
                </a:solidFill>
                <a:latin typeface="Arial"/>
                <a:ea typeface="Arial"/>
                <a:cs typeface="Arial"/>
                <a:sym typeface="Arial"/>
              </a:defRPr>
            </a:lvl5pPr>
            <a:lvl6pPr indent="0" lvl="5" marL="0" algn="r">
              <a:spcBef>
                <a:spcPts val="0"/>
              </a:spcBef>
              <a:buNone/>
              <a:defRPr b="0" i="0" sz="1200" u="none" cap="none" strike="noStrike">
                <a:solidFill>
                  <a:srgbClr val="888888"/>
                </a:solidFill>
                <a:latin typeface="Arial"/>
                <a:ea typeface="Arial"/>
                <a:cs typeface="Arial"/>
                <a:sym typeface="Arial"/>
              </a:defRPr>
            </a:lvl6pPr>
            <a:lvl7pPr indent="0" lvl="6" marL="0" algn="r">
              <a:spcBef>
                <a:spcPts val="0"/>
              </a:spcBef>
              <a:buNone/>
              <a:defRPr b="0" i="0" sz="1200" u="none" cap="none" strike="noStrike">
                <a:solidFill>
                  <a:srgbClr val="888888"/>
                </a:solidFill>
                <a:latin typeface="Arial"/>
                <a:ea typeface="Arial"/>
                <a:cs typeface="Arial"/>
                <a:sym typeface="Arial"/>
              </a:defRPr>
            </a:lvl7pPr>
            <a:lvl8pPr indent="0" lvl="7" marL="0" algn="r">
              <a:spcBef>
                <a:spcPts val="0"/>
              </a:spcBef>
              <a:buNone/>
              <a:defRPr b="0" i="0" sz="1200" u="none" cap="none" strike="noStrike">
                <a:solidFill>
                  <a:srgbClr val="888888"/>
                </a:solidFill>
                <a:latin typeface="Arial"/>
                <a:ea typeface="Arial"/>
                <a:cs typeface="Arial"/>
                <a:sym typeface="Arial"/>
              </a:defRPr>
            </a:lvl8pPr>
            <a:lvl9pPr indent="0" lvl="8" mar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bg>
      <p:bgPr>
        <a:solidFill>
          <a:schemeClr val="dk2"/>
        </a:solidFill>
      </p:bgPr>
    </p:bg>
    <p:spTree>
      <p:nvGrpSpPr>
        <p:cNvPr id="32"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b="0" l="0" r="0" t="0"/>
          <a:stretch/>
        </p:blipFill>
        <p:spPr>
          <a:xfrm>
            <a:off x="8579555" y="1397000"/>
            <a:ext cx="3612445" cy="4064000"/>
          </a:xfrm>
          <a:prstGeom prst="rect">
            <a:avLst/>
          </a:prstGeom>
          <a:noFill/>
          <a:ln>
            <a:noFill/>
          </a:ln>
        </p:spPr>
      </p:pic>
      <p:sp>
        <p:nvSpPr>
          <p:cNvPr id="34" name="Google Shape;34;p4"/>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37" name="Google Shape;37;p4"/>
          <p:cNvSpPr txBox="1"/>
          <p:nvPr>
            <p:ph type="ctrTitle"/>
          </p:nvPr>
        </p:nvSpPr>
        <p:spPr>
          <a:xfrm>
            <a:off x="3212147" y="3106540"/>
            <a:ext cx="5767705" cy="835660"/>
          </a:xfrm>
          <a:prstGeom prst="rect">
            <a:avLst/>
          </a:prstGeom>
          <a:noFill/>
          <a:ln>
            <a:noFill/>
          </a:ln>
        </p:spPr>
        <p:txBody>
          <a:bodyPr anchorCtr="0" anchor="ctr" bIns="0" lIns="0" spcFirstLastPara="1" rIns="0" wrap="square" tIns="0">
            <a:normAutofit/>
          </a:bodyPr>
          <a:lstStyle>
            <a:lvl1pPr lvl="0" marR="0" algn="ctr">
              <a:lnSpc>
                <a:spcPct val="100000"/>
              </a:lnSpc>
              <a:spcBef>
                <a:spcPts val="0"/>
              </a:spcBef>
              <a:spcAft>
                <a:spcPts val="0"/>
              </a:spcAft>
              <a:buClr>
                <a:schemeClr val="dk1"/>
              </a:buClr>
              <a:buSzPts val="4400"/>
              <a:buFont typeface="Arial"/>
              <a:buNone/>
              <a:defRPr b="0"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subTitle"/>
          </p:nvPr>
        </p:nvSpPr>
        <p:spPr>
          <a:xfrm>
            <a:off x="3212147" y="4193576"/>
            <a:ext cx="5767705" cy="314984"/>
          </a:xfrm>
          <a:prstGeom prst="rect">
            <a:avLst/>
          </a:prstGeom>
          <a:noFill/>
          <a:ln>
            <a:noFill/>
          </a:ln>
        </p:spPr>
        <p:txBody>
          <a:bodyPr anchorCtr="0" anchor="ctr" bIns="0" lIns="0" spcFirstLastPara="1" rIns="0" wrap="square" tIns="0">
            <a:normAutofit/>
          </a:bodyPr>
          <a:lstStyle>
            <a:lvl1pPr lvl="0" marR="0" algn="ctr">
              <a:lnSpc>
                <a:spcPct val="100000"/>
              </a:lnSpc>
              <a:spcBef>
                <a:spcPts val="0"/>
              </a:spcBef>
              <a:spcAft>
                <a:spcPts val="0"/>
              </a:spcAft>
              <a:buClr>
                <a:schemeClr val="dk1"/>
              </a:buClr>
              <a:buSzPts val="1600"/>
              <a:buFont typeface="Arial"/>
              <a:buNone/>
              <a:defRPr b="0" sz="1600">
                <a:solidFill>
                  <a:schemeClr val="dk1"/>
                </a:solidFill>
                <a:latin typeface="Arial"/>
                <a:ea typeface="Arial"/>
                <a:cs typeface="Arial"/>
                <a:sym typeface="Arial"/>
              </a:defRPr>
            </a:lvl1pPr>
            <a:lvl2pPr lvl="1" algn="ctr">
              <a:lnSpc>
                <a:spcPct val="130000"/>
              </a:lnSpc>
              <a:spcBef>
                <a:spcPts val="0"/>
              </a:spcBef>
              <a:spcAft>
                <a:spcPts val="0"/>
              </a:spcAft>
              <a:buClr>
                <a:schemeClr val="dk1"/>
              </a:buClr>
              <a:buSzPts val="1800"/>
              <a:buNone/>
              <a:defRPr/>
            </a:lvl2pPr>
            <a:lvl3pPr lvl="2" algn="ctr">
              <a:lnSpc>
                <a:spcPct val="130000"/>
              </a:lnSpc>
              <a:spcBef>
                <a:spcPts val="1000"/>
              </a:spcBef>
              <a:spcAft>
                <a:spcPts val="0"/>
              </a:spcAft>
              <a:buClr>
                <a:schemeClr val="dk1"/>
              </a:buClr>
              <a:buSzPts val="1800"/>
              <a:buNone/>
              <a:defRPr/>
            </a:lvl3pPr>
            <a:lvl4pPr lvl="3" algn="ctr">
              <a:lnSpc>
                <a:spcPct val="130000"/>
              </a:lnSpc>
              <a:spcBef>
                <a:spcPts val="1000"/>
              </a:spcBef>
              <a:spcAft>
                <a:spcPts val="0"/>
              </a:spcAft>
              <a:buClr>
                <a:schemeClr val="dk1"/>
              </a:buClr>
              <a:buSzPts val="1800"/>
              <a:buNone/>
              <a:defRPr/>
            </a:lvl4pPr>
            <a:lvl5pPr lvl="4" algn="ctr">
              <a:lnSpc>
                <a:spcPct val="130000"/>
              </a:lnSpc>
              <a:spcBef>
                <a:spcPts val="1000"/>
              </a:spcBef>
              <a:spcAft>
                <a:spcPts val="0"/>
              </a:spcAft>
              <a:buClr>
                <a:schemeClr val="dk1"/>
              </a:buClr>
              <a:buSzPts val="1800"/>
              <a:buNone/>
              <a:defRPr/>
            </a:lvl5pPr>
            <a:lvl6pPr lvl="5" algn="ctr">
              <a:lnSpc>
                <a:spcPct val="90000"/>
              </a:lnSpc>
              <a:spcBef>
                <a:spcPts val="1000"/>
              </a:spcBef>
              <a:spcAft>
                <a:spcPts val="0"/>
              </a:spcAft>
              <a:buClr>
                <a:schemeClr val="dk1"/>
              </a:buClr>
              <a:buSzPts val="1800"/>
              <a:buNone/>
              <a:defRPr/>
            </a:lvl6pPr>
            <a:lvl7pPr lvl="6" algn="ctr">
              <a:lnSpc>
                <a:spcPct val="90000"/>
              </a:lnSpc>
              <a:spcBef>
                <a:spcPts val="500"/>
              </a:spcBef>
              <a:spcAft>
                <a:spcPts val="0"/>
              </a:spcAft>
              <a:buClr>
                <a:schemeClr val="dk1"/>
              </a:buClr>
              <a:buSzPts val="1800"/>
              <a:buNone/>
              <a:defRPr/>
            </a:lvl7pPr>
            <a:lvl8pPr lvl="7" algn="ctr">
              <a:lnSpc>
                <a:spcPct val="90000"/>
              </a:lnSpc>
              <a:spcBef>
                <a:spcPts val="500"/>
              </a:spcBef>
              <a:spcAft>
                <a:spcPts val="0"/>
              </a:spcAft>
              <a:buClr>
                <a:schemeClr val="dk1"/>
              </a:buClr>
              <a:buSzPts val="1800"/>
              <a:buNone/>
              <a:defRPr/>
            </a:lvl8pPr>
            <a:lvl9pPr lvl="8" algn="ctr">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bg>
      <p:bgPr>
        <a:solidFill>
          <a:schemeClr val="lt2"/>
        </a:solidFill>
      </p:bgPr>
    </p:bg>
    <p:spTree>
      <p:nvGrpSpPr>
        <p:cNvPr id="39" name="Shape 39"/>
        <p:cNvGrpSpPr/>
        <p:nvPr/>
      </p:nvGrpSpPr>
      <p:grpSpPr>
        <a:xfrm>
          <a:off x="0" y="0"/>
          <a:ext cx="0" cy="0"/>
          <a:chOff x="0" y="0"/>
          <a:chExt cx="0" cy="0"/>
        </a:xfrm>
      </p:grpSpPr>
      <p:sp>
        <p:nvSpPr>
          <p:cNvPr id="40" name="Google Shape;40;p5"/>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末尾幻灯片">
  <p:cSld name="末尾幻灯片">
    <p:bg>
      <p:bgPr>
        <a:solidFill>
          <a:schemeClr val="dk2"/>
        </a:solidFill>
      </p:bgPr>
    </p:bg>
    <p:spTree>
      <p:nvGrpSpPr>
        <p:cNvPr id="43" name="Shape 43"/>
        <p:cNvGrpSpPr/>
        <p:nvPr/>
      </p:nvGrpSpPr>
      <p:grpSpPr>
        <a:xfrm>
          <a:off x="0" y="0"/>
          <a:ext cx="0" cy="0"/>
          <a:chOff x="0" y="0"/>
          <a:chExt cx="0" cy="0"/>
        </a:xfrm>
      </p:grpSpPr>
      <p:pic>
        <p:nvPicPr>
          <p:cNvPr id="44" name="Google Shape;44;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5" name="Google Shape;45;p6"/>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48" name="Google Shape;48;p6"/>
          <p:cNvSpPr/>
          <p:nvPr/>
        </p:nvSpPr>
        <p:spPr>
          <a:xfrm flipH="1">
            <a:off x="4845050" y="2057717"/>
            <a:ext cx="1250950" cy="2742565"/>
          </a:xfrm>
          <a:custGeom>
            <a:rect b="b" l="l" r="r" t="t"/>
            <a:pathLst>
              <a:path extrusionOk="0" h="4745355" w="1896110">
                <a:moveTo>
                  <a:pt x="1885950" y="826135"/>
                </a:moveTo>
                <a:lnTo>
                  <a:pt x="1885950" y="0"/>
                </a:lnTo>
                <a:lnTo>
                  <a:pt x="0" y="0"/>
                </a:lnTo>
                <a:lnTo>
                  <a:pt x="0" y="4745355"/>
                </a:lnTo>
                <a:lnTo>
                  <a:pt x="1896110" y="4745355"/>
                </a:lnTo>
                <a:lnTo>
                  <a:pt x="1896110" y="4003675"/>
                </a:lnTo>
              </a:path>
            </a:pathLst>
          </a:custGeom>
          <a:noFill/>
          <a:ln cap="flat" cmpd="sng" w="12700">
            <a:solidFill>
              <a:srgbClr val="9C6A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 name="Google Shape;49;p6"/>
          <p:cNvSpPr txBox="1"/>
          <p:nvPr>
            <p:ph idx="1" type="body"/>
          </p:nvPr>
        </p:nvSpPr>
        <p:spPr>
          <a:xfrm>
            <a:off x="798830" y="3939222"/>
            <a:ext cx="4212590" cy="370205"/>
          </a:xfrm>
          <a:prstGeom prst="rect">
            <a:avLst/>
          </a:prstGeom>
          <a:noFill/>
          <a:ln>
            <a:noFill/>
          </a:ln>
        </p:spPr>
        <p:txBody>
          <a:bodyPr anchorCtr="0" anchor="t" bIns="0" lIns="0" spcFirstLastPara="1" rIns="0" wrap="square" tIns="0">
            <a:normAutofit/>
          </a:bodyPr>
          <a:lstStyle>
            <a:lvl1pPr indent="-228600" lvl="0" marL="457200" marR="0" algn="r">
              <a:lnSpc>
                <a:spcPct val="100000"/>
              </a:lnSpc>
              <a:spcBef>
                <a:spcPts val="0"/>
              </a:spcBef>
              <a:spcAft>
                <a:spcPts val="0"/>
              </a:spcAft>
              <a:buClr>
                <a:schemeClr val="dk1"/>
              </a:buClr>
              <a:buSzPts val="2000"/>
              <a:buFont typeface="Arial"/>
              <a:buNone/>
              <a:defRPr b="0" sz="2000">
                <a:solidFill>
                  <a:schemeClr val="dk1"/>
                </a:solidFill>
                <a:latin typeface="Arial"/>
                <a:ea typeface="Arial"/>
                <a:cs typeface="Arial"/>
                <a:sym typeface="Arial"/>
              </a:defRPr>
            </a:lvl1pPr>
            <a:lvl2pPr indent="-342900" lvl="1" marL="914400" algn="l">
              <a:lnSpc>
                <a:spcPct val="130000"/>
              </a:lnSpc>
              <a:spcBef>
                <a:spcPts val="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type="title"/>
          </p:nvPr>
        </p:nvSpPr>
        <p:spPr>
          <a:xfrm>
            <a:off x="798830" y="2562542"/>
            <a:ext cx="4359910" cy="1172210"/>
          </a:xfrm>
          <a:prstGeom prst="rect">
            <a:avLst/>
          </a:prstGeom>
          <a:noFill/>
          <a:ln>
            <a:noFill/>
          </a:ln>
        </p:spPr>
        <p:txBody>
          <a:bodyPr anchorCtr="0" anchor="ctr" bIns="0" lIns="0" spcFirstLastPara="1" rIns="0" wrap="square" tIns="0">
            <a:normAutofit/>
          </a:bodyPr>
          <a:lstStyle>
            <a:lvl1pPr lvl="0" marR="0" algn="r">
              <a:lnSpc>
                <a:spcPct val="100000"/>
              </a:lnSpc>
              <a:spcBef>
                <a:spcPts val="0"/>
              </a:spcBef>
              <a:spcAft>
                <a:spcPts val="0"/>
              </a:spcAft>
              <a:buClr>
                <a:schemeClr val="dk1"/>
              </a:buClr>
              <a:buSzPts val="6600"/>
              <a:buFont typeface="Arial"/>
              <a:buNone/>
              <a:defRPr b="0" sz="6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bg>
      <p:bgPr>
        <a:solidFill>
          <a:schemeClr val="lt2"/>
        </a:solidFill>
      </p:bgPr>
    </p:bg>
    <p:spTree>
      <p:nvGrpSpPr>
        <p:cNvPr id="51" name="Shape 51"/>
        <p:cNvGrpSpPr/>
        <p:nvPr/>
      </p:nvGrpSpPr>
      <p:grpSpPr>
        <a:xfrm>
          <a:off x="0" y="0"/>
          <a:ext cx="0" cy="0"/>
          <a:chOff x="0" y="0"/>
          <a:chExt cx="0" cy="0"/>
        </a:xfrm>
      </p:grpSpPr>
      <p:pic>
        <p:nvPicPr>
          <p:cNvPr id="52" name="Google Shape;52;p7"/>
          <p:cNvPicPr preferRelativeResize="0"/>
          <p:nvPr/>
        </p:nvPicPr>
        <p:blipFill rotWithShape="1">
          <a:blip r:embed="rId2">
            <a:alphaModFix/>
          </a:blip>
          <a:srcRect b="0" l="0" r="0" t="0"/>
          <a:stretch/>
        </p:blipFill>
        <p:spPr>
          <a:xfrm>
            <a:off x="0" y="0"/>
            <a:ext cx="720090" cy="601754"/>
          </a:xfrm>
          <a:prstGeom prst="rect">
            <a:avLst/>
          </a:prstGeom>
          <a:noFill/>
          <a:ln>
            <a:noFill/>
          </a:ln>
        </p:spPr>
      </p:pic>
      <p:pic>
        <p:nvPicPr>
          <p:cNvPr id="53" name="Google Shape;53;p7"/>
          <p:cNvPicPr preferRelativeResize="0"/>
          <p:nvPr/>
        </p:nvPicPr>
        <p:blipFill rotWithShape="1">
          <a:blip r:embed="rId3">
            <a:alphaModFix/>
          </a:blip>
          <a:srcRect b="0" l="0" r="0" t="0"/>
          <a:stretch/>
        </p:blipFill>
        <p:spPr>
          <a:xfrm>
            <a:off x="11471910" y="0"/>
            <a:ext cx="720090" cy="601754"/>
          </a:xfrm>
          <a:prstGeom prst="rect">
            <a:avLst/>
          </a:prstGeom>
          <a:noFill/>
          <a:ln>
            <a:noFill/>
          </a:ln>
        </p:spPr>
      </p:pic>
      <p:sp>
        <p:nvSpPr>
          <p:cNvPr id="54" name="Google Shape;54;p7"/>
          <p:cNvSpPr txBox="1"/>
          <p:nvPr>
            <p:ph type="title"/>
          </p:nvPr>
        </p:nvSpPr>
        <p:spPr>
          <a:xfrm>
            <a:off x="669882" y="443234"/>
            <a:ext cx="10852237" cy="441964"/>
          </a:xfrm>
          <a:prstGeom prst="rect">
            <a:avLst/>
          </a:prstGeom>
          <a:noFill/>
          <a:ln>
            <a:noFill/>
          </a:ln>
        </p:spPr>
        <p:txBody>
          <a:bodyPr anchorCtr="0" anchor="ctr" bIns="46975" lIns="90150" spcFirstLastPara="1" rIns="90150" wrap="square" tIns="46975">
            <a:norm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669882" y="952508"/>
            <a:ext cx="10852237" cy="5388907"/>
          </a:xfrm>
          <a:prstGeom prst="rect">
            <a:avLst/>
          </a:prstGeom>
          <a:noFill/>
          <a:ln>
            <a:noFill/>
          </a:ln>
        </p:spPr>
        <p:txBody>
          <a:bodyPr anchorCtr="0" anchor="t" bIns="46975" lIns="90150" spcFirstLastPara="1" rIns="90150" wrap="square" tIns="46975">
            <a:norm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bg>
      <p:bgPr>
        <a:solidFill>
          <a:schemeClr val="lt2"/>
        </a:solidFill>
      </p:bgPr>
    </p:bg>
    <p:spTree>
      <p:nvGrpSpPr>
        <p:cNvPr id="59" name="Shape 59"/>
        <p:cNvGrpSpPr/>
        <p:nvPr/>
      </p:nvGrpSpPr>
      <p:grpSpPr>
        <a:xfrm>
          <a:off x="0" y="0"/>
          <a:ext cx="0" cy="0"/>
          <a:chOff x="0" y="0"/>
          <a:chExt cx="0" cy="0"/>
        </a:xfrm>
      </p:grpSpPr>
      <p:pic>
        <p:nvPicPr>
          <p:cNvPr id="60" name="Google Shape;60;p8"/>
          <p:cNvPicPr preferRelativeResize="0"/>
          <p:nvPr/>
        </p:nvPicPr>
        <p:blipFill rotWithShape="1">
          <a:blip r:embed="rId2">
            <a:alphaModFix/>
          </a:blip>
          <a:srcRect b="0" l="0" r="0" t="0"/>
          <a:stretch/>
        </p:blipFill>
        <p:spPr>
          <a:xfrm>
            <a:off x="0" y="0"/>
            <a:ext cx="720090" cy="601754"/>
          </a:xfrm>
          <a:prstGeom prst="rect">
            <a:avLst/>
          </a:prstGeom>
          <a:noFill/>
          <a:ln>
            <a:noFill/>
          </a:ln>
        </p:spPr>
      </p:pic>
      <p:pic>
        <p:nvPicPr>
          <p:cNvPr id="61" name="Google Shape;61;p8"/>
          <p:cNvPicPr preferRelativeResize="0"/>
          <p:nvPr/>
        </p:nvPicPr>
        <p:blipFill rotWithShape="1">
          <a:blip r:embed="rId3">
            <a:alphaModFix/>
          </a:blip>
          <a:srcRect b="0" l="0" r="0" t="0"/>
          <a:stretch/>
        </p:blipFill>
        <p:spPr>
          <a:xfrm>
            <a:off x="11471910" y="0"/>
            <a:ext cx="720090" cy="601754"/>
          </a:xfrm>
          <a:prstGeom prst="rect">
            <a:avLst/>
          </a:prstGeom>
          <a:noFill/>
          <a:ln>
            <a:noFill/>
          </a:ln>
        </p:spPr>
      </p:pic>
      <p:sp>
        <p:nvSpPr>
          <p:cNvPr id="62" name="Google Shape;62;p8"/>
          <p:cNvSpPr txBox="1"/>
          <p:nvPr>
            <p:ph type="title"/>
          </p:nvPr>
        </p:nvSpPr>
        <p:spPr>
          <a:xfrm>
            <a:off x="669882" y="443234"/>
            <a:ext cx="10852237" cy="441964"/>
          </a:xfrm>
          <a:prstGeom prst="rect">
            <a:avLst/>
          </a:prstGeom>
          <a:noFill/>
          <a:ln>
            <a:noFill/>
          </a:ln>
        </p:spPr>
        <p:txBody>
          <a:bodyPr anchorCtr="0" anchor="ctr" bIns="46975" lIns="90150" spcFirstLastPara="1" rIns="90150" wrap="square" tIns="46975">
            <a:norm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
          <p:cNvSpPr txBox="1"/>
          <p:nvPr>
            <p:ph idx="1" type="body"/>
          </p:nvPr>
        </p:nvSpPr>
        <p:spPr>
          <a:xfrm>
            <a:off x="669930" y="952508"/>
            <a:ext cx="5283242" cy="5388907"/>
          </a:xfrm>
          <a:prstGeom prst="rect">
            <a:avLst/>
          </a:prstGeom>
          <a:noFill/>
          <a:ln>
            <a:noFill/>
          </a:ln>
        </p:spPr>
        <p:txBody>
          <a:bodyPr anchorCtr="0" anchor="t" bIns="46975" lIns="90150" spcFirstLastPara="1" rIns="90150" wrap="square" tIns="46975">
            <a:norm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
          <p:cNvSpPr txBox="1"/>
          <p:nvPr>
            <p:ph idx="2" type="body"/>
          </p:nvPr>
        </p:nvSpPr>
        <p:spPr>
          <a:xfrm>
            <a:off x="6238877" y="952508"/>
            <a:ext cx="5283242" cy="5388907"/>
          </a:xfrm>
          <a:prstGeom prst="rect">
            <a:avLst/>
          </a:prstGeom>
          <a:noFill/>
          <a:ln>
            <a:noFill/>
          </a:ln>
        </p:spPr>
        <p:txBody>
          <a:bodyPr anchorCtr="0" anchor="t" bIns="46975" lIns="90150" spcFirstLastPara="1" rIns="90150" wrap="square" tIns="46975">
            <a:normAutofit/>
          </a:bodyPr>
          <a:lstStyle>
            <a:lvl1pPr indent="-330200" lvl="0" marL="457200" algn="l">
              <a:lnSpc>
                <a:spcPct val="130000"/>
              </a:lnSpc>
              <a:spcBef>
                <a:spcPts val="0"/>
              </a:spcBef>
              <a:spcAft>
                <a:spcPts val="0"/>
              </a:spcAft>
              <a:buClr>
                <a:schemeClr val="dk1"/>
              </a:buClr>
              <a:buSzPts val="1600"/>
              <a:buChar char="•"/>
              <a:defRPr sz="1600">
                <a:solidFill>
                  <a:schemeClr val="dk1"/>
                </a:solidFill>
                <a:latin typeface="Arial"/>
                <a:ea typeface="Arial"/>
                <a:cs typeface="Arial"/>
                <a:sym typeface="Arial"/>
              </a:defRPr>
            </a:lvl1pPr>
            <a:lvl2pPr indent="-330200" lvl="1" marL="914400" algn="l">
              <a:lnSpc>
                <a:spcPct val="130000"/>
              </a:lnSpc>
              <a:spcBef>
                <a:spcPts val="1000"/>
              </a:spcBef>
              <a:spcAft>
                <a:spcPts val="0"/>
              </a:spcAft>
              <a:buClr>
                <a:schemeClr val="dk1"/>
              </a:buClr>
              <a:buSzPts val="1600"/>
              <a:buChar char="•"/>
              <a:defRPr sz="1600">
                <a:solidFill>
                  <a:schemeClr val="dk1"/>
                </a:solidFill>
                <a:latin typeface="Arial"/>
                <a:ea typeface="Arial"/>
                <a:cs typeface="Arial"/>
                <a:sym typeface="Arial"/>
              </a:defRPr>
            </a:lvl2pPr>
            <a:lvl3pPr indent="-330200" lvl="2" marL="1371600" algn="l">
              <a:lnSpc>
                <a:spcPct val="130000"/>
              </a:lnSpc>
              <a:spcBef>
                <a:spcPts val="1000"/>
              </a:spcBef>
              <a:spcAft>
                <a:spcPts val="0"/>
              </a:spcAft>
              <a:buClr>
                <a:schemeClr val="dk1"/>
              </a:buClr>
              <a:buSzPts val="1600"/>
              <a:buChar char="•"/>
              <a:defRPr sz="1600">
                <a:solidFill>
                  <a:schemeClr val="dk1"/>
                </a:solidFill>
                <a:latin typeface="Arial"/>
                <a:ea typeface="Arial"/>
                <a:cs typeface="Arial"/>
                <a:sym typeface="Arial"/>
              </a:defRPr>
            </a:lvl3pPr>
            <a:lvl4pPr indent="-330200" lvl="3" marL="1828800" algn="l">
              <a:lnSpc>
                <a:spcPct val="130000"/>
              </a:lnSpc>
              <a:spcBef>
                <a:spcPts val="1000"/>
              </a:spcBef>
              <a:spcAft>
                <a:spcPts val="0"/>
              </a:spcAft>
              <a:buClr>
                <a:schemeClr val="dk1"/>
              </a:buClr>
              <a:buSzPts val="1600"/>
              <a:buChar char="•"/>
              <a:defRPr sz="1600">
                <a:solidFill>
                  <a:schemeClr val="dk1"/>
                </a:solidFill>
                <a:latin typeface="Arial"/>
                <a:ea typeface="Arial"/>
                <a:cs typeface="Arial"/>
                <a:sym typeface="Arial"/>
              </a:defRPr>
            </a:lvl4pPr>
            <a:lvl5pPr indent="-330200" lvl="4" marL="2286000" algn="l">
              <a:lnSpc>
                <a:spcPct val="130000"/>
              </a:lnSpc>
              <a:spcBef>
                <a:spcPts val="1000"/>
              </a:spcBef>
              <a:spcAft>
                <a:spcPts val="0"/>
              </a:spcAft>
              <a:buClr>
                <a:schemeClr val="dk1"/>
              </a:buClr>
              <a:buSzPts val="1600"/>
              <a:buChar char="•"/>
              <a:defRPr sz="1600">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bg>
      <p:bgPr>
        <a:solidFill>
          <a:schemeClr val="lt2"/>
        </a:solidFill>
      </p:bgPr>
    </p:bg>
    <p:spTree>
      <p:nvGrpSpPr>
        <p:cNvPr id="68" name="Shape 68"/>
        <p:cNvGrpSpPr/>
        <p:nvPr/>
      </p:nvGrpSpPr>
      <p:grpSpPr>
        <a:xfrm>
          <a:off x="0" y="0"/>
          <a:ext cx="0" cy="0"/>
          <a:chOff x="0" y="0"/>
          <a:chExt cx="0" cy="0"/>
        </a:xfrm>
      </p:grpSpPr>
      <p:pic>
        <p:nvPicPr>
          <p:cNvPr id="69" name="Google Shape;69;p9"/>
          <p:cNvPicPr preferRelativeResize="0"/>
          <p:nvPr/>
        </p:nvPicPr>
        <p:blipFill rotWithShape="1">
          <a:blip r:embed="rId2">
            <a:alphaModFix/>
          </a:blip>
          <a:srcRect b="0" l="0" r="0" t="0"/>
          <a:stretch/>
        </p:blipFill>
        <p:spPr>
          <a:xfrm>
            <a:off x="0" y="0"/>
            <a:ext cx="720090" cy="601754"/>
          </a:xfrm>
          <a:prstGeom prst="rect">
            <a:avLst/>
          </a:prstGeom>
          <a:noFill/>
          <a:ln>
            <a:noFill/>
          </a:ln>
        </p:spPr>
      </p:pic>
      <p:pic>
        <p:nvPicPr>
          <p:cNvPr id="70" name="Google Shape;70;p9"/>
          <p:cNvPicPr preferRelativeResize="0"/>
          <p:nvPr/>
        </p:nvPicPr>
        <p:blipFill rotWithShape="1">
          <a:blip r:embed="rId3">
            <a:alphaModFix/>
          </a:blip>
          <a:srcRect b="0" l="0" r="0" t="0"/>
          <a:stretch/>
        </p:blipFill>
        <p:spPr>
          <a:xfrm>
            <a:off x="11471910" y="0"/>
            <a:ext cx="720090" cy="601754"/>
          </a:xfrm>
          <a:prstGeom prst="rect">
            <a:avLst/>
          </a:prstGeom>
          <a:noFill/>
          <a:ln>
            <a:noFill/>
          </a:ln>
        </p:spPr>
      </p:pic>
      <p:sp>
        <p:nvSpPr>
          <p:cNvPr id="71" name="Google Shape;71;p9"/>
          <p:cNvSpPr txBox="1"/>
          <p:nvPr>
            <p:ph type="title"/>
          </p:nvPr>
        </p:nvSpPr>
        <p:spPr>
          <a:xfrm>
            <a:off x="669882" y="443234"/>
            <a:ext cx="10852237" cy="441964"/>
          </a:xfrm>
          <a:prstGeom prst="rect">
            <a:avLst/>
          </a:prstGeom>
          <a:noFill/>
          <a:ln>
            <a:noFill/>
          </a:ln>
        </p:spPr>
        <p:txBody>
          <a:bodyPr anchorCtr="0" anchor="ctr" bIns="46975" lIns="90150" spcFirstLastPara="1" rIns="90150" wrap="square" tIns="46975">
            <a:norm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669930" y="952508"/>
            <a:ext cx="5283242" cy="381003"/>
          </a:xfrm>
          <a:prstGeom prst="rect">
            <a:avLst/>
          </a:prstGeom>
          <a:noFill/>
          <a:ln>
            <a:noFill/>
          </a:ln>
        </p:spPr>
        <p:txBody>
          <a:bodyPr anchorCtr="0" anchor="ctr" bIns="46975" lIns="90150" spcFirstLastPara="1" rIns="90150" wrap="square" tIns="46975">
            <a:normAutofit/>
          </a:bodyPr>
          <a:lstStyle>
            <a:lvl1pPr indent="-228600" lvl="0" marL="457200" algn="l">
              <a:lnSpc>
                <a:spcPct val="100000"/>
              </a:lnSpc>
              <a:spcBef>
                <a:spcPts val="0"/>
              </a:spcBef>
              <a:spcAft>
                <a:spcPts val="0"/>
              </a:spcAft>
              <a:buClr>
                <a:schemeClr val="dk1"/>
              </a:buClr>
              <a:buSzPts val="2000"/>
              <a:buNone/>
              <a:defRPr b="0" sz="2000" u="none" cap="none" strike="noStrike">
                <a:solidFill>
                  <a:schemeClr val="dk1"/>
                </a:solidFill>
                <a:latin typeface="Arial"/>
                <a:ea typeface="Arial"/>
                <a:cs typeface="Arial"/>
                <a:sym typeface="Arial"/>
              </a:defRPr>
            </a:lvl1pPr>
            <a:lvl2pPr indent="-228600" lvl="1" marL="914400" algn="l">
              <a:lnSpc>
                <a:spcPct val="130000"/>
              </a:lnSpc>
              <a:spcBef>
                <a:spcPts val="0"/>
              </a:spcBef>
              <a:spcAft>
                <a:spcPts val="0"/>
              </a:spcAft>
              <a:buClr>
                <a:schemeClr val="dk1"/>
              </a:buClr>
              <a:buSzPts val="2000"/>
              <a:buNone/>
              <a:defRPr b="1" sz="2000"/>
            </a:lvl2pPr>
            <a:lvl3pPr indent="-228600" lvl="2" marL="1371600" algn="l">
              <a:lnSpc>
                <a:spcPct val="130000"/>
              </a:lnSpc>
              <a:spcBef>
                <a:spcPts val="1000"/>
              </a:spcBef>
              <a:spcAft>
                <a:spcPts val="0"/>
              </a:spcAft>
              <a:buClr>
                <a:schemeClr val="dk1"/>
              </a:buClr>
              <a:buSzPts val="1800"/>
              <a:buNone/>
              <a:defRPr b="1" sz="1800"/>
            </a:lvl3pPr>
            <a:lvl4pPr indent="-228600" lvl="3" marL="1828800" algn="l">
              <a:lnSpc>
                <a:spcPct val="130000"/>
              </a:lnSpc>
              <a:spcBef>
                <a:spcPts val="1000"/>
              </a:spcBef>
              <a:spcAft>
                <a:spcPts val="0"/>
              </a:spcAft>
              <a:buClr>
                <a:schemeClr val="dk1"/>
              </a:buClr>
              <a:buSzPts val="1600"/>
              <a:buNone/>
              <a:defRPr b="1" sz="1600"/>
            </a:lvl4pPr>
            <a:lvl5pPr indent="-228600" lvl="4" marL="2286000" algn="l">
              <a:lnSpc>
                <a:spcPct val="130000"/>
              </a:lnSpc>
              <a:spcBef>
                <a:spcPts val="1000"/>
              </a:spcBef>
              <a:spcAft>
                <a:spcPts val="0"/>
              </a:spcAft>
              <a:buClr>
                <a:schemeClr val="dk1"/>
              </a:buClr>
              <a:buSzPts val="1600"/>
              <a:buNone/>
              <a:defRPr b="1" sz="1600"/>
            </a:lvl5pPr>
            <a:lvl6pPr indent="-228600" lvl="5" marL="2743200" algn="l">
              <a:lnSpc>
                <a:spcPct val="90000"/>
              </a:lnSpc>
              <a:spcBef>
                <a:spcPts val="10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9"/>
          <p:cNvSpPr txBox="1"/>
          <p:nvPr>
            <p:ph idx="2" type="body"/>
          </p:nvPr>
        </p:nvSpPr>
        <p:spPr>
          <a:xfrm>
            <a:off x="669925" y="1406525"/>
            <a:ext cx="5283200" cy="4934752"/>
          </a:xfrm>
          <a:prstGeom prst="rect">
            <a:avLst/>
          </a:prstGeom>
          <a:noFill/>
          <a:ln>
            <a:noFill/>
          </a:ln>
        </p:spPr>
        <p:txBody>
          <a:bodyPr anchorCtr="0" anchor="t" bIns="46975" lIns="90150" spcFirstLastPara="1" rIns="90150" wrap="square" tIns="46975">
            <a:norm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9"/>
          <p:cNvSpPr txBox="1"/>
          <p:nvPr>
            <p:ph idx="3" type="body"/>
          </p:nvPr>
        </p:nvSpPr>
        <p:spPr>
          <a:xfrm>
            <a:off x="6235750" y="952508"/>
            <a:ext cx="5283242" cy="381003"/>
          </a:xfrm>
          <a:prstGeom prst="rect">
            <a:avLst/>
          </a:prstGeom>
          <a:noFill/>
          <a:ln>
            <a:noFill/>
          </a:ln>
        </p:spPr>
        <p:txBody>
          <a:bodyPr anchorCtr="0" anchor="ctr" bIns="46975" lIns="90150" spcFirstLastPara="1" rIns="90150" wrap="square" tIns="46975">
            <a:normAutofit/>
          </a:bodyPr>
          <a:lstStyle>
            <a:lvl1pPr indent="-228600" lvl="0" marL="457200" marR="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algn="l">
              <a:lnSpc>
                <a:spcPct val="130000"/>
              </a:lnSpc>
              <a:spcBef>
                <a:spcPts val="0"/>
              </a:spcBef>
              <a:spcAft>
                <a:spcPts val="0"/>
              </a:spcAft>
              <a:buClr>
                <a:schemeClr val="dk1"/>
              </a:buClr>
              <a:buSzPts val="2000"/>
              <a:buNone/>
              <a:defRPr b="1" sz="2000"/>
            </a:lvl2pPr>
            <a:lvl3pPr indent="-228600" lvl="2" marL="1371600" algn="l">
              <a:lnSpc>
                <a:spcPct val="130000"/>
              </a:lnSpc>
              <a:spcBef>
                <a:spcPts val="1000"/>
              </a:spcBef>
              <a:spcAft>
                <a:spcPts val="0"/>
              </a:spcAft>
              <a:buClr>
                <a:schemeClr val="dk1"/>
              </a:buClr>
              <a:buSzPts val="1800"/>
              <a:buNone/>
              <a:defRPr b="1" sz="1800"/>
            </a:lvl3pPr>
            <a:lvl4pPr indent="-228600" lvl="3" marL="1828800" algn="l">
              <a:lnSpc>
                <a:spcPct val="130000"/>
              </a:lnSpc>
              <a:spcBef>
                <a:spcPts val="1000"/>
              </a:spcBef>
              <a:spcAft>
                <a:spcPts val="0"/>
              </a:spcAft>
              <a:buClr>
                <a:schemeClr val="dk1"/>
              </a:buClr>
              <a:buSzPts val="1600"/>
              <a:buNone/>
              <a:defRPr b="1" sz="1600"/>
            </a:lvl4pPr>
            <a:lvl5pPr indent="-228600" lvl="4" marL="2286000" algn="l">
              <a:lnSpc>
                <a:spcPct val="130000"/>
              </a:lnSpc>
              <a:spcBef>
                <a:spcPts val="1000"/>
              </a:spcBef>
              <a:spcAft>
                <a:spcPts val="0"/>
              </a:spcAft>
              <a:buClr>
                <a:schemeClr val="dk1"/>
              </a:buClr>
              <a:buSzPts val="1600"/>
              <a:buNone/>
              <a:defRPr b="1" sz="1600"/>
            </a:lvl5pPr>
            <a:lvl6pPr indent="-228600" lvl="5" marL="2743200" algn="l">
              <a:lnSpc>
                <a:spcPct val="90000"/>
              </a:lnSpc>
              <a:spcBef>
                <a:spcPts val="10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5" name="Google Shape;75;p9"/>
          <p:cNvSpPr txBox="1"/>
          <p:nvPr>
            <p:ph idx="4" type="body"/>
          </p:nvPr>
        </p:nvSpPr>
        <p:spPr>
          <a:xfrm>
            <a:off x="6235750" y="1406525"/>
            <a:ext cx="5283242" cy="4934752"/>
          </a:xfrm>
          <a:prstGeom prst="rect">
            <a:avLst/>
          </a:prstGeom>
          <a:noFill/>
          <a:ln>
            <a:noFill/>
          </a:ln>
        </p:spPr>
        <p:txBody>
          <a:bodyPr anchorCtr="0" anchor="t" bIns="46975" lIns="90150" spcFirstLastPara="1" rIns="90150" wrap="square" tIns="46975">
            <a:norm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9"/>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p:cSld name="图片与标题">
    <p:bg>
      <p:bgPr>
        <a:solidFill>
          <a:schemeClr val="lt2"/>
        </a:solidFill>
      </p:bgPr>
    </p:bg>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0" r="0" t="0"/>
          <a:stretch/>
        </p:blipFill>
        <p:spPr>
          <a:xfrm>
            <a:off x="0" y="0"/>
            <a:ext cx="720090" cy="601754"/>
          </a:xfrm>
          <a:prstGeom prst="rect">
            <a:avLst/>
          </a:prstGeom>
          <a:noFill/>
          <a:ln>
            <a:noFill/>
          </a:ln>
        </p:spPr>
      </p:pic>
      <p:pic>
        <p:nvPicPr>
          <p:cNvPr id="81" name="Google Shape;81;p10"/>
          <p:cNvPicPr preferRelativeResize="0"/>
          <p:nvPr/>
        </p:nvPicPr>
        <p:blipFill rotWithShape="1">
          <a:blip r:embed="rId3">
            <a:alphaModFix/>
          </a:blip>
          <a:srcRect b="0" l="0" r="0" t="0"/>
          <a:stretch/>
        </p:blipFill>
        <p:spPr>
          <a:xfrm>
            <a:off x="11471910" y="0"/>
            <a:ext cx="720090" cy="601754"/>
          </a:xfrm>
          <a:prstGeom prst="rect">
            <a:avLst/>
          </a:prstGeom>
          <a:noFill/>
          <a:ln>
            <a:noFill/>
          </a:ln>
        </p:spPr>
      </p:pic>
      <p:sp>
        <p:nvSpPr>
          <p:cNvPr id="82" name="Google Shape;82;p10"/>
          <p:cNvSpPr txBox="1"/>
          <p:nvPr>
            <p:ph type="title"/>
          </p:nvPr>
        </p:nvSpPr>
        <p:spPr>
          <a:xfrm>
            <a:off x="669930" y="443234"/>
            <a:ext cx="10852237" cy="441964"/>
          </a:xfrm>
          <a:prstGeom prst="rect">
            <a:avLst/>
          </a:prstGeom>
          <a:noFill/>
          <a:ln>
            <a:noFill/>
          </a:ln>
        </p:spPr>
        <p:txBody>
          <a:bodyPr anchorCtr="0" anchor="ctr" bIns="46975" lIns="90150" spcFirstLastPara="1" rIns="90150" wrap="square" tIns="46975">
            <a:norm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0"/>
          <p:cNvSpPr/>
          <p:nvPr>
            <p:ph idx="2" type="pic"/>
          </p:nvPr>
        </p:nvSpPr>
        <p:spPr>
          <a:xfrm>
            <a:off x="669930" y="952508"/>
            <a:ext cx="5283242" cy="5388907"/>
          </a:xfrm>
          <a:prstGeom prst="rect">
            <a:avLst/>
          </a:prstGeom>
          <a:noFill/>
          <a:ln>
            <a:noFill/>
          </a:ln>
        </p:spPr>
      </p:sp>
      <p:sp>
        <p:nvSpPr>
          <p:cNvPr id="84" name="Google Shape;84;p10"/>
          <p:cNvSpPr txBox="1"/>
          <p:nvPr>
            <p:ph idx="1" type="body"/>
          </p:nvPr>
        </p:nvSpPr>
        <p:spPr>
          <a:xfrm>
            <a:off x="6238925" y="952508"/>
            <a:ext cx="5283242" cy="5388907"/>
          </a:xfrm>
          <a:prstGeom prst="rect">
            <a:avLst/>
          </a:prstGeom>
          <a:noFill/>
          <a:ln>
            <a:noFill/>
          </a:ln>
        </p:spPr>
        <p:txBody>
          <a:bodyPr anchorCtr="0" anchor="t" bIns="46975" lIns="90150" spcFirstLastPara="1" rIns="90150" wrap="square" tIns="46975">
            <a:norm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0"/>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888888"/>
                </a:solidFill>
                <a:latin typeface="Arial"/>
                <a:ea typeface="Arial"/>
                <a:cs typeface="Arial"/>
                <a:sym typeface="Arial"/>
              </a:defRPr>
            </a:lvl1pPr>
            <a:lvl2pPr indent="0" lvl="1" marL="0" algn="r">
              <a:spcBef>
                <a:spcPts val="0"/>
              </a:spcBef>
              <a:buNone/>
              <a:defRPr sz="1200">
                <a:solidFill>
                  <a:srgbClr val="888888"/>
                </a:solidFill>
                <a:latin typeface="Arial"/>
                <a:ea typeface="Arial"/>
                <a:cs typeface="Arial"/>
                <a:sym typeface="Arial"/>
              </a:defRPr>
            </a:lvl2pPr>
            <a:lvl3pPr indent="0" lvl="2" marL="0" algn="r">
              <a:spcBef>
                <a:spcPts val="0"/>
              </a:spcBef>
              <a:buNone/>
              <a:defRPr sz="1200">
                <a:solidFill>
                  <a:srgbClr val="888888"/>
                </a:solidFill>
                <a:latin typeface="Arial"/>
                <a:ea typeface="Arial"/>
                <a:cs typeface="Arial"/>
                <a:sym typeface="Arial"/>
              </a:defRPr>
            </a:lvl3pPr>
            <a:lvl4pPr indent="0" lvl="3" marL="0" algn="r">
              <a:spcBef>
                <a:spcPts val="0"/>
              </a:spcBef>
              <a:buNone/>
              <a:defRPr sz="1200">
                <a:solidFill>
                  <a:srgbClr val="888888"/>
                </a:solidFill>
                <a:latin typeface="Arial"/>
                <a:ea typeface="Arial"/>
                <a:cs typeface="Arial"/>
                <a:sym typeface="Arial"/>
              </a:defRPr>
            </a:lvl4pPr>
            <a:lvl5pPr indent="0" lvl="4" marL="0" algn="r">
              <a:spcBef>
                <a:spcPts val="0"/>
              </a:spcBef>
              <a:buNone/>
              <a:defRPr sz="1200">
                <a:solidFill>
                  <a:srgbClr val="888888"/>
                </a:solidFill>
                <a:latin typeface="Arial"/>
                <a:ea typeface="Arial"/>
                <a:cs typeface="Arial"/>
                <a:sym typeface="Arial"/>
              </a:defRPr>
            </a:lvl5pPr>
            <a:lvl6pPr indent="0" lvl="5" marL="0" algn="r">
              <a:spcBef>
                <a:spcPts val="0"/>
              </a:spcBef>
              <a:buNone/>
              <a:defRPr sz="1200">
                <a:solidFill>
                  <a:srgbClr val="888888"/>
                </a:solidFill>
                <a:latin typeface="Arial"/>
                <a:ea typeface="Arial"/>
                <a:cs typeface="Arial"/>
                <a:sym typeface="Arial"/>
              </a:defRPr>
            </a:lvl6pPr>
            <a:lvl7pPr indent="0" lvl="6" marL="0" algn="r">
              <a:spcBef>
                <a:spcPts val="0"/>
              </a:spcBef>
              <a:buNone/>
              <a:defRPr sz="1200">
                <a:solidFill>
                  <a:srgbClr val="888888"/>
                </a:solidFill>
                <a:latin typeface="Arial"/>
                <a:ea typeface="Arial"/>
                <a:cs typeface="Arial"/>
                <a:sym typeface="Arial"/>
              </a:defRPr>
            </a:lvl7pPr>
            <a:lvl8pPr indent="0" lvl="7" marL="0" algn="r">
              <a:spcBef>
                <a:spcPts val="0"/>
              </a:spcBef>
              <a:buNone/>
              <a:defRPr sz="1200">
                <a:solidFill>
                  <a:srgbClr val="888888"/>
                </a:solidFill>
                <a:latin typeface="Arial"/>
                <a:ea typeface="Arial"/>
                <a:cs typeface="Arial"/>
                <a:sym typeface="Arial"/>
              </a:defRPr>
            </a:lvl8pPr>
            <a:lvl9pPr indent="0" lvl="8" mar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69882" y="443230"/>
            <a:ext cx="10852237" cy="441964"/>
          </a:xfrm>
          <a:prstGeom prst="rect">
            <a:avLst/>
          </a:prstGeom>
          <a:noFill/>
          <a:ln>
            <a:noFill/>
          </a:ln>
        </p:spPr>
        <p:txBody>
          <a:bodyPr anchorCtr="0" anchor="ctr" bIns="46975" lIns="90150" spcFirstLastPara="1" rIns="90150" wrap="square" tIns="46975">
            <a:normAutofit/>
          </a:bodyPr>
          <a:lstStyle>
            <a:lvl1pPr lvl="0"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69882" y="961398"/>
            <a:ext cx="10852237" cy="5388907"/>
          </a:xfrm>
          <a:prstGeom prst="rect">
            <a:avLst/>
          </a:prstGeom>
          <a:noFill/>
          <a:ln>
            <a:noFill/>
          </a:ln>
        </p:spPr>
        <p:txBody>
          <a:bodyPr anchorCtr="0" anchor="t" bIns="46975" lIns="90150" spcFirstLastPara="1" rIns="90150" wrap="square" tIns="46975">
            <a:normAutofit/>
          </a:bodyPr>
          <a:lstStyle>
            <a:lvl1pPr indent="-330200" lvl="0" marL="457200" marR="0" rtl="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79742" y="6349833"/>
            <a:ext cx="2700000" cy="31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116000" y="6349833"/>
            <a:ext cx="3960000" cy="3168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49833"/>
            <a:ext cx="2700000" cy="316800"/>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0.png"/><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16.png"/><Relationship Id="rId7"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22.png"/><Relationship Id="rId7"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colab.research.google.com/drive/1CPHjCY3MSbnUJ4u75714VOg8IqPOyGah?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762635" y="4058920"/>
            <a:ext cx="2520950" cy="1073785"/>
          </a:xfrm>
          <a:prstGeom prst="rect">
            <a:avLst/>
          </a:prstGeom>
          <a:noFill/>
          <a:ln>
            <a:noFill/>
          </a:ln>
        </p:spPr>
        <p:txBody>
          <a:bodyPr anchorCtr="0" anchor="t" bIns="0" lIns="0" spcFirstLastPara="1" rIns="0" wrap="square" tIns="0">
            <a:normAutofit fontScale="25000"/>
          </a:bodyPr>
          <a:lstStyle/>
          <a:p>
            <a:pPr indent="-342900" lvl="0" marL="342900" marR="0" rtl="0" algn="l">
              <a:lnSpc>
                <a:spcPct val="130000"/>
              </a:lnSpc>
              <a:spcBef>
                <a:spcPts val="0"/>
              </a:spcBef>
              <a:spcAft>
                <a:spcPts val="0"/>
              </a:spcAft>
              <a:buClr>
                <a:schemeClr val="dk1"/>
              </a:buClr>
              <a:buSzPct val="114285"/>
              <a:buFont typeface="Arial"/>
              <a:buNone/>
            </a:pPr>
            <a:r>
              <a:rPr lang="en-AU" sz="5600"/>
              <a:t>SARA NAAZNEEN</a:t>
            </a:r>
            <a:endParaRPr sz="5600"/>
          </a:p>
          <a:p>
            <a:pPr indent="-342900" lvl="0" marL="342900" rtl="0" algn="l">
              <a:lnSpc>
                <a:spcPct val="130000"/>
              </a:lnSpc>
              <a:spcBef>
                <a:spcPts val="1000"/>
              </a:spcBef>
              <a:spcAft>
                <a:spcPts val="0"/>
              </a:spcAft>
              <a:buClr>
                <a:schemeClr val="dk1"/>
              </a:buClr>
              <a:buSzPct val="114285"/>
              <a:buNone/>
            </a:pPr>
            <a:r>
              <a:rPr lang="en-AU" sz="5600">
                <a:solidFill>
                  <a:schemeClr val="dk1"/>
                </a:solidFill>
              </a:rPr>
              <a:t>MADIRAI</a:t>
            </a:r>
            <a:endParaRPr sz="5600">
              <a:solidFill>
                <a:schemeClr val="dk1"/>
              </a:solidFill>
              <a:latin typeface="Arial"/>
              <a:ea typeface="Arial"/>
              <a:cs typeface="Arial"/>
              <a:sym typeface="Arial"/>
            </a:endParaRPr>
          </a:p>
          <a:p>
            <a:pPr indent="-342900" lvl="0" marL="342900" rtl="0" algn="l">
              <a:lnSpc>
                <a:spcPct val="130000"/>
              </a:lnSpc>
              <a:spcBef>
                <a:spcPts val="1000"/>
              </a:spcBef>
              <a:spcAft>
                <a:spcPts val="0"/>
              </a:spcAft>
              <a:buClr>
                <a:schemeClr val="dk1"/>
              </a:buClr>
              <a:buSzPct val="114285"/>
              <a:buNone/>
            </a:pPr>
            <a:r>
              <a:rPr lang="en-AU" sz="5600">
                <a:solidFill>
                  <a:schemeClr val="dk1"/>
                </a:solidFill>
              </a:rPr>
              <a:t>TAFADZWA</a:t>
            </a:r>
            <a:endParaRPr sz="5600">
              <a:solidFill>
                <a:schemeClr val="dk1"/>
              </a:solidFill>
              <a:latin typeface="Arial"/>
              <a:ea typeface="Arial"/>
              <a:cs typeface="Arial"/>
              <a:sym typeface="Arial"/>
            </a:endParaRPr>
          </a:p>
          <a:p>
            <a:pPr indent="-342900" lvl="0" marL="342900" rtl="0" algn="l">
              <a:lnSpc>
                <a:spcPct val="130000"/>
              </a:lnSpc>
              <a:spcBef>
                <a:spcPts val="1000"/>
              </a:spcBef>
              <a:spcAft>
                <a:spcPts val="0"/>
              </a:spcAft>
              <a:buClr>
                <a:schemeClr val="dk1"/>
              </a:buClr>
              <a:buSzPct val="114285"/>
              <a:buNone/>
            </a:pPr>
            <a:r>
              <a:rPr lang="en-AU" sz="5600">
                <a:solidFill>
                  <a:schemeClr val="dk1"/>
                </a:solidFill>
              </a:rPr>
              <a:t>KEERTHI</a:t>
            </a:r>
            <a:endParaRPr sz="5600">
              <a:solidFill>
                <a:schemeClr val="dk1"/>
              </a:solidFill>
              <a:latin typeface="Arial"/>
              <a:ea typeface="Arial"/>
              <a:cs typeface="Arial"/>
              <a:sym typeface="Arial"/>
            </a:endParaRPr>
          </a:p>
          <a:p>
            <a:pPr indent="-342900" lvl="0" marL="342900" marR="0" rtl="0" algn="l">
              <a:lnSpc>
                <a:spcPct val="130000"/>
              </a:lnSpc>
              <a:spcBef>
                <a:spcPts val="1000"/>
              </a:spcBef>
              <a:spcAft>
                <a:spcPts val="0"/>
              </a:spcAft>
              <a:buClr>
                <a:schemeClr val="dk1"/>
              </a:buClr>
              <a:buSzPct val="114285"/>
              <a:buFont typeface="Arial"/>
              <a:buNone/>
            </a:pPr>
            <a:r>
              <a:t/>
            </a:r>
            <a:endParaRPr sz="5600">
              <a:solidFill>
                <a:schemeClr val="dk1"/>
              </a:solidFill>
              <a:latin typeface="Arial"/>
              <a:ea typeface="Arial"/>
              <a:cs typeface="Arial"/>
              <a:sym typeface="Arial"/>
            </a:endParaRPr>
          </a:p>
        </p:txBody>
      </p:sp>
      <p:sp>
        <p:nvSpPr>
          <p:cNvPr id="175" name="Google Shape;175;p20"/>
          <p:cNvSpPr txBox="1"/>
          <p:nvPr>
            <p:ph idx="3" type="subTitle"/>
          </p:nvPr>
        </p:nvSpPr>
        <p:spPr>
          <a:xfrm>
            <a:off x="762952" y="3441732"/>
            <a:ext cx="4824730" cy="316801"/>
          </a:xfrm>
          <a:prstGeom prst="rect">
            <a:avLst/>
          </a:prstGeom>
          <a:noFill/>
          <a:ln>
            <a:noFill/>
          </a:ln>
        </p:spPr>
        <p:txBody>
          <a:bodyPr anchorCtr="0" anchor="ctr" bIns="0" lIns="0" spcFirstLastPara="1" rIns="0" wrap="square" tIns="0">
            <a:normAutofit/>
          </a:bodyPr>
          <a:lstStyle/>
          <a:p>
            <a:pPr indent="0" lvl="0" marL="0" marR="0" rtl="0" algn="l">
              <a:lnSpc>
                <a:spcPct val="120000"/>
              </a:lnSpc>
              <a:spcBef>
                <a:spcPts val="0"/>
              </a:spcBef>
              <a:spcAft>
                <a:spcPts val="0"/>
              </a:spcAft>
              <a:buClr>
                <a:srgbClr val="3F3F3F"/>
              </a:buClr>
              <a:buSzPts val="1600"/>
              <a:buFont typeface="Arial"/>
              <a:buNone/>
            </a:pPr>
            <a:r>
              <a:rPr b="1" i="0" lang="en-AU" sz="1600" u="none" cap="none" strike="noStrike">
                <a:solidFill>
                  <a:srgbClr val="3F3F3F"/>
                </a:solidFill>
                <a:latin typeface="Arial"/>
                <a:ea typeface="Arial"/>
                <a:cs typeface="Arial"/>
                <a:sym typeface="Arial"/>
              </a:rPr>
              <a:t>GROUP - 6</a:t>
            </a:r>
            <a:endParaRPr b="1" i="0" sz="1600" u="none" cap="none" strike="noStrike">
              <a:solidFill>
                <a:srgbClr val="3F3F3F"/>
              </a:solidFill>
              <a:latin typeface="Arial"/>
              <a:ea typeface="Arial"/>
              <a:cs typeface="Arial"/>
              <a:sym typeface="Arial"/>
            </a:endParaRPr>
          </a:p>
        </p:txBody>
      </p:sp>
      <p:sp>
        <p:nvSpPr>
          <p:cNvPr id="176" name="Google Shape;176;p20"/>
          <p:cNvSpPr txBox="1"/>
          <p:nvPr>
            <p:ph type="ctrTitle"/>
          </p:nvPr>
        </p:nvSpPr>
        <p:spPr>
          <a:xfrm>
            <a:off x="762000" y="1442720"/>
            <a:ext cx="5524500" cy="1732280"/>
          </a:xfrm>
          <a:prstGeom prst="rect">
            <a:avLst/>
          </a:prstGeom>
          <a:noFill/>
          <a:ln>
            <a:noFill/>
          </a:ln>
        </p:spPr>
        <p:txBody>
          <a:bodyPr anchorCtr="0" anchor="ctr" bIns="0" lIns="0" spcFirstLastPara="1" rIns="0" wrap="square" tIns="0">
            <a:normAutofit fontScale="90000"/>
          </a:bodyPr>
          <a:lstStyle/>
          <a:p>
            <a:pPr indent="0" lvl="0" marL="0" marR="0" rtl="0" algn="l">
              <a:lnSpc>
                <a:spcPct val="100000"/>
              </a:lnSpc>
              <a:spcBef>
                <a:spcPts val="0"/>
              </a:spcBef>
              <a:spcAft>
                <a:spcPts val="0"/>
              </a:spcAft>
              <a:buClr>
                <a:schemeClr val="dk1"/>
              </a:buClr>
              <a:buSzPct val="111111"/>
              <a:buFont typeface="Arial"/>
              <a:buNone/>
            </a:pPr>
            <a:r>
              <a:rPr b="0" i="0" lang="en-AU" sz="5400" u="none" cap="none" strike="noStrike">
                <a:solidFill>
                  <a:schemeClr val="dk1"/>
                </a:solidFill>
                <a:latin typeface="Arial"/>
                <a:ea typeface="Arial"/>
                <a:cs typeface="Arial"/>
                <a:sym typeface="Arial"/>
              </a:rPr>
              <a:t>ANALYSIS OF STUDENT </a:t>
            </a:r>
            <a:r>
              <a:rPr lang="en-AU"/>
              <a:t>PERFORMANCE</a:t>
            </a:r>
            <a:endParaRPr b="0" i="0" sz="5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9"/>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304" name="Google Shape;304;p29"/>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305" name="Google Shape;305;p29"/>
          <p:cNvSpPr txBox="1"/>
          <p:nvPr/>
        </p:nvSpPr>
        <p:spPr>
          <a:xfrm>
            <a:off x="619193" y="602044"/>
            <a:ext cx="2997942" cy="2194494"/>
          </a:xfrm>
          <a:prstGeom prst="rect">
            <a:avLst/>
          </a:prstGeom>
          <a:noFill/>
          <a:ln>
            <a:noFill/>
          </a:ln>
        </p:spPr>
        <p:txBody>
          <a:bodyPr anchorCtr="0" anchor="t" bIns="46800" lIns="90000" spcFirstLastPara="1" rIns="90000" wrap="square" tIns="46800">
            <a:normAutofit/>
          </a:bodyPr>
          <a:lstStyle/>
          <a:p>
            <a:pPr indent="0" lvl="0" marL="0" marR="0" rtl="0" algn="just">
              <a:lnSpc>
                <a:spcPct val="130000"/>
              </a:lnSpc>
              <a:spcBef>
                <a:spcPts val="0"/>
              </a:spcBef>
              <a:spcAft>
                <a:spcPts val="0"/>
              </a:spcAft>
              <a:buClr>
                <a:schemeClr val="dk1"/>
              </a:buClr>
              <a:buSzPts val="1800"/>
              <a:buFont typeface="Arial"/>
              <a:buNone/>
            </a:pPr>
            <a:r>
              <a:rPr b="0" lang="en-AU" sz="1800" cap="none">
                <a:solidFill>
                  <a:schemeClr val="dk1"/>
                </a:solidFill>
                <a:latin typeface="Arial"/>
                <a:ea typeface="Arial"/>
                <a:cs typeface="Arial"/>
                <a:sym typeface="Arial"/>
              </a:rPr>
              <a:t>This line plot shows that there is a increase in student </a:t>
            </a:r>
            <a:r>
              <a:rPr lang="en-AU" sz="1800">
                <a:solidFill>
                  <a:schemeClr val="dk1"/>
                </a:solidFill>
              </a:rPr>
              <a:t>performance</a:t>
            </a:r>
            <a:r>
              <a:rPr b="0" lang="en-AU" sz="1800" cap="none">
                <a:solidFill>
                  <a:schemeClr val="dk1"/>
                </a:solidFill>
                <a:latin typeface="Arial"/>
                <a:ea typeface="Arial"/>
                <a:cs typeface="Arial"/>
                <a:sym typeface="Arial"/>
              </a:rPr>
              <a:t> with the increase in parents education.</a:t>
            </a:r>
            <a:endParaRPr b="0" sz="1800" cap="none">
              <a:solidFill>
                <a:schemeClr val="dk1"/>
              </a:solidFill>
              <a:latin typeface="Arial"/>
              <a:ea typeface="Arial"/>
              <a:cs typeface="Arial"/>
              <a:sym typeface="Arial"/>
            </a:endParaRPr>
          </a:p>
        </p:txBody>
      </p:sp>
      <p:pic>
        <p:nvPicPr>
          <p:cNvPr descr="medu and fedu" id="306" name="Google Shape;306;p29"/>
          <p:cNvPicPr preferRelativeResize="0"/>
          <p:nvPr/>
        </p:nvPicPr>
        <p:blipFill rotWithShape="1">
          <a:blip r:embed="rId5">
            <a:alphaModFix/>
          </a:blip>
          <a:srcRect b="0" l="0" r="0" t="0"/>
          <a:stretch/>
        </p:blipFill>
        <p:spPr>
          <a:xfrm>
            <a:off x="3934460" y="0"/>
            <a:ext cx="8200390" cy="3291205"/>
          </a:xfrm>
          <a:prstGeom prst="rect">
            <a:avLst/>
          </a:prstGeom>
          <a:noFill/>
          <a:ln>
            <a:noFill/>
          </a:ln>
        </p:spPr>
      </p:pic>
      <p:pic>
        <p:nvPicPr>
          <p:cNvPr descr="alcohol" id="307" name="Google Shape;307;p29"/>
          <p:cNvPicPr preferRelativeResize="0"/>
          <p:nvPr/>
        </p:nvPicPr>
        <p:blipFill rotWithShape="1">
          <a:blip r:embed="rId6">
            <a:alphaModFix/>
          </a:blip>
          <a:srcRect b="0" l="0" r="0" t="0"/>
          <a:stretch/>
        </p:blipFill>
        <p:spPr>
          <a:xfrm>
            <a:off x="3934460" y="3345180"/>
            <a:ext cx="8257540" cy="3512820"/>
          </a:xfrm>
          <a:prstGeom prst="rect">
            <a:avLst/>
          </a:prstGeom>
          <a:noFill/>
          <a:ln>
            <a:noFill/>
          </a:ln>
        </p:spPr>
      </p:pic>
      <p:sp>
        <p:nvSpPr>
          <p:cNvPr id="308" name="Google Shape;308;p29"/>
          <p:cNvSpPr txBox="1"/>
          <p:nvPr/>
        </p:nvSpPr>
        <p:spPr>
          <a:xfrm>
            <a:off x="720158" y="3920554"/>
            <a:ext cx="2997942" cy="2194494"/>
          </a:xfrm>
          <a:prstGeom prst="rect">
            <a:avLst/>
          </a:prstGeom>
          <a:noFill/>
          <a:ln>
            <a:noFill/>
          </a:ln>
        </p:spPr>
        <p:txBody>
          <a:bodyPr anchorCtr="0" anchor="t" bIns="46800" lIns="90000" spcFirstLastPara="1" rIns="90000" wrap="square" tIns="46800">
            <a:normAutofit/>
          </a:bodyPr>
          <a:lstStyle/>
          <a:p>
            <a:pPr indent="0" lvl="0" marL="0" marR="0" rtl="0" algn="just">
              <a:lnSpc>
                <a:spcPct val="130000"/>
              </a:lnSpc>
              <a:spcBef>
                <a:spcPts val="0"/>
              </a:spcBef>
              <a:spcAft>
                <a:spcPts val="0"/>
              </a:spcAft>
              <a:buClr>
                <a:schemeClr val="dk1"/>
              </a:buClr>
              <a:buSzPts val="1800"/>
              <a:buFont typeface="Arial"/>
              <a:buNone/>
            </a:pPr>
            <a:r>
              <a:rPr b="0" lang="en-AU" sz="1800" cap="none">
                <a:solidFill>
                  <a:schemeClr val="dk1"/>
                </a:solidFill>
                <a:latin typeface="Arial"/>
                <a:ea typeface="Arial"/>
                <a:cs typeface="Arial"/>
                <a:sym typeface="Arial"/>
              </a:rPr>
              <a:t>This line plot shows that lesser the alcohol consumption (weekday or weekend) the better the student </a:t>
            </a:r>
            <a:r>
              <a:rPr lang="en-AU" sz="1800">
                <a:solidFill>
                  <a:schemeClr val="dk1"/>
                </a:solidFill>
              </a:rPr>
              <a:t>performance</a:t>
            </a:r>
            <a:r>
              <a:rPr b="0" lang="en-AU" sz="1800" cap="none">
                <a:solidFill>
                  <a:schemeClr val="dk1"/>
                </a:solidFill>
                <a:latin typeface="Arial"/>
                <a:ea typeface="Arial"/>
                <a:cs typeface="Arial"/>
                <a:sym typeface="Arial"/>
              </a:rPr>
              <a:t>.</a:t>
            </a:r>
            <a:endParaRPr b="0" sz="1800"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p:nvPr/>
        </p:nvSpPr>
        <p:spPr>
          <a:xfrm>
            <a:off x="0" y="953691"/>
            <a:ext cx="12192000" cy="49506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15" name="Google Shape;315;p30"/>
          <p:cNvPicPr preferRelativeResize="0"/>
          <p:nvPr/>
        </p:nvPicPr>
        <p:blipFill rotWithShape="1">
          <a:blip r:embed="rId3">
            <a:alphaModFix/>
          </a:blip>
          <a:srcRect b="0" l="0" r="0" t="0"/>
          <a:stretch/>
        </p:blipFill>
        <p:spPr>
          <a:xfrm>
            <a:off x="10571797" y="5504055"/>
            <a:ext cx="1620202" cy="1353945"/>
          </a:xfrm>
          <a:prstGeom prst="rect">
            <a:avLst/>
          </a:prstGeom>
          <a:noFill/>
          <a:ln>
            <a:noFill/>
          </a:ln>
        </p:spPr>
      </p:pic>
      <p:pic>
        <p:nvPicPr>
          <p:cNvPr id="316" name="Google Shape;316;p30"/>
          <p:cNvPicPr preferRelativeResize="0"/>
          <p:nvPr/>
        </p:nvPicPr>
        <p:blipFill rotWithShape="1">
          <a:blip r:embed="rId4">
            <a:alphaModFix/>
          </a:blip>
          <a:srcRect b="0" l="0" r="0" t="0"/>
          <a:stretch/>
        </p:blipFill>
        <p:spPr>
          <a:xfrm>
            <a:off x="0" y="5504055"/>
            <a:ext cx="1620202" cy="1353945"/>
          </a:xfrm>
          <a:prstGeom prst="rect">
            <a:avLst/>
          </a:prstGeom>
          <a:noFill/>
          <a:ln>
            <a:noFill/>
          </a:ln>
        </p:spPr>
      </p:pic>
      <p:sp>
        <p:nvSpPr>
          <p:cNvPr id="317" name="Google Shape;317;p30"/>
          <p:cNvSpPr txBox="1"/>
          <p:nvPr/>
        </p:nvSpPr>
        <p:spPr>
          <a:xfrm>
            <a:off x="810268" y="612669"/>
            <a:ext cx="860112" cy="307777"/>
          </a:xfrm>
          <a:prstGeom prst="rect">
            <a:avLst/>
          </a:prstGeom>
          <a:noFill/>
          <a:ln>
            <a:noFill/>
          </a:ln>
        </p:spPr>
        <p:txBody>
          <a:bodyPr anchorCtr="0" anchor="t" bIns="45700" lIns="90000" spcFirstLastPara="1" rIns="91425" wrap="square" tIns="45700">
            <a:normAutofit/>
          </a:bodyPr>
          <a:lstStyle/>
          <a:p>
            <a:pPr indent="0" lvl="0" marL="0" marR="0" rtl="0" algn="ctr">
              <a:lnSpc>
                <a:spcPct val="100000"/>
              </a:lnSpc>
              <a:spcBef>
                <a:spcPts val="0"/>
              </a:spcBef>
              <a:spcAft>
                <a:spcPts val="0"/>
              </a:spcAft>
              <a:buClr>
                <a:schemeClr val="lt1"/>
              </a:buClr>
              <a:buSzPts val="1400"/>
              <a:buFont typeface="Arial"/>
              <a:buNone/>
            </a:pPr>
            <a:r>
              <a:rPr b="1" i="0" lang="en-AU" sz="1400">
                <a:solidFill>
                  <a:schemeClr val="lt1"/>
                </a:solidFill>
                <a:latin typeface="Arial"/>
                <a:ea typeface="Arial"/>
                <a:cs typeface="Arial"/>
                <a:sym typeface="Arial"/>
              </a:rPr>
              <a:t>LOGO</a:t>
            </a:r>
            <a:endParaRPr b="1" i="0" sz="1400">
              <a:solidFill>
                <a:schemeClr val="lt1"/>
              </a:solidFill>
              <a:latin typeface="Arial"/>
              <a:ea typeface="Arial"/>
              <a:cs typeface="Arial"/>
              <a:sym typeface="Arial"/>
            </a:endParaRPr>
          </a:p>
        </p:txBody>
      </p:sp>
      <p:pic>
        <p:nvPicPr>
          <p:cNvPr descr="ABS" id="318" name="Google Shape;318;p30"/>
          <p:cNvPicPr preferRelativeResize="0"/>
          <p:nvPr/>
        </p:nvPicPr>
        <p:blipFill rotWithShape="1">
          <a:blip r:embed="rId5">
            <a:alphaModFix/>
          </a:blip>
          <a:srcRect b="0" l="0" r="535" t="-489"/>
          <a:stretch/>
        </p:blipFill>
        <p:spPr>
          <a:xfrm>
            <a:off x="-635" y="382905"/>
            <a:ext cx="7427595" cy="6396355"/>
          </a:xfrm>
          <a:prstGeom prst="rect">
            <a:avLst/>
          </a:prstGeom>
          <a:noFill/>
          <a:ln>
            <a:noFill/>
          </a:ln>
        </p:spPr>
      </p:pic>
      <p:sp>
        <p:nvSpPr>
          <p:cNvPr id="319" name="Google Shape;319;p30"/>
          <p:cNvSpPr/>
          <p:nvPr/>
        </p:nvSpPr>
        <p:spPr>
          <a:xfrm>
            <a:off x="4977130" y="605790"/>
            <a:ext cx="1850390" cy="313055"/>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rPr b="1" i="0" lang="en-AU" sz="1100" u="none" cap="none" strike="noStrike">
                <a:solidFill>
                  <a:srgbClr val="FFFFFF"/>
                </a:solidFill>
                <a:latin typeface="Arial"/>
                <a:ea typeface="Arial"/>
                <a:cs typeface="Arial"/>
                <a:sym typeface="Arial"/>
              </a:rPr>
              <a:t>BOX PLOT</a:t>
            </a:r>
            <a:endParaRPr b="1" i="0" sz="1100" u="none" cap="none" strike="noStrike">
              <a:solidFill>
                <a:srgbClr val="FFFFFF"/>
              </a:solidFill>
              <a:latin typeface="Arial"/>
              <a:ea typeface="Arial"/>
              <a:cs typeface="Arial"/>
              <a:sym typeface="Arial"/>
            </a:endParaRPr>
          </a:p>
        </p:txBody>
      </p:sp>
      <p:sp>
        <p:nvSpPr>
          <p:cNvPr id="320" name="Google Shape;320;p30"/>
          <p:cNvSpPr txBox="1"/>
          <p:nvPr/>
        </p:nvSpPr>
        <p:spPr>
          <a:xfrm>
            <a:off x="8187055" y="1547495"/>
            <a:ext cx="2694305" cy="17532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This boxplot shows that students with higher G3 or the third period grade are less likely to have more number of absences.</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p:nvPr/>
        </p:nvSpPr>
        <p:spPr>
          <a:xfrm>
            <a:off x="2133599" y="0"/>
            <a:ext cx="4572001" cy="624416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27" name="Google Shape;327;p31"/>
          <p:cNvGrpSpPr/>
          <p:nvPr/>
        </p:nvGrpSpPr>
        <p:grpSpPr>
          <a:xfrm>
            <a:off x="11378484" y="636755"/>
            <a:ext cx="203545" cy="74612"/>
            <a:chOff x="9839643" y="910585"/>
            <a:chExt cx="203545" cy="74612"/>
          </a:xfrm>
        </p:grpSpPr>
        <p:cxnSp>
          <p:nvCxnSpPr>
            <p:cNvPr id="328" name="Google Shape;328;p31"/>
            <p:cNvCxnSpPr/>
            <p:nvPr/>
          </p:nvCxnSpPr>
          <p:spPr>
            <a:xfrm>
              <a:off x="9839643" y="910585"/>
              <a:ext cx="203545" cy="0"/>
            </a:xfrm>
            <a:prstGeom prst="straightConnector1">
              <a:avLst/>
            </a:prstGeom>
            <a:noFill/>
            <a:ln cap="flat" cmpd="sng" w="25400">
              <a:solidFill>
                <a:schemeClr val="lt1"/>
              </a:solidFill>
              <a:prstDash val="solid"/>
              <a:miter lim="800000"/>
              <a:headEnd len="sm" w="sm" type="none"/>
              <a:tailEnd len="sm" w="sm" type="none"/>
            </a:ln>
          </p:spPr>
        </p:cxnSp>
        <p:cxnSp>
          <p:nvCxnSpPr>
            <p:cNvPr id="329" name="Google Shape;329;p31"/>
            <p:cNvCxnSpPr/>
            <p:nvPr/>
          </p:nvCxnSpPr>
          <p:spPr>
            <a:xfrm>
              <a:off x="9839643" y="985197"/>
              <a:ext cx="155575" cy="0"/>
            </a:xfrm>
            <a:prstGeom prst="straightConnector1">
              <a:avLst/>
            </a:prstGeom>
            <a:noFill/>
            <a:ln cap="flat" cmpd="sng" w="25400">
              <a:solidFill>
                <a:schemeClr val="lt1"/>
              </a:solidFill>
              <a:prstDash val="solid"/>
              <a:miter lim="800000"/>
              <a:headEnd len="sm" w="sm" type="none"/>
              <a:tailEnd len="sm" w="sm" type="none"/>
            </a:ln>
          </p:spPr>
        </p:cxnSp>
      </p:grpSp>
      <p:sp>
        <p:nvSpPr>
          <p:cNvPr id="330" name="Google Shape;330;p31"/>
          <p:cNvSpPr/>
          <p:nvPr/>
        </p:nvSpPr>
        <p:spPr>
          <a:xfrm>
            <a:off x="609971" y="505786"/>
            <a:ext cx="336550" cy="336550"/>
          </a:xfrm>
          <a:custGeom>
            <a:rect b="b" l="l" r="r" t="t"/>
            <a:pathLst>
              <a:path extrusionOk="0" h="336550" w="336550">
                <a:moveTo>
                  <a:pt x="138801" y="117033"/>
                </a:moveTo>
                <a:lnTo>
                  <a:pt x="138801" y="219517"/>
                </a:lnTo>
                <a:lnTo>
                  <a:pt x="227149" y="168275"/>
                </a:lnTo>
                <a:close/>
                <a:moveTo>
                  <a:pt x="168275" y="0"/>
                </a:moveTo>
                <a:cubicBezTo>
                  <a:pt x="261211" y="0"/>
                  <a:pt x="336550" y="75339"/>
                  <a:pt x="336550" y="168275"/>
                </a:cubicBezTo>
                <a:cubicBezTo>
                  <a:pt x="336550" y="261211"/>
                  <a:pt x="261211" y="336550"/>
                  <a:pt x="168275" y="336550"/>
                </a:cubicBezTo>
                <a:cubicBezTo>
                  <a:pt x="75339" y="336550"/>
                  <a:pt x="0" y="261211"/>
                  <a:pt x="0" y="168275"/>
                </a:cubicBezTo>
                <a:cubicBezTo>
                  <a:pt x="0" y="75339"/>
                  <a:pt x="75339" y="0"/>
                  <a:pt x="16827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665">
              <a:solidFill>
                <a:schemeClr val="lt1"/>
              </a:solidFill>
              <a:latin typeface="Arial"/>
              <a:ea typeface="Arial"/>
              <a:cs typeface="Arial"/>
              <a:sym typeface="Arial"/>
            </a:endParaRPr>
          </a:p>
        </p:txBody>
      </p:sp>
      <p:pic>
        <p:nvPicPr>
          <p:cNvPr descr="failures" id="331" name="Google Shape;331;p31"/>
          <p:cNvPicPr preferRelativeResize="0"/>
          <p:nvPr/>
        </p:nvPicPr>
        <p:blipFill rotWithShape="1">
          <a:blip r:embed="rId3">
            <a:alphaModFix/>
          </a:blip>
          <a:srcRect b="0" l="0" r="0" t="0"/>
          <a:stretch/>
        </p:blipFill>
        <p:spPr>
          <a:xfrm>
            <a:off x="-635" y="635"/>
            <a:ext cx="12192635" cy="6858000"/>
          </a:xfrm>
          <a:prstGeom prst="rect">
            <a:avLst/>
          </a:prstGeom>
          <a:noFill/>
          <a:ln>
            <a:noFill/>
          </a:ln>
        </p:spPr>
      </p:pic>
      <p:sp>
        <p:nvSpPr>
          <p:cNvPr id="332" name="Google Shape;332;p31"/>
          <p:cNvSpPr txBox="1"/>
          <p:nvPr/>
        </p:nvSpPr>
        <p:spPr>
          <a:xfrm>
            <a:off x="8275834" y="340837"/>
            <a:ext cx="3693281" cy="3003066"/>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AU" sz="1600">
                <a:solidFill>
                  <a:srgbClr val="3F3F3F"/>
                </a:solidFill>
                <a:latin typeface="Arial"/>
                <a:ea typeface="Arial"/>
                <a:cs typeface="Arial"/>
                <a:sym typeface="Arial"/>
              </a:rPr>
              <a:t>This swarmplot shows the relation between G3 and failures.A students having 1 or more failures has significantly less G3 marks.</a:t>
            </a:r>
            <a:endParaRPr sz="1600">
              <a:solidFill>
                <a:srgbClr val="3F3F3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p:nvPr/>
        </p:nvSpPr>
        <p:spPr>
          <a:xfrm>
            <a:off x="0" y="953691"/>
            <a:ext cx="12192000" cy="49506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39" name="Google Shape;339;p32"/>
          <p:cNvPicPr preferRelativeResize="0"/>
          <p:nvPr/>
        </p:nvPicPr>
        <p:blipFill rotWithShape="1">
          <a:blip r:embed="rId3">
            <a:alphaModFix/>
          </a:blip>
          <a:srcRect b="0" l="0" r="0" t="0"/>
          <a:stretch/>
        </p:blipFill>
        <p:spPr>
          <a:xfrm>
            <a:off x="10571797" y="5504055"/>
            <a:ext cx="1620202" cy="1353945"/>
          </a:xfrm>
          <a:prstGeom prst="rect">
            <a:avLst/>
          </a:prstGeom>
          <a:noFill/>
          <a:ln>
            <a:noFill/>
          </a:ln>
        </p:spPr>
      </p:pic>
      <p:pic>
        <p:nvPicPr>
          <p:cNvPr id="340" name="Google Shape;340;p32"/>
          <p:cNvPicPr preferRelativeResize="0"/>
          <p:nvPr/>
        </p:nvPicPr>
        <p:blipFill rotWithShape="1">
          <a:blip r:embed="rId4">
            <a:alphaModFix/>
          </a:blip>
          <a:srcRect b="0" l="0" r="0" t="0"/>
          <a:stretch/>
        </p:blipFill>
        <p:spPr>
          <a:xfrm>
            <a:off x="0" y="5504055"/>
            <a:ext cx="1620202" cy="1353945"/>
          </a:xfrm>
          <a:prstGeom prst="rect">
            <a:avLst/>
          </a:prstGeom>
          <a:noFill/>
          <a:ln>
            <a:noFill/>
          </a:ln>
        </p:spPr>
      </p:pic>
      <p:sp>
        <p:nvSpPr>
          <p:cNvPr id="341" name="Google Shape;341;p32"/>
          <p:cNvSpPr txBox="1"/>
          <p:nvPr/>
        </p:nvSpPr>
        <p:spPr>
          <a:xfrm>
            <a:off x="7542530" y="1640205"/>
            <a:ext cx="3851275" cy="3424555"/>
          </a:xfrm>
          <a:prstGeom prst="rect">
            <a:avLst/>
          </a:prstGeom>
          <a:noFill/>
          <a:ln>
            <a:noFill/>
          </a:ln>
        </p:spPr>
        <p:txBody>
          <a:bodyPr anchorCtr="0" anchor="ctr" bIns="45700" lIns="91425" spcFirstLastPara="1" rIns="91425" wrap="square" tIns="45700">
            <a:normAutofit fontScale="70000"/>
          </a:bodyPr>
          <a:lstStyle/>
          <a:p>
            <a:pPr indent="0" lvl="0" marL="0" marR="0" rtl="0" algn="l">
              <a:lnSpc>
                <a:spcPct val="120000"/>
              </a:lnSpc>
              <a:spcBef>
                <a:spcPts val="0"/>
              </a:spcBef>
              <a:spcAft>
                <a:spcPts val="0"/>
              </a:spcAft>
              <a:buNone/>
            </a:pPr>
            <a:r>
              <a:rPr b="1" lang="en-AU" sz="4400">
                <a:solidFill>
                  <a:srgbClr val="262626"/>
                </a:solidFill>
                <a:latin typeface="Arial"/>
                <a:ea typeface="Arial"/>
                <a:cs typeface="Arial"/>
                <a:sym typeface="Arial"/>
              </a:rPr>
              <a:t>This kdeplot shows the majority of students score between 10 to 15 marks in G3.</a:t>
            </a:r>
            <a:endParaRPr b="1" sz="4400">
              <a:solidFill>
                <a:srgbClr val="262626"/>
              </a:solidFill>
              <a:latin typeface="Arial"/>
              <a:ea typeface="Arial"/>
              <a:cs typeface="Arial"/>
              <a:sym typeface="Arial"/>
            </a:endParaRPr>
          </a:p>
        </p:txBody>
      </p:sp>
      <p:pic>
        <p:nvPicPr>
          <p:cNvPr descr="g3" id="342" name="Google Shape;342;p32"/>
          <p:cNvPicPr preferRelativeResize="0"/>
          <p:nvPr/>
        </p:nvPicPr>
        <p:blipFill rotWithShape="1">
          <a:blip r:embed="rId5">
            <a:alphaModFix/>
          </a:blip>
          <a:srcRect b="0" l="0" r="0" t="0"/>
          <a:stretch/>
        </p:blipFill>
        <p:spPr>
          <a:xfrm>
            <a:off x="0" y="0"/>
            <a:ext cx="7132320" cy="6858000"/>
          </a:xfrm>
          <a:prstGeom prst="rect">
            <a:avLst/>
          </a:prstGeom>
          <a:noFill/>
          <a:ln>
            <a:noFill/>
          </a:ln>
        </p:spPr>
      </p:pic>
      <p:sp>
        <p:nvSpPr>
          <p:cNvPr id="343" name="Google Shape;343;p32"/>
          <p:cNvSpPr txBox="1"/>
          <p:nvPr/>
        </p:nvSpPr>
        <p:spPr>
          <a:xfrm>
            <a:off x="810268" y="612669"/>
            <a:ext cx="860112" cy="307777"/>
          </a:xfrm>
          <a:prstGeom prst="rect">
            <a:avLst/>
          </a:prstGeom>
          <a:noFill/>
          <a:ln>
            <a:noFill/>
          </a:ln>
        </p:spPr>
        <p:txBody>
          <a:bodyPr anchorCtr="0" anchor="t" bIns="45700" lIns="90000" spcFirstLastPara="1" rIns="91425" wrap="square" tIns="45700">
            <a:normAutofit/>
          </a:bodyPr>
          <a:lstStyle/>
          <a:p>
            <a:pPr indent="0" lvl="0" marL="0" marR="0" rtl="0" algn="ctr">
              <a:lnSpc>
                <a:spcPct val="100000"/>
              </a:lnSpc>
              <a:spcBef>
                <a:spcPts val="0"/>
              </a:spcBef>
              <a:spcAft>
                <a:spcPts val="0"/>
              </a:spcAft>
              <a:buClr>
                <a:schemeClr val="lt1"/>
              </a:buClr>
              <a:buSzPts val="1400"/>
              <a:buFont typeface="Arial"/>
              <a:buNone/>
            </a:pPr>
            <a:r>
              <a:rPr b="1" i="0" lang="en-AU" sz="1400">
                <a:solidFill>
                  <a:schemeClr val="lt1"/>
                </a:solidFill>
                <a:latin typeface="Arial"/>
                <a:ea typeface="Arial"/>
                <a:cs typeface="Arial"/>
                <a:sym typeface="Arial"/>
              </a:rPr>
              <a:t>LOGO</a:t>
            </a:r>
            <a:endParaRPr b="1" i="0" sz="1400">
              <a:solidFill>
                <a:schemeClr val="lt1"/>
              </a:solidFill>
              <a:latin typeface="Arial"/>
              <a:ea typeface="Arial"/>
              <a:cs typeface="Arial"/>
              <a:sym typeface="Arial"/>
            </a:endParaRPr>
          </a:p>
        </p:txBody>
      </p:sp>
      <p:sp>
        <p:nvSpPr>
          <p:cNvPr id="344" name="Google Shape;344;p32"/>
          <p:cNvSpPr/>
          <p:nvPr/>
        </p:nvSpPr>
        <p:spPr>
          <a:xfrm>
            <a:off x="1330254" y="605954"/>
            <a:ext cx="907181" cy="3132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rPr b="1" i="0" lang="en-AU" sz="1100" u="none" cap="none" strike="noStrike">
                <a:solidFill>
                  <a:srgbClr val="FFFFFF"/>
                </a:solidFill>
                <a:latin typeface="Arial"/>
                <a:ea typeface="Arial"/>
                <a:cs typeface="Arial"/>
                <a:sym typeface="Arial"/>
              </a:rPr>
              <a:t>KDE</a:t>
            </a:r>
            <a:endParaRPr b="1" i="0" sz="11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p:nvPr/>
        </p:nvSpPr>
        <p:spPr>
          <a:xfrm>
            <a:off x="0" y="0"/>
            <a:ext cx="12192000" cy="266433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1" name="Google Shape;351;p33"/>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352" name="Google Shape;352;p33"/>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353" name="Google Shape;353;p33"/>
          <p:cNvSpPr txBox="1"/>
          <p:nvPr/>
        </p:nvSpPr>
        <p:spPr>
          <a:xfrm>
            <a:off x="608330" y="4119880"/>
            <a:ext cx="5182870" cy="2127885"/>
          </a:xfrm>
          <a:prstGeom prst="rect">
            <a:avLst/>
          </a:prstGeom>
          <a:noFill/>
          <a:ln>
            <a:noFill/>
          </a:ln>
        </p:spPr>
        <p:txBody>
          <a:bodyPr anchorCtr="0" anchor="t" bIns="36000" lIns="72000" spcFirstLastPara="1" rIns="72000" wrap="square" tIns="36000">
            <a:normAutofit/>
          </a:bodyPr>
          <a:lstStyle/>
          <a:p>
            <a:pPr indent="-285750" lvl="0" marL="285750" marR="0" rtl="0" algn="just">
              <a:lnSpc>
                <a:spcPct val="130000"/>
              </a:lnSpc>
              <a:spcBef>
                <a:spcPts val="0"/>
              </a:spcBef>
              <a:spcAft>
                <a:spcPts val="0"/>
              </a:spcAft>
              <a:buClr>
                <a:srgbClr val="595959"/>
              </a:buClr>
              <a:buSzPts val="1600"/>
              <a:buFont typeface="Noto Sans Symbols"/>
              <a:buChar char="●"/>
            </a:pPr>
            <a:r>
              <a:rPr b="0" lang="en-AU" sz="1600" cap="none">
                <a:solidFill>
                  <a:srgbClr val="595959"/>
                </a:solidFill>
                <a:latin typeface="Arial"/>
                <a:ea typeface="Arial"/>
                <a:cs typeface="Arial"/>
                <a:sym typeface="Arial"/>
              </a:rPr>
              <a:t>This line plot shows that student </a:t>
            </a:r>
            <a:r>
              <a:rPr lang="en-AU" sz="1600">
                <a:solidFill>
                  <a:srgbClr val="595959"/>
                </a:solidFill>
              </a:rPr>
              <a:t>performance</a:t>
            </a:r>
            <a:r>
              <a:rPr b="0" lang="en-AU" sz="1600" cap="none">
                <a:solidFill>
                  <a:srgbClr val="595959"/>
                </a:solidFill>
                <a:latin typeface="Arial"/>
                <a:ea typeface="Arial"/>
                <a:cs typeface="Arial"/>
                <a:sym typeface="Arial"/>
              </a:rPr>
              <a:t> increase with </a:t>
            </a:r>
            <a:r>
              <a:rPr lang="en-AU" sz="1600">
                <a:solidFill>
                  <a:srgbClr val="595959"/>
                </a:solidFill>
              </a:rPr>
              <a:t>decrease</a:t>
            </a:r>
            <a:r>
              <a:rPr b="0" lang="en-AU" sz="1600" cap="none">
                <a:solidFill>
                  <a:srgbClr val="595959"/>
                </a:solidFill>
                <a:latin typeface="Arial"/>
                <a:ea typeface="Arial"/>
                <a:cs typeface="Arial"/>
                <a:sym typeface="Arial"/>
              </a:rPr>
              <a:t> in going out.</a:t>
            </a:r>
            <a:endParaRPr b="0" sz="1600" cap="none">
              <a:solidFill>
                <a:srgbClr val="595959"/>
              </a:solidFill>
              <a:latin typeface="Arial"/>
              <a:ea typeface="Arial"/>
              <a:cs typeface="Arial"/>
              <a:sym typeface="Arial"/>
            </a:endParaRPr>
          </a:p>
          <a:p>
            <a:pPr indent="-285750" lvl="0" marL="285750" marR="0" rtl="0" algn="just">
              <a:lnSpc>
                <a:spcPct val="130000"/>
              </a:lnSpc>
              <a:spcBef>
                <a:spcPts val="800"/>
              </a:spcBef>
              <a:spcAft>
                <a:spcPts val="0"/>
              </a:spcAft>
              <a:buClr>
                <a:srgbClr val="595959"/>
              </a:buClr>
              <a:buSzPts val="1600"/>
              <a:buFont typeface="Noto Sans Symbols"/>
              <a:buChar char="●"/>
            </a:pPr>
            <a:r>
              <a:rPr b="0" lang="en-AU" sz="1600" cap="none">
                <a:solidFill>
                  <a:srgbClr val="595959"/>
                </a:solidFill>
                <a:latin typeface="Arial"/>
                <a:ea typeface="Arial"/>
                <a:cs typeface="Arial"/>
                <a:sym typeface="Arial"/>
              </a:rPr>
              <a:t>The next two pointplot signifies the positive correlation between internet,studytime and G3. </a:t>
            </a:r>
            <a:endParaRPr b="0" sz="1600" cap="none">
              <a:solidFill>
                <a:srgbClr val="595959"/>
              </a:solidFill>
              <a:latin typeface="Arial"/>
              <a:ea typeface="Arial"/>
              <a:cs typeface="Arial"/>
              <a:sym typeface="Arial"/>
            </a:endParaRPr>
          </a:p>
        </p:txBody>
      </p:sp>
      <p:pic>
        <p:nvPicPr>
          <p:cNvPr descr="GOING OUT" id="354" name="Google Shape;354;p33"/>
          <p:cNvPicPr preferRelativeResize="0"/>
          <p:nvPr/>
        </p:nvPicPr>
        <p:blipFill rotWithShape="1">
          <a:blip r:embed="rId5">
            <a:alphaModFix/>
          </a:blip>
          <a:srcRect b="0" l="0" r="0" t="0"/>
          <a:stretch/>
        </p:blipFill>
        <p:spPr>
          <a:xfrm>
            <a:off x="513080" y="541655"/>
            <a:ext cx="5918835" cy="3523615"/>
          </a:xfrm>
          <a:prstGeom prst="rect">
            <a:avLst/>
          </a:prstGeom>
          <a:noFill/>
          <a:ln>
            <a:noFill/>
          </a:ln>
        </p:spPr>
      </p:pic>
      <p:pic>
        <p:nvPicPr>
          <p:cNvPr descr="INTERNET" id="355" name="Google Shape;355;p33"/>
          <p:cNvPicPr preferRelativeResize="0"/>
          <p:nvPr/>
        </p:nvPicPr>
        <p:blipFill rotWithShape="1">
          <a:blip r:embed="rId6">
            <a:alphaModFix/>
          </a:blip>
          <a:srcRect b="0" l="0" r="0" t="0"/>
          <a:stretch/>
        </p:blipFill>
        <p:spPr>
          <a:xfrm>
            <a:off x="7212965" y="210820"/>
            <a:ext cx="4364990" cy="3190875"/>
          </a:xfrm>
          <a:prstGeom prst="rect">
            <a:avLst/>
          </a:prstGeom>
          <a:noFill/>
          <a:ln>
            <a:noFill/>
          </a:ln>
        </p:spPr>
      </p:pic>
      <p:pic>
        <p:nvPicPr>
          <p:cNvPr descr="STUDY" id="356" name="Google Shape;356;p33"/>
          <p:cNvPicPr preferRelativeResize="0"/>
          <p:nvPr/>
        </p:nvPicPr>
        <p:blipFill rotWithShape="1">
          <a:blip r:embed="rId7">
            <a:alphaModFix/>
          </a:blip>
          <a:srcRect b="0" l="0" r="0" t="0"/>
          <a:stretch/>
        </p:blipFill>
        <p:spPr>
          <a:xfrm>
            <a:off x="7212965" y="3418205"/>
            <a:ext cx="4512310" cy="34397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4"/>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363" name="Google Shape;363;p34"/>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364" name="Google Shape;364;p34"/>
          <p:cNvSpPr txBox="1"/>
          <p:nvPr/>
        </p:nvSpPr>
        <p:spPr>
          <a:xfrm>
            <a:off x="6324600" y="1500061"/>
            <a:ext cx="5261531" cy="2081898"/>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50000"/>
              </a:lnSpc>
              <a:spcBef>
                <a:spcPts val="0"/>
              </a:spcBef>
              <a:spcAft>
                <a:spcPts val="0"/>
              </a:spcAft>
              <a:buClr>
                <a:srgbClr val="595959"/>
              </a:buClr>
              <a:buSzPts val="1600"/>
              <a:buFont typeface="Arial"/>
              <a:buAutoNum type="arabicPeriod"/>
            </a:pPr>
            <a:r>
              <a:rPr lang="en-AU" sz="1600" u="none" cap="none" strike="noStrike">
                <a:solidFill>
                  <a:srgbClr val="595959"/>
                </a:solidFill>
                <a:latin typeface="Arial"/>
                <a:ea typeface="Arial"/>
                <a:cs typeface="Arial"/>
                <a:sym typeface="Arial"/>
              </a:rPr>
              <a:t>Click here to add the text, the text is the extraction of your thought, please try to explain your point of view as succinctly as possible.</a:t>
            </a:r>
            <a:endParaRPr sz="1600" u="none" cap="none" strike="noStrike">
              <a:solidFill>
                <a:srgbClr val="595959"/>
              </a:solidFill>
              <a:latin typeface="Arial"/>
              <a:ea typeface="Arial"/>
              <a:cs typeface="Arial"/>
              <a:sym typeface="Arial"/>
            </a:endParaRPr>
          </a:p>
        </p:txBody>
      </p:sp>
      <p:sp>
        <p:nvSpPr>
          <p:cNvPr id="365" name="Google Shape;365;p34"/>
          <p:cNvSpPr txBox="1"/>
          <p:nvPr/>
        </p:nvSpPr>
        <p:spPr>
          <a:xfrm>
            <a:off x="6324600" y="4039159"/>
            <a:ext cx="5261531" cy="2081898"/>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50000"/>
              </a:lnSpc>
              <a:spcBef>
                <a:spcPts val="0"/>
              </a:spcBef>
              <a:spcAft>
                <a:spcPts val="0"/>
              </a:spcAft>
              <a:buClr>
                <a:srgbClr val="595959"/>
              </a:buClr>
              <a:buSzPts val="1600"/>
              <a:buFont typeface="Arial"/>
              <a:buAutoNum type="arabicPeriod" startAt="2"/>
            </a:pPr>
            <a:r>
              <a:rPr lang="en-AU" sz="1600" u="none" cap="none" strike="noStrike">
                <a:solidFill>
                  <a:srgbClr val="595959"/>
                </a:solidFill>
                <a:latin typeface="Arial"/>
                <a:ea typeface="Arial"/>
                <a:cs typeface="Arial"/>
                <a:sym typeface="Arial"/>
              </a:rPr>
              <a:t>Click here to add the text, the text is the extraction of your thought, please try to explain your point of view as succinctly as possible.</a:t>
            </a:r>
            <a:endParaRPr sz="1600" u="none" cap="none" strike="noStrike">
              <a:solidFill>
                <a:srgbClr val="595959"/>
              </a:solidFill>
              <a:latin typeface="Arial"/>
              <a:ea typeface="Arial"/>
              <a:cs typeface="Arial"/>
              <a:sym typeface="Arial"/>
            </a:endParaRPr>
          </a:p>
        </p:txBody>
      </p:sp>
      <p:sp>
        <p:nvSpPr>
          <p:cNvPr id="366" name="Google Shape;366;p34"/>
          <p:cNvSpPr/>
          <p:nvPr/>
        </p:nvSpPr>
        <p:spPr>
          <a:xfrm>
            <a:off x="3394710" y="300990"/>
            <a:ext cx="8145145" cy="6357620"/>
          </a:xfrm>
          <a:prstGeom prst="flowChartProcess">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pic>
        <p:nvPicPr>
          <p:cNvPr descr="higher" id="367" name="Google Shape;367;p34"/>
          <p:cNvPicPr preferRelativeResize="0"/>
          <p:nvPr/>
        </p:nvPicPr>
        <p:blipFill rotWithShape="1">
          <a:blip r:embed="rId5">
            <a:alphaModFix/>
          </a:blip>
          <a:srcRect b="0" l="0" r="0" t="0"/>
          <a:stretch/>
        </p:blipFill>
        <p:spPr>
          <a:xfrm>
            <a:off x="311785" y="729615"/>
            <a:ext cx="5724525" cy="5636260"/>
          </a:xfrm>
          <a:prstGeom prst="rect">
            <a:avLst/>
          </a:prstGeom>
          <a:noFill/>
          <a:ln>
            <a:noFill/>
          </a:ln>
        </p:spPr>
      </p:pic>
      <p:sp>
        <p:nvSpPr>
          <p:cNvPr id="368" name="Google Shape;368;p34"/>
          <p:cNvSpPr txBox="1"/>
          <p:nvPr/>
        </p:nvSpPr>
        <p:spPr>
          <a:xfrm>
            <a:off x="6096000" y="448310"/>
            <a:ext cx="5483225" cy="866775"/>
          </a:xfrm>
          <a:prstGeom prst="rect">
            <a:avLst/>
          </a:prstGeom>
          <a:noFill/>
          <a:ln>
            <a:noFill/>
          </a:ln>
        </p:spPr>
        <p:txBody>
          <a:bodyPr anchorCtr="0" anchor="ctr" bIns="38100" lIns="101600" spcFirstLastPara="1" rIns="76200" wrap="square" tIns="38100">
            <a:normAutofit fontScale="70000"/>
          </a:bodyPr>
          <a:lstStyle/>
          <a:p>
            <a:pPr indent="0" lvl="0" marL="0" marR="0" rtl="0" algn="l">
              <a:lnSpc>
                <a:spcPct val="100000"/>
              </a:lnSpc>
              <a:spcBef>
                <a:spcPts val="0"/>
              </a:spcBef>
              <a:spcAft>
                <a:spcPts val="0"/>
              </a:spcAft>
              <a:buClr>
                <a:srgbClr val="262626"/>
              </a:buClr>
              <a:buSzPct val="100000"/>
              <a:buFont typeface="Arial"/>
              <a:buNone/>
            </a:pPr>
            <a:r>
              <a:rPr b="1" i="0" lang="en-AU" sz="3600" u="none" cap="none" strike="noStrike">
                <a:solidFill>
                  <a:srgbClr val="262626"/>
                </a:solidFill>
                <a:latin typeface="Arial"/>
                <a:ea typeface="Arial"/>
                <a:cs typeface="Arial"/>
                <a:sym typeface="Arial"/>
              </a:rPr>
              <a:t>STRIPPLOT</a:t>
            </a:r>
            <a:endParaRPr b="1" i="0" sz="3600" u="none" cap="none" strike="noStrike">
              <a:solidFill>
                <a:srgbClr val="262626"/>
              </a:solidFill>
              <a:latin typeface="Arial"/>
              <a:ea typeface="Arial"/>
              <a:cs typeface="Arial"/>
              <a:sym typeface="Arial"/>
            </a:endParaRPr>
          </a:p>
        </p:txBody>
      </p:sp>
      <p:sp>
        <p:nvSpPr>
          <p:cNvPr id="369" name="Google Shape;369;p34"/>
          <p:cNvSpPr txBox="1"/>
          <p:nvPr/>
        </p:nvSpPr>
        <p:spPr>
          <a:xfrm>
            <a:off x="6653530" y="1646555"/>
            <a:ext cx="3573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Student who want to pursue higher education tends to score higher than the ones who </a:t>
            </a:r>
            <a:r>
              <a:rPr lang="en-AU" sz="1800">
                <a:solidFill>
                  <a:schemeClr val="dk1"/>
                </a:solidFill>
              </a:rPr>
              <a:t>don't</a:t>
            </a:r>
            <a:r>
              <a:rPr lang="en-AU" sz="1800">
                <a:solidFill>
                  <a:schemeClr val="dk1"/>
                </a:solidFill>
                <a:latin typeface="Arial"/>
                <a:ea typeface="Arial"/>
                <a:cs typeface="Arial"/>
                <a:sym typeface="Arial"/>
              </a:rPr>
              <a:t> want to pursue higher education.</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5"/>
          <p:cNvSpPr txBox="1"/>
          <p:nvPr/>
        </p:nvSpPr>
        <p:spPr>
          <a:xfrm>
            <a:off x="1247107" y="1083628"/>
            <a:ext cx="4681567" cy="1406402"/>
          </a:xfrm>
          <a:prstGeom prst="rect">
            <a:avLst/>
          </a:prstGeom>
          <a:noFill/>
          <a:ln>
            <a:noFill/>
          </a:ln>
        </p:spPr>
        <p:txBody>
          <a:bodyPr anchorCtr="0" anchor="t" bIns="36000" lIns="72000" spcFirstLastPara="1" rIns="72000" wrap="square" tIns="36000">
            <a:normAutofit/>
          </a:bodyPr>
          <a:lstStyle/>
          <a:p>
            <a:pPr indent="0" lvl="0" marL="0" marR="0" rtl="0" algn="l">
              <a:lnSpc>
                <a:spcPct val="100000"/>
              </a:lnSpc>
              <a:spcBef>
                <a:spcPts val="0"/>
              </a:spcBef>
              <a:spcAft>
                <a:spcPts val="0"/>
              </a:spcAft>
              <a:buClr>
                <a:schemeClr val="lt1"/>
              </a:buClr>
              <a:buSzPts val="4000"/>
              <a:buFont typeface="Arial"/>
              <a:buNone/>
            </a:pPr>
            <a:r>
              <a:rPr b="1" lang="en-AU" sz="4000" cap="none">
                <a:solidFill>
                  <a:schemeClr val="lt1"/>
                </a:solidFill>
                <a:latin typeface="Arial"/>
                <a:ea typeface="Arial"/>
                <a:cs typeface="Arial"/>
                <a:sym typeface="Arial"/>
              </a:rPr>
              <a:t>Enter Title</a:t>
            </a:r>
            <a:endParaRPr b="1" sz="4000" cap="none">
              <a:solidFill>
                <a:schemeClr val="lt1"/>
              </a:solidFill>
              <a:latin typeface="Arial"/>
              <a:ea typeface="Arial"/>
              <a:cs typeface="Arial"/>
              <a:sym typeface="Arial"/>
            </a:endParaRPr>
          </a:p>
        </p:txBody>
      </p:sp>
      <p:sp>
        <p:nvSpPr>
          <p:cNvPr id="376" name="Google Shape;376;p35"/>
          <p:cNvSpPr txBox="1"/>
          <p:nvPr/>
        </p:nvSpPr>
        <p:spPr>
          <a:xfrm>
            <a:off x="1259205" y="5513070"/>
            <a:ext cx="2834640" cy="1084580"/>
          </a:xfrm>
          <a:prstGeom prst="rect">
            <a:avLst/>
          </a:prstGeom>
          <a:noFill/>
          <a:ln>
            <a:noFill/>
          </a:ln>
        </p:spPr>
        <p:txBody>
          <a:bodyPr anchorCtr="0" anchor="t" bIns="36000" lIns="72000" spcFirstLastPara="1" rIns="72000" wrap="square" tIns="36000">
            <a:normAutofit fontScale="90000" lnSpcReduction="20000"/>
          </a:bodyPr>
          <a:lstStyle/>
          <a:p>
            <a:pPr indent="0" lvl="0" marL="0" marR="0" rtl="0" algn="ctr">
              <a:lnSpc>
                <a:spcPct val="130000"/>
              </a:lnSpc>
              <a:spcBef>
                <a:spcPts val="0"/>
              </a:spcBef>
              <a:spcAft>
                <a:spcPts val="0"/>
              </a:spcAft>
              <a:buClr>
                <a:srgbClr val="3F3F3F"/>
              </a:buClr>
              <a:buSzPct val="100000"/>
              <a:buFont typeface="Arial"/>
              <a:buNone/>
            </a:pPr>
            <a:r>
              <a:rPr b="0" lang="en-AU" sz="1600" cap="none">
                <a:solidFill>
                  <a:srgbClr val="3F3F3F"/>
                </a:solidFill>
                <a:latin typeface="Arial"/>
                <a:ea typeface="Arial"/>
                <a:cs typeface="Arial"/>
                <a:sym typeface="Arial"/>
              </a:rPr>
              <a:t>As shown in the heatmap the variables G1and G2 have very high positive correlation with G3.</a:t>
            </a:r>
            <a:endParaRPr b="0" sz="1600" cap="none">
              <a:solidFill>
                <a:srgbClr val="3F3F3F"/>
              </a:solidFill>
              <a:latin typeface="Arial"/>
              <a:ea typeface="Arial"/>
              <a:cs typeface="Arial"/>
              <a:sym typeface="Arial"/>
            </a:endParaRPr>
          </a:p>
        </p:txBody>
      </p:sp>
      <p:sp>
        <p:nvSpPr>
          <p:cNvPr id="377" name="Google Shape;377;p35"/>
          <p:cNvSpPr txBox="1"/>
          <p:nvPr/>
        </p:nvSpPr>
        <p:spPr>
          <a:xfrm>
            <a:off x="1247107" y="4132244"/>
            <a:ext cx="2834661" cy="506467"/>
          </a:xfrm>
          <a:prstGeom prst="rect">
            <a:avLst/>
          </a:prstGeom>
          <a:noFill/>
          <a:ln>
            <a:noFill/>
          </a:ln>
        </p:spPr>
        <p:txBody>
          <a:bodyPr anchorCtr="0" anchor="t" bIns="108000" lIns="72000" spcFirstLastPara="1" rIns="72000" wrap="square" tIns="36000">
            <a:normAutofit/>
          </a:bodyPr>
          <a:lstStyle/>
          <a:p>
            <a:pPr indent="0" lvl="0" marL="0" marR="0" rtl="0" algn="l">
              <a:lnSpc>
                <a:spcPct val="130000"/>
              </a:lnSpc>
              <a:spcBef>
                <a:spcPts val="0"/>
              </a:spcBef>
              <a:spcAft>
                <a:spcPts val="0"/>
              </a:spcAft>
              <a:buClr>
                <a:srgbClr val="262626"/>
              </a:buClr>
              <a:buSzPts val="2000"/>
              <a:buFont typeface="Arial"/>
              <a:buNone/>
            </a:pPr>
            <a:r>
              <a:rPr b="1" lang="en-AU" sz="2000" cap="none">
                <a:solidFill>
                  <a:srgbClr val="262626"/>
                </a:solidFill>
                <a:latin typeface="Arial"/>
                <a:ea typeface="Arial"/>
                <a:cs typeface="Arial"/>
                <a:sym typeface="Arial"/>
              </a:rPr>
              <a:t>Enter title</a:t>
            </a:r>
            <a:endParaRPr b="1" sz="2000" cap="none">
              <a:solidFill>
                <a:srgbClr val="262626"/>
              </a:solidFill>
              <a:latin typeface="Arial"/>
              <a:ea typeface="Arial"/>
              <a:cs typeface="Arial"/>
              <a:sym typeface="Arial"/>
            </a:endParaRPr>
          </a:p>
        </p:txBody>
      </p:sp>
      <p:sp>
        <p:nvSpPr>
          <p:cNvPr id="378" name="Google Shape;378;p35"/>
          <p:cNvSpPr txBox="1"/>
          <p:nvPr/>
        </p:nvSpPr>
        <p:spPr>
          <a:xfrm>
            <a:off x="4838700" y="5513705"/>
            <a:ext cx="2834640" cy="1083310"/>
          </a:xfrm>
          <a:prstGeom prst="rect">
            <a:avLst/>
          </a:prstGeom>
          <a:noFill/>
          <a:ln>
            <a:noFill/>
          </a:ln>
        </p:spPr>
        <p:txBody>
          <a:bodyPr anchorCtr="0" anchor="t" bIns="36000" lIns="72000" spcFirstLastPara="1" rIns="72000" wrap="square" tIns="36000">
            <a:normAutofit lnSpcReduction="20000"/>
          </a:bodyPr>
          <a:lstStyle/>
          <a:p>
            <a:pPr indent="0" lvl="0" marL="0" marR="0" rtl="0" algn="ctr">
              <a:lnSpc>
                <a:spcPct val="130000"/>
              </a:lnSpc>
              <a:spcBef>
                <a:spcPts val="0"/>
              </a:spcBef>
              <a:spcAft>
                <a:spcPts val="0"/>
              </a:spcAft>
              <a:buClr>
                <a:srgbClr val="3F3F3F"/>
              </a:buClr>
              <a:buSzPts val="1600"/>
              <a:buFont typeface="Arial"/>
              <a:buNone/>
            </a:pPr>
            <a:r>
              <a:rPr b="0" lang="en-AU" sz="1600" cap="none">
                <a:solidFill>
                  <a:srgbClr val="3F3F3F"/>
                </a:solidFill>
                <a:latin typeface="Arial"/>
                <a:ea typeface="Arial"/>
                <a:cs typeface="Arial"/>
                <a:sym typeface="Arial"/>
              </a:rPr>
              <a:t>Dalc,failures and absences have high negative correlation with G3.</a:t>
            </a:r>
            <a:endParaRPr b="0" sz="1600" cap="none">
              <a:solidFill>
                <a:srgbClr val="3F3F3F"/>
              </a:solidFill>
              <a:latin typeface="Arial"/>
              <a:ea typeface="Arial"/>
              <a:cs typeface="Arial"/>
              <a:sym typeface="Arial"/>
            </a:endParaRPr>
          </a:p>
        </p:txBody>
      </p:sp>
      <p:sp>
        <p:nvSpPr>
          <p:cNvPr id="379" name="Google Shape;379;p35"/>
          <p:cNvSpPr txBox="1"/>
          <p:nvPr/>
        </p:nvSpPr>
        <p:spPr>
          <a:xfrm>
            <a:off x="4826586" y="4126550"/>
            <a:ext cx="2834661" cy="506467"/>
          </a:xfrm>
          <a:prstGeom prst="rect">
            <a:avLst/>
          </a:prstGeom>
          <a:noFill/>
          <a:ln>
            <a:noFill/>
          </a:ln>
        </p:spPr>
        <p:txBody>
          <a:bodyPr anchorCtr="0" anchor="t" bIns="108000" lIns="72000" spcFirstLastPara="1" rIns="72000" wrap="square" tIns="36000">
            <a:normAutofit/>
          </a:bodyPr>
          <a:lstStyle/>
          <a:p>
            <a:pPr indent="0" lvl="0" marL="0" marR="0" rtl="0" algn="l">
              <a:lnSpc>
                <a:spcPct val="130000"/>
              </a:lnSpc>
              <a:spcBef>
                <a:spcPts val="0"/>
              </a:spcBef>
              <a:spcAft>
                <a:spcPts val="0"/>
              </a:spcAft>
              <a:buClr>
                <a:srgbClr val="262626"/>
              </a:buClr>
              <a:buSzPts val="2000"/>
              <a:buFont typeface="Arial"/>
              <a:buNone/>
            </a:pPr>
            <a:r>
              <a:rPr b="1" lang="en-AU" sz="2000" cap="none">
                <a:solidFill>
                  <a:srgbClr val="262626"/>
                </a:solidFill>
                <a:latin typeface="Arial"/>
                <a:ea typeface="Arial"/>
                <a:cs typeface="Arial"/>
                <a:sym typeface="Arial"/>
              </a:rPr>
              <a:t>Enter title</a:t>
            </a:r>
            <a:endParaRPr b="1" sz="2000" cap="none">
              <a:solidFill>
                <a:srgbClr val="262626"/>
              </a:solidFill>
              <a:latin typeface="Arial"/>
              <a:ea typeface="Arial"/>
              <a:cs typeface="Arial"/>
              <a:sym typeface="Arial"/>
            </a:endParaRPr>
          </a:p>
        </p:txBody>
      </p:sp>
      <p:sp>
        <p:nvSpPr>
          <p:cNvPr id="380" name="Google Shape;380;p35"/>
          <p:cNvSpPr txBox="1"/>
          <p:nvPr/>
        </p:nvSpPr>
        <p:spPr>
          <a:xfrm>
            <a:off x="8418195" y="5514340"/>
            <a:ext cx="2834640" cy="1082675"/>
          </a:xfrm>
          <a:prstGeom prst="rect">
            <a:avLst/>
          </a:prstGeom>
          <a:noFill/>
          <a:ln>
            <a:noFill/>
          </a:ln>
        </p:spPr>
        <p:txBody>
          <a:bodyPr anchorCtr="0" anchor="t" bIns="36000" lIns="72000" spcFirstLastPara="1" rIns="72000" wrap="square" tIns="36000">
            <a:normAutofit fontScale="90000" lnSpcReduction="20000"/>
          </a:bodyPr>
          <a:lstStyle/>
          <a:p>
            <a:pPr indent="0" lvl="0" marL="0" marR="0" rtl="0" algn="ctr">
              <a:lnSpc>
                <a:spcPct val="130000"/>
              </a:lnSpc>
              <a:spcBef>
                <a:spcPts val="0"/>
              </a:spcBef>
              <a:spcAft>
                <a:spcPts val="0"/>
              </a:spcAft>
              <a:buClr>
                <a:srgbClr val="3F3F3F"/>
              </a:buClr>
              <a:buSzPct val="100000"/>
              <a:buFont typeface="Arial"/>
              <a:buNone/>
            </a:pPr>
            <a:r>
              <a:rPr b="0" lang="en-AU" sz="1600" cap="none">
                <a:solidFill>
                  <a:srgbClr val="3F3F3F"/>
                </a:solidFill>
                <a:latin typeface="Arial"/>
                <a:ea typeface="Arial"/>
                <a:cs typeface="Arial"/>
                <a:sym typeface="Arial"/>
              </a:rPr>
              <a:t>The variables higher, studytime, Medu,Fedu,reason,Mjob are positively correlated with G3.</a:t>
            </a:r>
            <a:endParaRPr b="0" sz="1600" cap="none">
              <a:solidFill>
                <a:srgbClr val="3F3F3F"/>
              </a:solidFill>
              <a:latin typeface="Arial"/>
              <a:ea typeface="Arial"/>
              <a:cs typeface="Arial"/>
              <a:sym typeface="Arial"/>
            </a:endParaRPr>
          </a:p>
        </p:txBody>
      </p:sp>
      <p:sp>
        <p:nvSpPr>
          <p:cNvPr id="381" name="Google Shape;381;p35"/>
          <p:cNvSpPr txBox="1"/>
          <p:nvPr/>
        </p:nvSpPr>
        <p:spPr>
          <a:xfrm>
            <a:off x="8406065" y="4126550"/>
            <a:ext cx="2834661" cy="506467"/>
          </a:xfrm>
          <a:prstGeom prst="rect">
            <a:avLst/>
          </a:prstGeom>
          <a:noFill/>
          <a:ln>
            <a:noFill/>
          </a:ln>
        </p:spPr>
        <p:txBody>
          <a:bodyPr anchorCtr="0" anchor="t" bIns="108000" lIns="72000" spcFirstLastPara="1" rIns="72000" wrap="square" tIns="36000">
            <a:normAutofit/>
          </a:bodyPr>
          <a:lstStyle/>
          <a:p>
            <a:pPr indent="0" lvl="0" marL="0" marR="0" rtl="0" algn="l">
              <a:lnSpc>
                <a:spcPct val="130000"/>
              </a:lnSpc>
              <a:spcBef>
                <a:spcPts val="0"/>
              </a:spcBef>
              <a:spcAft>
                <a:spcPts val="0"/>
              </a:spcAft>
              <a:buClr>
                <a:srgbClr val="262626"/>
              </a:buClr>
              <a:buSzPts val="2000"/>
              <a:buFont typeface="Arial"/>
              <a:buNone/>
            </a:pPr>
            <a:r>
              <a:rPr b="1" lang="en-AU" sz="2000" cap="none">
                <a:solidFill>
                  <a:srgbClr val="262626"/>
                </a:solidFill>
                <a:latin typeface="Arial"/>
                <a:ea typeface="Arial"/>
                <a:cs typeface="Arial"/>
                <a:sym typeface="Arial"/>
              </a:rPr>
              <a:t>Enter title</a:t>
            </a:r>
            <a:endParaRPr b="1" sz="2000" cap="none">
              <a:solidFill>
                <a:srgbClr val="262626"/>
              </a:solidFill>
              <a:latin typeface="Arial"/>
              <a:ea typeface="Arial"/>
              <a:cs typeface="Arial"/>
              <a:sym typeface="Arial"/>
            </a:endParaRPr>
          </a:p>
        </p:txBody>
      </p:sp>
      <p:pic>
        <p:nvPicPr>
          <p:cNvPr descr="reee" id="382" name="Google Shape;382;p35"/>
          <p:cNvPicPr preferRelativeResize="0"/>
          <p:nvPr/>
        </p:nvPicPr>
        <p:blipFill rotWithShape="1">
          <a:blip r:embed="rId3">
            <a:alphaModFix/>
          </a:blip>
          <a:srcRect b="0" l="0" r="0" t="0"/>
          <a:stretch/>
        </p:blipFill>
        <p:spPr>
          <a:xfrm>
            <a:off x="707390" y="0"/>
            <a:ext cx="11484610" cy="5514340"/>
          </a:xfrm>
          <a:prstGeom prst="rect">
            <a:avLst/>
          </a:prstGeom>
          <a:noFill/>
          <a:ln>
            <a:noFill/>
          </a:ln>
        </p:spPr>
      </p:pic>
      <p:grpSp>
        <p:nvGrpSpPr>
          <p:cNvPr id="383" name="Google Shape;383;p35"/>
          <p:cNvGrpSpPr/>
          <p:nvPr/>
        </p:nvGrpSpPr>
        <p:grpSpPr>
          <a:xfrm>
            <a:off x="31679" y="605954"/>
            <a:ext cx="907415" cy="314960"/>
            <a:chOff x="572509" y="277950"/>
            <a:chExt cx="907415" cy="314960"/>
          </a:xfrm>
        </p:grpSpPr>
        <p:sp>
          <p:nvSpPr>
            <p:cNvPr id="384" name="Google Shape;384;p35"/>
            <p:cNvSpPr/>
            <p:nvPr/>
          </p:nvSpPr>
          <p:spPr>
            <a:xfrm>
              <a:off x="572509" y="277950"/>
              <a:ext cx="907181" cy="3132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lt1"/>
                </a:buClr>
                <a:buSzPts val="990"/>
                <a:buFont typeface="Arial"/>
                <a:buNone/>
              </a:pPr>
              <a:r>
                <a:t/>
              </a:r>
              <a:endParaRPr b="0" i="0" sz="989" u="none" cap="none" strike="noStrike">
                <a:solidFill>
                  <a:srgbClr val="FFFFFF"/>
                </a:solidFill>
                <a:latin typeface="Arial"/>
                <a:ea typeface="Arial"/>
                <a:cs typeface="Arial"/>
                <a:sym typeface="Arial"/>
              </a:endParaRPr>
            </a:p>
          </p:txBody>
        </p:sp>
        <p:sp>
          <p:nvSpPr>
            <p:cNvPr id="385" name="Google Shape;385;p35"/>
            <p:cNvSpPr txBox="1"/>
            <p:nvPr/>
          </p:nvSpPr>
          <p:spPr>
            <a:xfrm>
              <a:off x="619499" y="277950"/>
              <a:ext cx="860425" cy="314960"/>
            </a:xfrm>
            <a:prstGeom prst="rect">
              <a:avLst/>
            </a:prstGeom>
            <a:noFill/>
            <a:ln>
              <a:noFill/>
            </a:ln>
          </p:spPr>
          <p:txBody>
            <a:bodyPr anchorCtr="0" anchor="t" bIns="45700" lIns="90000" spcFirstLastPara="1" rIns="91425" wrap="square" tIns="45700">
              <a:noAutofit/>
            </a:bodyPr>
            <a:lstStyle/>
            <a:p>
              <a:pPr indent="0" lvl="0" marL="0" marR="0" rtl="0" algn="ctr">
                <a:lnSpc>
                  <a:spcPct val="100000"/>
                </a:lnSpc>
                <a:spcBef>
                  <a:spcPts val="0"/>
                </a:spcBef>
                <a:spcAft>
                  <a:spcPts val="0"/>
                </a:spcAft>
                <a:buClr>
                  <a:schemeClr val="lt1"/>
                </a:buClr>
                <a:buSzPts val="900"/>
                <a:buFont typeface="Arial"/>
                <a:buNone/>
              </a:pPr>
              <a:r>
                <a:rPr b="1" i="0" lang="en-AU" sz="900">
                  <a:solidFill>
                    <a:schemeClr val="lt1"/>
                  </a:solidFill>
                  <a:latin typeface="Arial"/>
                  <a:ea typeface="Arial"/>
                  <a:cs typeface="Arial"/>
                  <a:sym typeface="Arial"/>
                </a:rPr>
                <a:t>HEATMAP</a:t>
              </a:r>
              <a:endParaRPr b="1" i="0" sz="900">
                <a:solidFill>
                  <a:schemeClr val="lt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p:nvPr/>
        </p:nvSpPr>
        <p:spPr>
          <a:xfrm>
            <a:off x="0" y="0"/>
            <a:ext cx="12192000" cy="266433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92" name="Google Shape;392;p36"/>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393" name="Google Shape;393;p36"/>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394" name="Google Shape;394;p36"/>
          <p:cNvSpPr txBox="1"/>
          <p:nvPr/>
        </p:nvSpPr>
        <p:spPr>
          <a:xfrm>
            <a:off x="608399" y="4584686"/>
            <a:ext cx="5182801" cy="1663066"/>
          </a:xfrm>
          <a:prstGeom prst="rect">
            <a:avLst/>
          </a:prstGeom>
          <a:noFill/>
          <a:ln>
            <a:noFill/>
          </a:ln>
        </p:spPr>
        <p:txBody>
          <a:bodyPr anchorCtr="0" anchor="t" bIns="36000" lIns="72000" spcFirstLastPara="1" rIns="72000" wrap="square" tIns="36000">
            <a:normAutofit/>
          </a:bodyPr>
          <a:lstStyle/>
          <a:p>
            <a:pPr indent="-285750" lvl="0" marL="285750" marR="0" rtl="0" algn="just">
              <a:lnSpc>
                <a:spcPct val="130000"/>
              </a:lnSpc>
              <a:spcBef>
                <a:spcPts val="0"/>
              </a:spcBef>
              <a:spcAft>
                <a:spcPts val="0"/>
              </a:spcAft>
              <a:buClr>
                <a:srgbClr val="595959"/>
              </a:buClr>
              <a:buSzPts val="1600"/>
              <a:buFont typeface="Noto Sans Symbols"/>
              <a:buChar char="●"/>
            </a:pPr>
            <a:r>
              <a:rPr b="0" lang="en-AU" sz="1600" cap="none">
                <a:solidFill>
                  <a:srgbClr val="595959"/>
                </a:solidFill>
                <a:latin typeface="Arial"/>
                <a:ea typeface="Arial"/>
                <a:cs typeface="Arial"/>
                <a:sym typeface="Arial"/>
              </a:rPr>
              <a:t>By both lineplot and lmplot it is clear that G1 and G2 have very correlation with G3.</a:t>
            </a:r>
            <a:endParaRPr b="0" sz="1600" cap="none">
              <a:solidFill>
                <a:srgbClr val="595959"/>
              </a:solidFill>
              <a:latin typeface="Arial"/>
              <a:ea typeface="Arial"/>
              <a:cs typeface="Arial"/>
              <a:sym typeface="Arial"/>
            </a:endParaRPr>
          </a:p>
        </p:txBody>
      </p:sp>
      <p:pic>
        <p:nvPicPr>
          <p:cNvPr descr="g1 and g2" id="395" name="Google Shape;395;p36"/>
          <p:cNvPicPr preferRelativeResize="0"/>
          <p:nvPr/>
        </p:nvPicPr>
        <p:blipFill rotWithShape="1">
          <a:blip r:embed="rId5">
            <a:alphaModFix/>
          </a:blip>
          <a:srcRect b="0" l="0" r="0" t="0"/>
          <a:stretch/>
        </p:blipFill>
        <p:spPr>
          <a:xfrm>
            <a:off x="536575" y="601980"/>
            <a:ext cx="5121910" cy="3365500"/>
          </a:xfrm>
          <a:prstGeom prst="rect">
            <a:avLst/>
          </a:prstGeom>
          <a:noFill/>
          <a:ln>
            <a:noFill/>
          </a:ln>
        </p:spPr>
      </p:pic>
      <p:pic>
        <p:nvPicPr>
          <p:cNvPr descr="g2" id="396" name="Google Shape;396;p36"/>
          <p:cNvPicPr preferRelativeResize="0"/>
          <p:nvPr/>
        </p:nvPicPr>
        <p:blipFill rotWithShape="1">
          <a:blip r:embed="rId6">
            <a:alphaModFix/>
          </a:blip>
          <a:srcRect b="0" l="0" r="0" t="0"/>
          <a:stretch/>
        </p:blipFill>
        <p:spPr>
          <a:xfrm>
            <a:off x="7062470" y="160020"/>
            <a:ext cx="3941445" cy="3268980"/>
          </a:xfrm>
          <a:prstGeom prst="rect">
            <a:avLst/>
          </a:prstGeom>
          <a:noFill/>
          <a:ln>
            <a:noFill/>
          </a:ln>
        </p:spPr>
      </p:pic>
      <p:pic>
        <p:nvPicPr>
          <p:cNvPr descr="g1" id="397" name="Google Shape;397;p36"/>
          <p:cNvPicPr preferRelativeResize="0"/>
          <p:nvPr/>
        </p:nvPicPr>
        <p:blipFill rotWithShape="1">
          <a:blip r:embed="rId7">
            <a:alphaModFix/>
          </a:blip>
          <a:srcRect b="0" l="0" r="0" t="0"/>
          <a:stretch/>
        </p:blipFill>
        <p:spPr>
          <a:xfrm>
            <a:off x="7062470" y="3429000"/>
            <a:ext cx="3942080" cy="33312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7"/>
          <p:cNvSpPr txBox="1"/>
          <p:nvPr/>
        </p:nvSpPr>
        <p:spPr>
          <a:xfrm>
            <a:off x="608400" y="1491101"/>
            <a:ext cx="10970190" cy="4758499"/>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30000"/>
              </a:lnSpc>
              <a:spcBef>
                <a:spcPts val="0"/>
              </a:spcBef>
              <a:spcAft>
                <a:spcPts val="0"/>
              </a:spcAft>
              <a:buClr>
                <a:srgbClr val="595959"/>
              </a:buClr>
              <a:buSzPts val="2000"/>
              <a:buFont typeface="Arial"/>
              <a:buChar char="•"/>
            </a:pPr>
            <a:r>
              <a:rPr lang="en-AU" sz="2000" u="none" cap="none" strike="noStrike">
                <a:solidFill>
                  <a:srgbClr val="595959"/>
                </a:solidFill>
                <a:latin typeface="Arial"/>
                <a:ea typeface="Arial"/>
                <a:cs typeface="Arial"/>
                <a:sym typeface="Arial"/>
              </a:rPr>
              <a:t>The target attribute G3 has a strong correlation with attributes G2 and G1. This occurs because G3 is the final year grade (issued at the 3rd period), while G1 and G2 correspond to the 1st and 2nd period grades. It is more difficult to predict G3 without G2 and G1, but such prediction is much more useful.</a:t>
            </a:r>
            <a:endParaRPr sz="2000" u="none" cap="none" strike="noStrike">
              <a:solidFill>
                <a:srgbClr val="595959"/>
              </a:solidFill>
              <a:latin typeface="Arial"/>
              <a:ea typeface="Arial"/>
              <a:cs typeface="Arial"/>
              <a:sym typeface="Arial"/>
            </a:endParaRPr>
          </a:p>
          <a:p>
            <a:pPr indent="-228600" lvl="0" marL="228600" marR="0" rtl="0" algn="l">
              <a:lnSpc>
                <a:spcPct val="130000"/>
              </a:lnSpc>
              <a:spcBef>
                <a:spcPts val="2000"/>
              </a:spcBef>
              <a:spcAft>
                <a:spcPts val="0"/>
              </a:spcAft>
              <a:buClr>
                <a:srgbClr val="595959"/>
              </a:buClr>
              <a:buSzPts val="2000"/>
              <a:buFont typeface="Arial"/>
              <a:buChar char="•"/>
            </a:pPr>
            <a:r>
              <a:rPr lang="en-AU" sz="2000" u="none" cap="none" strike="noStrike">
                <a:solidFill>
                  <a:srgbClr val="595959"/>
                </a:solidFill>
                <a:latin typeface="Arial"/>
                <a:ea typeface="Arial"/>
                <a:cs typeface="Arial"/>
                <a:sym typeface="Arial"/>
              </a:rPr>
              <a:t>That is why we have done machine learning algorithms on two datasets,</a:t>
            </a:r>
            <a:endParaRPr sz="2000" u="none" cap="none" strike="noStrike">
              <a:solidFill>
                <a:srgbClr val="595959"/>
              </a:solidFill>
              <a:latin typeface="Arial"/>
              <a:ea typeface="Arial"/>
              <a:cs typeface="Arial"/>
              <a:sym typeface="Arial"/>
            </a:endParaRPr>
          </a:p>
          <a:p>
            <a:pPr indent="-228600" lvl="0" marL="228600" marR="0" rtl="0" algn="l">
              <a:lnSpc>
                <a:spcPct val="130000"/>
              </a:lnSpc>
              <a:spcBef>
                <a:spcPts val="2000"/>
              </a:spcBef>
              <a:spcAft>
                <a:spcPts val="0"/>
              </a:spcAft>
              <a:buClr>
                <a:srgbClr val="595959"/>
              </a:buClr>
              <a:buSzPts val="2000"/>
              <a:buFont typeface="Arial"/>
              <a:buChar char="•"/>
            </a:pPr>
            <a:r>
              <a:rPr lang="en-AU" sz="2000" u="none" cap="none" strike="noStrike">
                <a:solidFill>
                  <a:srgbClr val="595959"/>
                </a:solidFill>
                <a:latin typeface="Arial"/>
                <a:ea typeface="Arial"/>
                <a:cs typeface="Arial"/>
                <a:sym typeface="Arial"/>
              </a:rPr>
              <a:t>One with the variables G1 and G2 naming it as DATASET 1.</a:t>
            </a:r>
            <a:endParaRPr sz="2000" u="none" cap="none" strike="noStrike">
              <a:solidFill>
                <a:srgbClr val="595959"/>
              </a:solidFill>
              <a:latin typeface="Arial"/>
              <a:ea typeface="Arial"/>
              <a:cs typeface="Arial"/>
              <a:sym typeface="Arial"/>
            </a:endParaRPr>
          </a:p>
          <a:p>
            <a:pPr indent="-228600" lvl="0" marL="228600" marR="0" rtl="0" algn="l">
              <a:lnSpc>
                <a:spcPct val="130000"/>
              </a:lnSpc>
              <a:spcBef>
                <a:spcPts val="2000"/>
              </a:spcBef>
              <a:spcAft>
                <a:spcPts val="0"/>
              </a:spcAft>
              <a:buClr>
                <a:srgbClr val="595959"/>
              </a:buClr>
              <a:buSzPts val="2000"/>
              <a:buFont typeface="Arial"/>
              <a:buChar char="•"/>
            </a:pPr>
            <a:r>
              <a:rPr lang="en-AU" sz="2000" u="none" cap="none" strike="noStrike">
                <a:solidFill>
                  <a:srgbClr val="595959"/>
                </a:solidFill>
                <a:latin typeface="Arial"/>
                <a:ea typeface="Arial"/>
                <a:cs typeface="Arial"/>
                <a:sym typeface="Arial"/>
              </a:rPr>
              <a:t>Second without the variables G1 and G2 naming it as DATASET 2.</a:t>
            </a:r>
            <a:endParaRPr sz="2000" u="none" cap="none" strike="noStrike">
              <a:solidFill>
                <a:srgbClr val="595959"/>
              </a:solidFill>
              <a:latin typeface="Arial"/>
              <a:ea typeface="Arial"/>
              <a:cs typeface="Arial"/>
              <a:sym typeface="Arial"/>
            </a:endParaRPr>
          </a:p>
        </p:txBody>
      </p:sp>
      <p:sp>
        <p:nvSpPr>
          <p:cNvPr id="404" name="Google Shape;404;p37"/>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NOTE:</a:t>
            </a:r>
            <a:endParaRPr b="1" i="0" sz="3600" u="none" cap="none" strike="noStrike">
              <a:solidFill>
                <a:srgbClr val="26262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8"/>
          <p:cNvSpPr txBox="1"/>
          <p:nvPr/>
        </p:nvSpPr>
        <p:spPr>
          <a:xfrm>
            <a:off x="5456236" y="2722364"/>
            <a:ext cx="1279525" cy="387985"/>
          </a:xfrm>
          <a:prstGeom prst="rect">
            <a:avLst/>
          </a:prstGeom>
          <a:noFill/>
          <a:ln>
            <a:noFill/>
          </a:ln>
        </p:spPr>
        <p:txBody>
          <a:bodyPr anchorCtr="0" anchor="t" bIns="0" lIns="0" spcFirstLastPara="1" rIns="0" wrap="square" tIns="0">
            <a:normAutofit/>
          </a:bodyPr>
          <a:lstStyle/>
          <a:p>
            <a:pPr indent="0" lvl="0" marL="0" marR="0" rtl="0" algn="just">
              <a:lnSpc>
                <a:spcPct val="150000"/>
              </a:lnSpc>
              <a:spcBef>
                <a:spcPts val="0"/>
              </a:spcBef>
              <a:spcAft>
                <a:spcPts val="0"/>
              </a:spcAft>
              <a:buNone/>
            </a:pPr>
            <a:r>
              <a:rPr lang="en-AU" sz="1400">
                <a:solidFill>
                  <a:schemeClr val="accent1"/>
                </a:solidFill>
                <a:latin typeface="Arial"/>
                <a:ea typeface="Arial"/>
                <a:cs typeface="Arial"/>
                <a:sym typeface="Arial"/>
              </a:rPr>
              <a:t>THREE</a:t>
            </a:r>
            <a:endParaRPr sz="1400">
              <a:solidFill>
                <a:schemeClr val="accent1"/>
              </a:solidFill>
              <a:latin typeface="Arial"/>
              <a:ea typeface="Arial"/>
              <a:cs typeface="Arial"/>
              <a:sym typeface="Arial"/>
            </a:endParaRPr>
          </a:p>
        </p:txBody>
      </p:sp>
      <p:sp>
        <p:nvSpPr>
          <p:cNvPr id="410" name="Google Shape;410;p38"/>
          <p:cNvSpPr txBox="1"/>
          <p:nvPr/>
        </p:nvSpPr>
        <p:spPr>
          <a:xfrm>
            <a:off x="4803456" y="1212334"/>
            <a:ext cx="2585085" cy="1717675"/>
          </a:xfrm>
          <a:prstGeom prst="rect">
            <a:avLst/>
          </a:prstGeom>
          <a:noFill/>
          <a:ln>
            <a:noFill/>
          </a:ln>
        </p:spPr>
        <p:txBody>
          <a:bodyPr anchorCtr="0" anchor="b" bIns="0" lIns="0" spcFirstLastPara="1" rIns="0" wrap="square" tIns="0">
            <a:normAutofit/>
          </a:bodyPr>
          <a:lstStyle/>
          <a:p>
            <a:pPr indent="0" lvl="0" marL="0" marR="0" rtl="0" algn="ctr">
              <a:spcBef>
                <a:spcPts val="0"/>
              </a:spcBef>
              <a:spcAft>
                <a:spcPts val="0"/>
              </a:spcAft>
              <a:buNone/>
            </a:pPr>
            <a:r>
              <a:rPr lang="en-AU" sz="9600">
                <a:solidFill>
                  <a:schemeClr val="accent1"/>
                </a:solidFill>
                <a:latin typeface="Arial"/>
                <a:ea typeface="Arial"/>
                <a:cs typeface="Arial"/>
                <a:sym typeface="Arial"/>
              </a:rPr>
              <a:t>03</a:t>
            </a:r>
            <a:endParaRPr sz="9600">
              <a:solidFill>
                <a:schemeClr val="accent1"/>
              </a:solidFill>
              <a:latin typeface="Arial"/>
              <a:ea typeface="Arial"/>
              <a:cs typeface="Arial"/>
              <a:sym typeface="Arial"/>
            </a:endParaRPr>
          </a:p>
        </p:txBody>
      </p:sp>
      <p:sp>
        <p:nvSpPr>
          <p:cNvPr id="411" name="Google Shape;411;p38"/>
          <p:cNvSpPr txBox="1"/>
          <p:nvPr>
            <p:ph idx="1" type="subTitle"/>
          </p:nvPr>
        </p:nvSpPr>
        <p:spPr>
          <a:xfrm>
            <a:off x="3211830" y="4217035"/>
            <a:ext cx="5767705" cy="168148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chemeClr val="dk1"/>
              </a:buClr>
              <a:buSzPts val="1600"/>
              <a:buFont typeface="Arial"/>
              <a:buNone/>
            </a:pPr>
            <a:r>
              <a:rPr lang="en-AU">
                <a:solidFill>
                  <a:schemeClr val="dk1"/>
                </a:solidFill>
              </a:rPr>
              <a:t> </a:t>
            </a:r>
            <a:r>
              <a:rPr lang="en-AU">
                <a:solidFill>
                  <a:srgbClr val="A5A5A5"/>
                </a:solidFill>
              </a:rPr>
              <a:t>A machine learning algorithm is the method by which the AI system conducts its task, generally predicting output values from given input data.</a:t>
            </a:r>
            <a:endParaRPr>
              <a:solidFill>
                <a:schemeClr val="dk1"/>
              </a:solidFill>
            </a:endParaRPr>
          </a:p>
        </p:txBody>
      </p:sp>
      <p:sp>
        <p:nvSpPr>
          <p:cNvPr id="412" name="Google Shape;412;p38"/>
          <p:cNvSpPr txBox="1"/>
          <p:nvPr>
            <p:ph type="ctrTitle"/>
          </p:nvPr>
        </p:nvSpPr>
        <p:spPr>
          <a:xfrm>
            <a:off x="3212147" y="3178294"/>
            <a:ext cx="5767705" cy="83566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chemeClr val="dk1"/>
              </a:buClr>
              <a:buSzPts val="4400"/>
              <a:buFont typeface="Arial"/>
              <a:buNone/>
            </a:pPr>
            <a:r>
              <a:rPr lang="en-AU">
                <a:solidFill>
                  <a:schemeClr val="dk1"/>
                </a:solidFill>
              </a:rPr>
              <a:t>ALGORITHMS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p:nvPr/>
        </p:nvSpPr>
        <p:spPr>
          <a:xfrm>
            <a:off x="5942330" y="5284152"/>
            <a:ext cx="508000" cy="508000"/>
          </a:xfrm>
          <a:prstGeom prst="diamond">
            <a:avLst/>
          </a:prstGeom>
          <a:solidFill>
            <a:schemeClr val="accent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b="1" i="0" sz="1320" u="none" cap="none" strike="noStrike">
              <a:solidFill>
                <a:schemeClr val="lt1"/>
              </a:solidFill>
              <a:latin typeface="Arial"/>
              <a:ea typeface="Arial"/>
              <a:cs typeface="Arial"/>
              <a:sym typeface="Arial"/>
            </a:endParaRPr>
          </a:p>
        </p:txBody>
      </p:sp>
      <p:sp>
        <p:nvSpPr>
          <p:cNvPr id="183" name="Google Shape;183;p21"/>
          <p:cNvSpPr txBox="1"/>
          <p:nvPr/>
        </p:nvSpPr>
        <p:spPr>
          <a:xfrm>
            <a:off x="6602730" y="5197157"/>
            <a:ext cx="3710940" cy="635000"/>
          </a:xfrm>
          <a:prstGeom prst="rect">
            <a:avLst/>
          </a:prstGeom>
          <a:noFill/>
          <a:ln>
            <a:noFill/>
          </a:ln>
        </p:spPr>
        <p:txBody>
          <a:bodyPr anchorCtr="0" anchor="ctr" bIns="0" lIns="90000" spcFirstLastPara="1" rIns="90000" wrap="square" tIns="46800">
            <a:normAutofit fontScale="90000" lnSpcReduction="20000"/>
          </a:bodyPr>
          <a:lstStyle/>
          <a:p>
            <a:pPr indent="0" lvl="0" marL="0" marR="0" rtl="0" algn="l">
              <a:lnSpc>
                <a:spcPct val="100000"/>
              </a:lnSpc>
              <a:spcBef>
                <a:spcPts val="0"/>
              </a:spcBef>
              <a:spcAft>
                <a:spcPts val="0"/>
              </a:spcAft>
              <a:buNone/>
            </a:pPr>
            <a:r>
              <a:rPr b="1" i="0" lang="en-AU" sz="2400" u="none" cap="none" strike="noStrike">
                <a:solidFill>
                  <a:srgbClr val="262626"/>
                </a:solidFill>
                <a:latin typeface="Arial"/>
                <a:ea typeface="Arial"/>
                <a:cs typeface="Arial"/>
                <a:sym typeface="Arial"/>
              </a:rPr>
              <a:t>Summary and Recommendations</a:t>
            </a:r>
            <a:endParaRPr b="1" i="0" sz="2400" u="none" cap="none" strike="noStrike">
              <a:solidFill>
                <a:srgbClr val="262626"/>
              </a:solidFill>
              <a:latin typeface="Arial"/>
              <a:ea typeface="Arial"/>
              <a:cs typeface="Arial"/>
              <a:sym typeface="Arial"/>
            </a:endParaRPr>
          </a:p>
        </p:txBody>
      </p:sp>
      <p:sp>
        <p:nvSpPr>
          <p:cNvPr id="184" name="Google Shape;184;p21"/>
          <p:cNvSpPr/>
          <p:nvPr/>
        </p:nvSpPr>
        <p:spPr>
          <a:xfrm>
            <a:off x="5942330" y="4352607"/>
            <a:ext cx="508000" cy="508000"/>
          </a:xfrm>
          <a:prstGeom prst="diamond">
            <a:avLst/>
          </a:prstGeom>
          <a:solidFill>
            <a:schemeClr val="accent1"/>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b="1" i="0" sz="1320" u="none" cap="none" strike="noStrike">
              <a:solidFill>
                <a:schemeClr val="lt1"/>
              </a:solidFill>
              <a:latin typeface="Arial"/>
              <a:ea typeface="Arial"/>
              <a:cs typeface="Arial"/>
              <a:sym typeface="Arial"/>
            </a:endParaRPr>
          </a:p>
        </p:txBody>
      </p:sp>
      <p:sp>
        <p:nvSpPr>
          <p:cNvPr id="185" name="Google Shape;185;p21"/>
          <p:cNvSpPr txBox="1"/>
          <p:nvPr/>
        </p:nvSpPr>
        <p:spPr>
          <a:xfrm>
            <a:off x="6602730" y="4265612"/>
            <a:ext cx="3710940" cy="635000"/>
          </a:xfrm>
          <a:prstGeom prst="rect">
            <a:avLst/>
          </a:prstGeom>
          <a:noFill/>
          <a:ln>
            <a:noFill/>
          </a:ln>
        </p:spPr>
        <p:txBody>
          <a:bodyPr anchorCtr="0" anchor="ctr" bIns="0" lIns="90000" spcFirstLastPara="1" rIns="90000" wrap="square" tIns="46800">
            <a:normAutofit/>
          </a:bodyPr>
          <a:lstStyle/>
          <a:p>
            <a:pPr indent="0" lvl="0" marL="0" marR="0" rtl="0" algn="l">
              <a:lnSpc>
                <a:spcPct val="100000"/>
              </a:lnSpc>
              <a:spcBef>
                <a:spcPts val="0"/>
              </a:spcBef>
              <a:spcAft>
                <a:spcPts val="0"/>
              </a:spcAft>
              <a:buNone/>
            </a:pPr>
            <a:r>
              <a:rPr b="1" i="0" lang="en-AU" sz="2400" u="none" cap="none" strike="noStrike">
                <a:solidFill>
                  <a:srgbClr val="262626"/>
                </a:solidFill>
                <a:latin typeface="Arial"/>
                <a:ea typeface="Arial"/>
                <a:cs typeface="Arial"/>
                <a:sym typeface="Arial"/>
              </a:rPr>
              <a:t>Algorithms</a:t>
            </a:r>
            <a:endParaRPr b="1" i="0" sz="2400" u="none" cap="none" strike="noStrike">
              <a:solidFill>
                <a:srgbClr val="262626"/>
              </a:solidFill>
              <a:latin typeface="Arial"/>
              <a:ea typeface="Arial"/>
              <a:cs typeface="Arial"/>
              <a:sym typeface="Arial"/>
            </a:endParaRPr>
          </a:p>
        </p:txBody>
      </p:sp>
      <p:sp>
        <p:nvSpPr>
          <p:cNvPr id="186" name="Google Shape;186;p21"/>
          <p:cNvSpPr/>
          <p:nvPr/>
        </p:nvSpPr>
        <p:spPr>
          <a:xfrm>
            <a:off x="5942330" y="3421062"/>
            <a:ext cx="508000" cy="508000"/>
          </a:xfrm>
          <a:prstGeom prst="diamond">
            <a:avLst/>
          </a:prstGeom>
          <a:solidFill>
            <a:schemeClr val="accent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b="1" i="0" sz="1320" u="none" cap="none" strike="noStrike">
              <a:solidFill>
                <a:schemeClr val="lt1"/>
              </a:solidFill>
              <a:latin typeface="Arial"/>
              <a:ea typeface="Arial"/>
              <a:cs typeface="Arial"/>
              <a:sym typeface="Arial"/>
            </a:endParaRPr>
          </a:p>
        </p:txBody>
      </p:sp>
      <p:sp>
        <p:nvSpPr>
          <p:cNvPr id="187" name="Google Shape;187;p21"/>
          <p:cNvSpPr txBox="1"/>
          <p:nvPr/>
        </p:nvSpPr>
        <p:spPr>
          <a:xfrm>
            <a:off x="6602730" y="3334067"/>
            <a:ext cx="3710940" cy="635000"/>
          </a:xfrm>
          <a:prstGeom prst="rect">
            <a:avLst/>
          </a:prstGeom>
          <a:noFill/>
          <a:ln>
            <a:noFill/>
          </a:ln>
        </p:spPr>
        <p:txBody>
          <a:bodyPr anchorCtr="0" anchor="ctr" bIns="0" lIns="90000" spcFirstLastPara="1" rIns="90000" wrap="square" tIns="46800">
            <a:normAutofit fontScale="90000" lnSpcReduction="20000"/>
          </a:bodyPr>
          <a:lstStyle/>
          <a:p>
            <a:pPr indent="0" lvl="0" marL="0" marR="0" rtl="0" algn="l">
              <a:lnSpc>
                <a:spcPct val="100000"/>
              </a:lnSpc>
              <a:spcBef>
                <a:spcPts val="0"/>
              </a:spcBef>
              <a:spcAft>
                <a:spcPts val="0"/>
              </a:spcAft>
              <a:buNone/>
            </a:pPr>
            <a:r>
              <a:rPr b="1" i="0" lang="en-AU" sz="2400" u="none" cap="none" strike="noStrike">
                <a:solidFill>
                  <a:srgbClr val="262626"/>
                </a:solidFill>
                <a:latin typeface="Arial"/>
                <a:ea typeface="Arial"/>
                <a:cs typeface="Arial"/>
                <a:sym typeface="Arial"/>
              </a:rPr>
              <a:t>Exploratory Data Analysis</a:t>
            </a:r>
            <a:endParaRPr b="1" i="0" sz="2400" u="none" cap="none" strike="noStrike">
              <a:solidFill>
                <a:srgbClr val="262626"/>
              </a:solidFill>
              <a:latin typeface="Arial"/>
              <a:ea typeface="Arial"/>
              <a:cs typeface="Arial"/>
              <a:sym typeface="Arial"/>
            </a:endParaRPr>
          </a:p>
        </p:txBody>
      </p:sp>
      <p:sp>
        <p:nvSpPr>
          <p:cNvPr id="188" name="Google Shape;188;p21"/>
          <p:cNvSpPr/>
          <p:nvPr/>
        </p:nvSpPr>
        <p:spPr>
          <a:xfrm>
            <a:off x="5942330" y="2489517"/>
            <a:ext cx="508000" cy="508000"/>
          </a:xfrm>
          <a:prstGeom prst="diamond">
            <a:avLst/>
          </a:prstGeom>
          <a:solidFill>
            <a:schemeClr val="accent1"/>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t/>
            </a:r>
            <a:endParaRPr b="1" i="0" sz="1320" u="none" cap="none" strike="noStrike">
              <a:solidFill>
                <a:schemeClr val="lt1"/>
              </a:solidFill>
              <a:latin typeface="Arial"/>
              <a:ea typeface="Arial"/>
              <a:cs typeface="Arial"/>
              <a:sym typeface="Arial"/>
            </a:endParaRPr>
          </a:p>
        </p:txBody>
      </p:sp>
      <p:sp>
        <p:nvSpPr>
          <p:cNvPr id="189" name="Google Shape;189;p21"/>
          <p:cNvSpPr txBox="1"/>
          <p:nvPr/>
        </p:nvSpPr>
        <p:spPr>
          <a:xfrm>
            <a:off x="6602730" y="2402522"/>
            <a:ext cx="3710940" cy="635000"/>
          </a:xfrm>
          <a:prstGeom prst="rect">
            <a:avLst/>
          </a:prstGeom>
          <a:noFill/>
          <a:ln>
            <a:noFill/>
          </a:ln>
        </p:spPr>
        <p:txBody>
          <a:bodyPr anchorCtr="0" anchor="ctr" bIns="0" lIns="90000" spcFirstLastPara="1" rIns="90000" wrap="square" tIns="46800">
            <a:normAutofit/>
          </a:bodyPr>
          <a:lstStyle/>
          <a:p>
            <a:pPr indent="0" lvl="0" marL="0" marR="0" rtl="0" algn="l">
              <a:lnSpc>
                <a:spcPct val="100000"/>
              </a:lnSpc>
              <a:spcBef>
                <a:spcPts val="0"/>
              </a:spcBef>
              <a:spcAft>
                <a:spcPts val="0"/>
              </a:spcAft>
              <a:buNone/>
            </a:pPr>
            <a:r>
              <a:rPr b="1" i="0" lang="en-AU" sz="2400" u="none" cap="none" strike="noStrike">
                <a:solidFill>
                  <a:srgbClr val="262626"/>
                </a:solidFill>
                <a:latin typeface="Arial"/>
                <a:ea typeface="Arial"/>
                <a:cs typeface="Arial"/>
                <a:sym typeface="Arial"/>
              </a:rPr>
              <a:t>Data Preprocessing</a:t>
            </a:r>
            <a:endParaRPr b="1" i="0" sz="2400" u="none" cap="none" strike="noStrike">
              <a:solidFill>
                <a:srgbClr val="262626"/>
              </a:solidFill>
              <a:latin typeface="Arial"/>
              <a:ea typeface="Arial"/>
              <a:cs typeface="Arial"/>
              <a:sym typeface="Arial"/>
            </a:endParaRPr>
          </a:p>
        </p:txBody>
      </p:sp>
      <p:sp>
        <p:nvSpPr>
          <p:cNvPr id="190" name="Google Shape;190;p21"/>
          <p:cNvSpPr/>
          <p:nvPr/>
        </p:nvSpPr>
        <p:spPr>
          <a:xfrm>
            <a:off x="6030352" y="4421941"/>
            <a:ext cx="31290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AU" sz="1800" u="none" cap="none" strike="noStrike">
                <a:solidFill>
                  <a:schemeClr val="lt1"/>
                </a:solidFill>
                <a:latin typeface="Arial"/>
                <a:ea typeface="Arial"/>
                <a:cs typeface="Arial"/>
                <a:sym typeface="Arial"/>
              </a:rPr>
              <a:t>3</a:t>
            </a:r>
            <a:endParaRPr b="1" i="0" sz="1800" u="none" cap="none" strike="noStrike">
              <a:solidFill>
                <a:schemeClr val="lt1"/>
              </a:solidFill>
              <a:latin typeface="Arial"/>
              <a:ea typeface="Arial"/>
              <a:cs typeface="Arial"/>
              <a:sym typeface="Arial"/>
            </a:endParaRPr>
          </a:p>
        </p:txBody>
      </p:sp>
      <p:sp>
        <p:nvSpPr>
          <p:cNvPr id="191" name="Google Shape;191;p21"/>
          <p:cNvSpPr/>
          <p:nvPr/>
        </p:nvSpPr>
        <p:spPr>
          <a:xfrm>
            <a:off x="6030352" y="3490396"/>
            <a:ext cx="31290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AU" sz="1800" u="none" cap="none" strike="noStrike">
                <a:solidFill>
                  <a:schemeClr val="lt1"/>
                </a:solidFill>
                <a:latin typeface="Arial"/>
                <a:ea typeface="Arial"/>
                <a:cs typeface="Arial"/>
                <a:sym typeface="Arial"/>
              </a:rPr>
              <a:t>2</a:t>
            </a:r>
            <a:endParaRPr b="1" i="0" sz="1800" u="none" cap="none" strike="noStrike">
              <a:solidFill>
                <a:schemeClr val="lt1"/>
              </a:solidFill>
              <a:latin typeface="Arial"/>
              <a:ea typeface="Arial"/>
              <a:cs typeface="Arial"/>
              <a:sym typeface="Arial"/>
            </a:endParaRPr>
          </a:p>
        </p:txBody>
      </p:sp>
      <p:sp>
        <p:nvSpPr>
          <p:cNvPr id="192" name="Google Shape;192;p21"/>
          <p:cNvSpPr/>
          <p:nvPr/>
        </p:nvSpPr>
        <p:spPr>
          <a:xfrm>
            <a:off x="6030352" y="2558851"/>
            <a:ext cx="31290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AU" sz="1800" u="none" cap="none" strike="noStrike">
                <a:solidFill>
                  <a:schemeClr val="lt1"/>
                </a:solidFill>
                <a:latin typeface="Arial"/>
                <a:ea typeface="Arial"/>
                <a:cs typeface="Arial"/>
                <a:sym typeface="Arial"/>
              </a:rPr>
              <a:t>1</a:t>
            </a:r>
            <a:endParaRPr b="1" i="0" sz="1800" u="none" cap="none" strike="noStrike">
              <a:solidFill>
                <a:schemeClr val="lt1"/>
              </a:solidFill>
              <a:latin typeface="Arial"/>
              <a:ea typeface="Arial"/>
              <a:cs typeface="Arial"/>
              <a:sym typeface="Arial"/>
            </a:endParaRPr>
          </a:p>
        </p:txBody>
      </p:sp>
      <p:sp>
        <p:nvSpPr>
          <p:cNvPr id="193" name="Google Shape;193;p21"/>
          <p:cNvSpPr/>
          <p:nvPr/>
        </p:nvSpPr>
        <p:spPr>
          <a:xfrm>
            <a:off x="6030352" y="5353486"/>
            <a:ext cx="31290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AU" sz="1800" u="none" cap="none" strike="noStrike">
                <a:solidFill>
                  <a:schemeClr val="lt1"/>
                </a:solidFill>
                <a:latin typeface="Arial"/>
                <a:ea typeface="Arial"/>
                <a:cs typeface="Arial"/>
                <a:sym typeface="Arial"/>
              </a:rPr>
              <a:t>4</a:t>
            </a:r>
            <a:endParaRPr b="1" i="0" sz="1800" u="none" cap="none" strike="noStrike">
              <a:solidFill>
                <a:schemeClr val="lt1"/>
              </a:solidFill>
              <a:latin typeface="Arial"/>
              <a:ea typeface="Arial"/>
              <a:cs typeface="Arial"/>
              <a:sym typeface="Arial"/>
            </a:endParaRPr>
          </a:p>
        </p:txBody>
      </p:sp>
      <p:sp>
        <p:nvSpPr>
          <p:cNvPr id="194" name="Google Shape;194;p21"/>
          <p:cNvSpPr txBox="1"/>
          <p:nvPr/>
        </p:nvSpPr>
        <p:spPr>
          <a:xfrm>
            <a:off x="6662420" y="779145"/>
            <a:ext cx="4805045" cy="768350"/>
          </a:xfrm>
          <a:prstGeom prst="rect">
            <a:avLst/>
          </a:prstGeom>
          <a:noFill/>
          <a:ln>
            <a:noFill/>
          </a:ln>
        </p:spPr>
        <p:txBody>
          <a:bodyPr anchorCtr="0" anchor="t" bIns="45700" lIns="0" spcFirstLastPara="1" rIns="91425" wrap="square" tIns="45700">
            <a:normAutofit fontScale="85000"/>
          </a:bodyPr>
          <a:lstStyle/>
          <a:p>
            <a:pPr indent="0" lvl="0" marL="0" marR="0" rtl="0" algn="l">
              <a:spcBef>
                <a:spcPts val="0"/>
              </a:spcBef>
              <a:spcAft>
                <a:spcPts val="0"/>
              </a:spcAft>
              <a:buNone/>
            </a:pPr>
            <a:r>
              <a:rPr b="0" i="0" lang="en-AU" sz="4800" u="none" cap="none" strike="noStrike">
                <a:solidFill>
                  <a:srgbClr val="262626"/>
                </a:solidFill>
                <a:latin typeface="Arial"/>
                <a:ea typeface="Arial"/>
                <a:cs typeface="Arial"/>
                <a:sym typeface="Arial"/>
              </a:rPr>
              <a:t>CONTENTS</a:t>
            </a:r>
            <a:endParaRPr b="0" i="0" sz="4800" u="none" cap="none" strike="noStrike">
              <a:solidFill>
                <a:srgbClr val="262626"/>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9"/>
          <p:cNvSpPr/>
          <p:nvPr/>
        </p:nvSpPr>
        <p:spPr>
          <a:xfrm>
            <a:off x="0" y="1302354"/>
            <a:ext cx="12192000" cy="425329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19" name="Google Shape;419;p39"/>
          <p:cNvPicPr preferRelativeResize="0"/>
          <p:nvPr/>
        </p:nvPicPr>
        <p:blipFill rotWithShape="1">
          <a:blip r:embed="rId3">
            <a:alphaModFix/>
          </a:blip>
          <a:srcRect b="0" l="0" r="0" t="0"/>
          <a:stretch/>
        </p:blipFill>
        <p:spPr>
          <a:xfrm>
            <a:off x="10571797" y="5504055"/>
            <a:ext cx="1620202" cy="1353945"/>
          </a:xfrm>
          <a:prstGeom prst="rect">
            <a:avLst/>
          </a:prstGeom>
          <a:noFill/>
          <a:ln>
            <a:noFill/>
          </a:ln>
        </p:spPr>
      </p:pic>
      <p:pic>
        <p:nvPicPr>
          <p:cNvPr id="420" name="Google Shape;420;p39"/>
          <p:cNvPicPr preferRelativeResize="0"/>
          <p:nvPr/>
        </p:nvPicPr>
        <p:blipFill rotWithShape="1">
          <a:blip r:embed="rId4">
            <a:alphaModFix/>
          </a:blip>
          <a:srcRect b="0" l="0" r="0" t="0"/>
          <a:stretch/>
        </p:blipFill>
        <p:spPr>
          <a:xfrm>
            <a:off x="0" y="5504055"/>
            <a:ext cx="1620202" cy="1353945"/>
          </a:xfrm>
          <a:prstGeom prst="rect">
            <a:avLst/>
          </a:prstGeom>
          <a:noFill/>
          <a:ln>
            <a:noFill/>
          </a:ln>
        </p:spPr>
      </p:pic>
      <p:grpSp>
        <p:nvGrpSpPr>
          <p:cNvPr id="421" name="Google Shape;421;p39"/>
          <p:cNvGrpSpPr/>
          <p:nvPr/>
        </p:nvGrpSpPr>
        <p:grpSpPr>
          <a:xfrm>
            <a:off x="4471035" y="2780665"/>
            <a:ext cx="3263265" cy="1296670"/>
            <a:chOff x="3717" y="3917"/>
            <a:chExt cx="5139" cy="2042"/>
          </a:xfrm>
        </p:grpSpPr>
        <p:sp>
          <p:nvSpPr>
            <p:cNvPr id="422" name="Google Shape;422;p39"/>
            <p:cNvSpPr txBox="1"/>
            <p:nvPr/>
          </p:nvSpPr>
          <p:spPr>
            <a:xfrm>
              <a:off x="3717" y="3917"/>
              <a:ext cx="5138" cy="1307"/>
            </a:xfrm>
            <a:prstGeom prst="rect">
              <a:avLst/>
            </a:prstGeom>
            <a:noFill/>
            <a:ln>
              <a:noFill/>
            </a:ln>
          </p:spPr>
          <p:txBody>
            <a:bodyPr anchorCtr="0" anchor="t" bIns="45700" lIns="91425" spcFirstLastPara="1" rIns="91425" wrap="square" tIns="45700">
              <a:normAutofit fontScale="80000"/>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DATASET 1</a:t>
              </a:r>
              <a:endParaRPr b="1" sz="4800">
                <a:solidFill>
                  <a:srgbClr val="262626"/>
                </a:solidFill>
                <a:latin typeface="Arial"/>
                <a:ea typeface="Arial"/>
                <a:cs typeface="Arial"/>
                <a:sym typeface="Arial"/>
              </a:endParaRPr>
            </a:p>
          </p:txBody>
        </p:sp>
        <p:sp>
          <p:nvSpPr>
            <p:cNvPr id="423" name="Google Shape;423;p39"/>
            <p:cNvSpPr txBox="1"/>
            <p:nvPr/>
          </p:nvSpPr>
          <p:spPr>
            <a:xfrm>
              <a:off x="3717" y="5234"/>
              <a:ext cx="5139" cy="725"/>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en-AU" sz="1600">
                  <a:solidFill>
                    <a:srgbClr val="3F3F3F"/>
                  </a:solidFill>
                  <a:latin typeface="Arial"/>
                  <a:ea typeface="Arial"/>
                  <a:cs typeface="Arial"/>
                  <a:sym typeface="Arial"/>
                </a:rPr>
                <a:t>WITH G2 AND G1</a:t>
              </a:r>
              <a:endParaRPr sz="1600">
                <a:solidFill>
                  <a:srgbClr val="3F3F3F"/>
                </a:solidFill>
                <a:latin typeface="Arial"/>
                <a:ea typeface="Arial"/>
                <a:cs typeface="Arial"/>
                <a:sym typeface="Arial"/>
              </a:endParaRPr>
            </a:p>
          </p:txBody>
        </p:sp>
      </p:grpSp>
      <p:cxnSp>
        <p:nvCxnSpPr>
          <p:cNvPr id="424" name="Google Shape;424;p39"/>
          <p:cNvCxnSpPr/>
          <p:nvPr/>
        </p:nvCxnSpPr>
        <p:spPr>
          <a:xfrm>
            <a:off x="4337050" y="2531745"/>
            <a:ext cx="0" cy="1795145"/>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425" name="Google Shape;425;p39"/>
          <p:cNvCxnSpPr/>
          <p:nvPr/>
        </p:nvCxnSpPr>
        <p:spPr>
          <a:xfrm>
            <a:off x="7854950" y="2531745"/>
            <a:ext cx="0" cy="1795145"/>
          </a:xfrm>
          <a:prstGeom prst="straightConnector1">
            <a:avLst/>
          </a:prstGeom>
          <a:noFill/>
          <a:ln cap="flat" cmpd="sng" w="9525">
            <a:solidFill>
              <a:srgbClr val="D8D8D8">
                <a:alpha val="49803"/>
              </a:srgbClr>
            </a:solidFill>
            <a:prstDash val="dash"/>
            <a:miter lim="800000"/>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p:nvPr/>
        </p:nvSpPr>
        <p:spPr>
          <a:xfrm>
            <a:off x="292075" y="303809"/>
            <a:ext cx="11607851" cy="625038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32" name="Google Shape;432;p40"/>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433" name="Google Shape;433;p40"/>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434" name="Google Shape;434;p40"/>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LINEAR REGRESSION</a:t>
            </a:r>
            <a:endParaRPr b="1" i="0" sz="3600" u="none" cap="none" strike="noStrike">
              <a:solidFill>
                <a:srgbClr val="262626"/>
              </a:solidFill>
              <a:latin typeface="Arial"/>
              <a:ea typeface="Arial"/>
              <a:cs typeface="Arial"/>
              <a:sym typeface="Arial"/>
            </a:endParaRPr>
          </a:p>
        </p:txBody>
      </p:sp>
      <p:sp>
        <p:nvSpPr>
          <p:cNvPr id="435" name="Google Shape;435;p40"/>
          <p:cNvSpPr/>
          <p:nvPr/>
        </p:nvSpPr>
        <p:spPr>
          <a:xfrm>
            <a:off x="660788"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latin typeface="Arial"/>
                <a:ea typeface="Arial"/>
                <a:cs typeface="Arial"/>
                <a:sym typeface="Arial"/>
              </a:rPr>
              <a:t>80-20</a:t>
            </a:r>
            <a:endParaRPr sz="2400">
              <a:solidFill>
                <a:schemeClr val="dk1"/>
              </a:solidFill>
              <a:latin typeface="Arial"/>
              <a:ea typeface="Arial"/>
              <a:cs typeface="Arial"/>
              <a:sym typeface="Arial"/>
            </a:endParaRPr>
          </a:p>
        </p:txBody>
      </p:sp>
      <p:sp>
        <p:nvSpPr>
          <p:cNvPr id="436" name="Google Shape;436;p40"/>
          <p:cNvSpPr txBox="1"/>
          <p:nvPr/>
        </p:nvSpPr>
        <p:spPr>
          <a:xfrm>
            <a:off x="660788"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0.818</a:t>
            </a:r>
            <a:endParaRPr b="1" sz="2400">
              <a:solidFill>
                <a:schemeClr val="dk1"/>
              </a:solidFill>
              <a:latin typeface="Arial"/>
              <a:ea typeface="Arial"/>
              <a:cs typeface="Arial"/>
              <a:sym typeface="Arial"/>
            </a:endParaRPr>
          </a:p>
        </p:txBody>
      </p:sp>
      <p:sp>
        <p:nvSpPr>
          <p:cNvPr id="437" name="Google Shape;437;p40"/>
          <p:cNvSpPr/>
          <p:nvPr/>
        </p:nvSpPr>
        <p:spPr>
          <a:xfrm>
            <a:off x="3420714"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b="1" lang="en-AU" sz="2400">
                <a:solidFill>
                  <a:schemeClr val="dk1"/>
                </a:solidFill>
                <a:latin typeface="Arial"/>
                <a:ea typeface="Arial"/>
                <a:cs typeface="Arial"/>
                <a:sym typeface="Arial"/>
              </a:rPr>
              <a:t>75-25</a:t>
            </a:r>
            <a:endParaRPr b="1" sz="2400">
              <a:solidFill>
                <a:schemeClr val="dk1"/>
              </a:solidFill>
              <a:latin typeface="Arial"/>
              <a:ea typeface="Arial"/>
              <a:cs typeface="Arial"/>
              <a:sym typeface="Arial"/>
            </a:endParaRPr>
          </a:p>
        </p:txBody>
      </p:sp>
      <p:sp>
        <p:nvSpPr>
          <p:cNvPr id="438" name="Google Shape;438;p40"/>
          <p:cNvSpPr txBox="1"/>
          <p:nvPr/>
        </p:nvSpPr>
        <p:spPr>
          <a:xfrm>
            <a:off x="3420714"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rgbClr val="7B32B2"/>
              </a:buClr>
              <a:buSzPts val="2400"/>
              <a:buFont typeface="Arial"/>
              <a:buNone/>
            </a:pPr>
            <a:r>
              <a:rPr b="1" lang="en-AU" sz="2400">
                <a:solidFill>
                  <a:srgbClr val="7B32B2"/>
                </a:solidFill>
                <a:latin typeface="Arial"/>
                <a:ea typeface="Arial"/>
                <a:cs typeface="Arial"/>
                <a:sym typeface="Arial"/>
              </a:rPr>
              <a:t>0.794</a:t>
            </a:r>
            <a:endParaRPr b="1" sz="2400">
              <a:solidFill>
                <a:srgbClr val="7B32B2"/>
              </a:solidFill>
              <a:latin typeface="Arial"/>
              <a:ea typeface="Arial"/>
              <a:cs typeface="Arial"/>
              <a:sym typeface="Arial"/>
            </a:endParaRPr>
          </a:p>
        </p:txBody>
      </p:sp>
      <p:sp>
        <p:nvSpPr>
          <p:cNvPr id="439" name="Google Shape;439;p40"/>
          <p:cNvSpPr/>
          <p:nvPr/>
        </p:nvSpPr>
        <p:spPr>
          <a:xfrm>
            <a:off x="6180640"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latin typeface="Arial"/>
                <a:ea typeface="Arial"/>
                <a:cs typeface="Arial"/>
                <a:sym typeface="Arial"/>
              </a:rPr>
              <a:t>70-30</a:t>
            </a:r>
            <a:endParaRPr sz="2400">
              <a:solidFill>
                <a:schemeClr val="dk1"/>
              </a:solidFill>
              <a:latin typeface="Arial"/>
              <a:ea typeface="Arial"/>
              <a:cs typeface="Arial"/>
              <a:sym typeface="Arial"/>
            </a:endParaRPr>
          </a:p>
        </p:txBody>
      </p:sp>
      <p:sp>
        <p:nvSpPr>
          <p:cNvPr id="440" name="Google Shape;440;p40"/>
          <p:cNvSpPr txBox="1"/>
          <p:nvPr/>
        </p:nvSpPr>
        <p:spPr>
          <a:xfrm>
            <a:off x="6180640"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0.876</a:t>
            </a:r>
            <a:endParaRPr b="1" sz="2400">
              <a:solidFill>
                <a:schemeClr val="dk1"/>
              </a:solidFill>
              <a:latin typeface="Arial"/>
              <a:ea typeface="Arial"/>
              <a:cs typeface="Arial"/>
              <a:sym typeface="Arial"/>
            </a:endParaRPr>
          </a:p>
        </p:txBody>
      </p:sp>
      <p:sp>
        <p:nvSpPr>
          <p:cNvPr id="441" name="Google Shape;441;p40"/>
          <p:cNvSpPr/>
          <p:nvPr/>
        </p:nvSpPr>
        <p:spPr>
          <a:xfrm>
            <a:off x="8940566"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latin typeface="Arial"/>
                <a:ea typeface="Arial"/>
                <a:cs typeface="Arial"/>
                <a:sym typeface="Arial"/>
              </a:rPr>
              <a:t>65-35</a:t>
            </a:r>
            <a:endParaRPr sz="2400">
              <a:solidFill>
                <a:schemeClr val="dk1"/>
              </a:solidFill>
              <a:latin typeface="Arial"/>
              <a:ea typeface="Arial"/>
              <a:cs typeface="Arial"/>
              <a:sym typeface="Arial"/>
            </a:endParaRPr>
          </a:p>
        </p:txBody>
      </p:sp>
      <p:sp>
        <p:nvSpPr>
          <p:cNvPr id="442" name="Google Shape;442;p40"/>
          <p:cNvSpPr txBox="1"/>
          <p:nvPr/>
        </p:nvSpPr>
        <p:spPr>
          <a:xfrm>
            <a:off x="8940566"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0.862</a:t>
            </a:r>
            <a:endParaRPr b="1" sz="2400">
              <a:solidFill>
                <a:schemeClr val="dk1"/>
              </a:solidFill>
              <a:latin typeface="Arial"/>
              <a:ea typeface="Arial"/>
              <a:cs typeface="Arial"/>
              <a:sym typeface="Arial"/>
            </a:endParaRPr>
          </a:p>
        </p:txBody>
      </p:sp>
      <p:cxnSp>
        <p:nvCxnSpPr>
          <p:cNvPr id="443" name="Google Shape;443;p40"/>
          <p:cNvCxnSpPr/>
          <p:nvPr/>
        </p:nvCxnSpPr>
        <p:spPr>
          <a:xfrm>
            <a:off x="3336161" y="2149170"/>
            <a:ext cx="0" cy="1196952"/>
          </a:xfrm>
          <a:prstGeom prst="straightConnector1">
            <a:avLst/>
          </a:prstGeom>
          <a:noFill/>
          <a:ln cap="rnd" cmpd="sng" w="9525">
            <a:solidFill>
              <a:srgbClr val="BFBFBF"/>
            </a:solidFill>
            <a:prstDash val="solid"/>
            <a:round/>
            <a:headEnd len="sm" w="sm" type="none"/>
            <a:tailEnd len="sm" w="sm" type="none"/>
          </a:ln>
        </p:spPr>
      </p:cxnSp>
      <p:cxnSp>
        <p:nvCxnSpPr>
          <p:cNvPr id="444" name="Google Shape;444;p40"/>
          <p:cNvCxnSpPr/>
          <p:nvPr/>
        </p:nvCxnSpPr>
        <p:spPr>
          <a:xfrm>
            <a:off x="6096087" y="2149170"/>
            <a:ext cx="0" cy="1196952"/>
          </a:xfrm>
          <a:prstGeom prst="straightConnector1">
            <a:avLst/>
          </a:prstGeom>
          <a:noFill/>
          <a:ln cap="rnd" cmpd="sng" w="9525">
            <a:solidFill>
              <a:srgbClr val="BFBFBF"/>
            </a:solidFill>
            <a:prstDash val="solid"/>
            <a:round/>
            <a:headEnd len="sm" w="sm" type="none"/>
            <a:tailEnd len="sm" w="sm" type="none"/>
          </a:ln>
        </p:spPr>
      </p:cxnSp>
      <p:cxnSp>
        <p:nvCxnSpPr>
          <p:cNvPr id="445" name="Google Shape;445;p40"/>
          <p:cNvCxnSpPr/>
          <p:nvPr/>
        </p:nvCxnSpPr>
        <p:spPr>
          <a:xfrm>
            <a:off x="8856013" y="2149170"/>
            <a:ext cx="0" cy="1196952"/>
          </a:xfrm>
          <a:prstGeom prst="straightConnector1">
            <a:avLst/>
          </a:prstGeom>
          <a:noFill/>
          <a:ln cap="rnd" cmpd="sng" w="9525">
            <a:solidFill>
              <a:srgbClr val="BFBFBF"/>
            </a:solidFill>
            <a:prstDash val="solid"/>
            <a:round/>
            <a:headEnd len="sm" w="sm" type="none"/>
            <a:tailEnd len="sm" w="sm" type="none"/>
          </a:ln>
        </p:spPr>
      </p:cxnSp>
      <p:sp>
        <p:nvSpPr>
          <p:cNvPr id="446" name="Google Shape;446;p40"/>
          <p:cNvSpPr/>
          <p:nvPr/>
        </p:nvSpPr>
        <p:spPr>
          <a:xfrm flipH="1" rot="10800000">
            <a:off x="5788732" y="4783535"/>
            <a:ext cx="3173729"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rgbClr val="B69191">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47" name="Google Shape;447;p40"/>
          <p:cNvSpPr/>
          <p:nvPr/>
        </p:nvSpPr>
        <p:spPr>
          <a:xfrm flipH="1" rot="10800000">
            <a:off x="3227141" y="4783535"/>
            <a:ext cx="3173729"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48" name="Google Shape;448;p40"/>
          <p:cNvSpPr/>
          <p:nvPr/>
        </p:nvSpPr>
        <p:spPr>
          <a:xfrm flipH="1" rot="10800000">
            <a:off x="660005" y="4783533"/>
            <a:ext cx="3181656"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rgbClr val="B69191">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49" name="Google Shape;449;p40"/>
          <p:cNvSpPr/>
          <p:nvPr/>
        </p:nvSpPr>
        <p:spPr>
          <a:xfrm flipH="1" rot="10800000">
            <a:off x="8350322" y="4783534"/>
            <a:ext cx="3181666"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cxnSp>
        <p:nvCxnSpPr>
          <p:cNvPr id="450" name="Google Shape;450;p40"/>
          <p:cNvCxnSpPr/>
          <p:nvPr/>
        </p:nvCxnSpPr>
        <p:spPr>
          <a:xfrm rot="10800000">
            <a:off x="2252415"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451" name="Google Shape;451;p40"/>
          <p:cNvCxnSpPr/>
          <p:nvPr/>
        </p:nvCxnSpPr>
        <p:spPr>
          <a:xfrm rot="10800000">
            <a:off x="9937187"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452" name="Google Shape;452;p40"/>
          <p:cNvCxnSpPr/>
          <p:nvPr/>
        </p:nvCxnSpPr>
        <p:spPr>
          <a:xfrm rot="10800000">
            <a:off x="7375596"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453" name="Google Shape;453;p40"/>
          <p:cNvCxnSpPr/>
          <p:nvPr/>
        </p:nvCxnSpPr>
        <p:spPr>
          <a:xfrm rot="10800000">
            <a:off x="4814006" y="3848072"/>
            <a:ext cx="0" cy="864000"/>
          </a:xfrm>
          <a:prstGeom prst="straightConnector1">
            <a:avLst/>
          </a:prstGeom>
          <a:noFill/>
          <a:ln cap="flat" cmpd="sng" w="9525">
            <a:solidFill>
              <a:srgbClr val="BFBFBF"/>
            </a:solidFill>
            <a:prstDash val="solid"/>
            <a:miter lim="800000"/>
            <a:headEnd len="med" w="med" type="oval"/>
            <a:tailEnd len="med" w="med" type="oval"/>
          </a:ln>
        </p:spPr>
      </p:cxnSp>
      <p:sp>
        <p:nvSpPr>
          <p:cNvPr id="454" name="Google Shape;454;p40"/>
          <p:cNvSpPr/>
          <p:nvPr/>
        </p:nvSpPr>
        <p:spPr>
          <a:xfrm>
            <a:off x="7158880" y="5224870"/>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455" name="Google Shape;455;p40"/>
          <p:cNvSpPr/>
          <p:nvPr/>
        </p:nvSpPr>
        <p:spPr>
          <a:xfrm>
            <a:off x="4597290" y="5199672"/>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456" name="Google Shape;456;p40"/>
          <p:cNvSpPr/>
          <p:nvPr/>
        </p:nvSpPr>
        <p:spPr>
          <a:xfrm>
            <a:off x="2035700" y="5207577"/>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457" name="Google Shape;457;p40"/>
          <p:cNvSpPr/>
          <p:nvPr/>
        </p:nvSpPr>
        <p:spPr>
          <a:xfrm>
            <a:off x="9720471" y="5196218"/>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1"/>
          <p:cNvSpPr/>
          <p:nvPr/>
        </p:nvSpPr>
        <p:spPr>
          <a:xfrm>
            <a:off x="0" y="920641"/>
            <a:ext cx="12192000" cy="50167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4" name="Google Shape;464;p41"/>
          <p:cNvPicPr preferRelativeResize="0"/>
          <p:nvPr/>
        </p:nvPicPr>
        <p:blipFill rotWithShape="1">
          <a:blip r:embed="rId3">
            <a:alphaModFix/>
          </a:blip>
          <a:srcRect b="0" l="0" r="0" t="0"/>
          <a:stretch/>
        </p:blipFill>
        <p:spPr>
          <a:xfrm>
            <a:off x="10571797" y="5504055"/>
            <a:ext cx="1620202" cy="1353945"/>
          </a:xfrm>
          <a:prstGeom prst="rect">
            <a:avLst/>
          </a:prstGeom>
          <a:noFill/>
          <a:ln>
            <a:noFill/>
          </a:ln>
        </p:spPr>
      </p:pic>
      <p:pic>
        <p:nvPicPr>
          <p:cNvPr id="465" name="Google Shape;465;p41"/>
          <p:cNvPicPr preferRelativeResize="0"/>
          <p:nvPr/>
        </p:nvPicPr>
        <p:blipFill rotWithShape="1">
          <a:blip r:embed="rId4">
            <a:alphaModFix/>
          </a:blip>
          <a:srcRect b="0" l="0" r="0" t="0"/>
          <a:stretch/>
        </p:blipFill>
        <p:spPr>
          <a:xfrm>
            <a:off x="0" y="5504055"/>
            <a:ext cx="1620202" cy="1353945"/>
          </a:xfrm>
          <a:prstGeom prst="rect">
            <a:avLst/>
          </a:prstGeom>
          <a:noFill/>
          <a:ln>
            <a:noFill/>
          </a:ln>
        </p:spPr>
      </p:pic>
      <p:grpSp>
        <p:nvGrpSpPr>
          <p:cNvPr id="466" name="Google Shape;466;p41"/>
          <p:cNvGrpSpPr/>
          <p:nvPr/>
        </p:nvGrpSpPr>
        <p:grpSpPr>
          <a:xfrm>
            <a:off x="943610" y="1550670"/>
            <a:ext cx="3263265" cy="1296670"/>
            <a:chOff x="3717" y="3917"/>
            <a:chExt cx="5139" cy="2042"/>
          </a:xfrm>
        </p:grpSpPr>
        <p:sp>
          <p:nvSpPr>
            <p:cNvPr id="467" name="Google Shape;467;p41"/>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0.765</a:t>
              </a:r>
              <a:endParaRPr b="1" sz="4800">
                <a:solidFill>
                  <a:srgbClr val="262626"/>
                </a:solidFill>
                <a:latin typeface="Arial"/>
                <a:ea typeface="Arial"/>
                <a:cs typeface="Arial"/>
                <a:sym typeface="Arial"/>
              </a:endParaRPr>
            </a:p>
          </p:txBody>
        </p:sp>
        <p:sp>
          <p:nvSpPr>
            <p:cNvPr id="468" name="Google Shape;468;p41"/>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AU" sz="2400">
                  <a:solidFill>
                    <a:srgbClr val="3F3F3F"/>
                  </a:solidFill>
                  <a:latin typeface="Arial"/>
                  <a:ea typeface="Arial"/>
                  <a:cs typeface="Arial"/>
                  <a:sym typeface="Arial"/>
                </a:rPr>
                <a:t>80-20</a:t>
              </a:r>
              <a:endParaRPr sz="2400">
                <a:solidFill>
                  <a:srgbClr val="3F3F3F"/>
                </a:solidFill>
                <a:latin typeface="Arial"/>
                <a:ea typeface="Arial"/>
                <a:cs typeface="Arial"/>
                <a:sym typeface="Arial"/>
              </a:endParaRPr>
            </a:p>
          </p:txBody>
        </p:sp>
      </p:grpSp>
      <p:grpSp>
        <p:nvGrpSpPr>
          <p:cNvPr id="469" name="Google Shape;469;p41"/>
          <p:cNvGrpSpPr/>
          <p:nvPr/>
        </p:nvGrpSpPr>
        <p:grpSpPr>
          <a:xfrm>
            <a:off x="7998460" y="1550035"/>
            <a:ext cx="3263265" cy="1296670"/>
            <a:chOff x="3717" y="3917"/>
            <a:chExt cx="5139" cy="2042"/>
          </a:xfrm>
        </p:grpSpPr>
        <p:sp>
          <p:nvSpPr>
            <p:cNvPr id="470" name="Google Shape;470;p41"/>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7B32B2"/>
                  </a:solidFill>
                  <a:latin typeface="Arial"/>
                  <a:ea typeface="Arial"/>
                  <a:cs typeface="Arial"/>
                  <a:sym typeface="Arial"/>
                </a:rPr>
                <a:t>0.736</a:t>
              </a:r>
              <a:endParaRPr b="1" sz="4800">
                <a:solidFill>
                  <a:srgbClr val="7B32B2"/>
                </a:solidFill>
                <a:latin typeface="Arial"/>
                <a:ea typeface="Arial"/>
                <a:cs typeface="Arial"/>
                <a:sym typeface="Arial"/>
              </a:endParaRPr>
            </a:p>
          </p:txBody>
        </p:sp>
        <p:sp>
          <p:nvSpPr>
            <p:cNvPr id="471" name="Google Shape;471;p41"/>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AU" sz="2400">
                  <a:solidFill>
                    <a:srgbClr val="3F3F3F"/>
                  </a:solidFill>
                  <a:latin typeface="Arial"/>
                  <a:ea typeface="Arial"/>
                  <a:cs typeface="Arial"/>
                  <a:sym typeface="Arial"/>
                </a:rPr>
                <a:t>75-25</a:t>
              </a:r>
              <a:endParaRPr b="1" sz="2400">
                <a:solidFill>
                  <a:srgbClr val="3F3F3F"/>
                </a:solidFill>
                <a:latin typeface="Arial"/>
                <a:ea typeface="Arial"/>
                <a:cs typeface="Arial"/>
                <a:sym typeface="Arial"/>
              </a:endParaRPr>
            </a:p>
          </p:txBody>
        </p:sp>
      </p:grpSp>
      <p:grpSp>
        <p:nvGrpSpPr>
          <p:cNvPr id="472" name="Google Shape;472;p41"/>
          <p:cNvGrpSpPr/>
          <p:nvPr/>
        </p:nvGrpSpPr>
        <p:grpSpPr>
          <a:xfrm>
            <a:off x="4471035" y="1550035"/>
            <a:ext cx="3263265" cy="1296670"/>
            <a:chOff x="3717" y="3917"/>
            <a:chExt cx="5139" cy="2042"/>
          </a:xfrm>
        </p:grpSpPr>
        <p:sp>
          <p:nvSpPr>
            <p:cNvPr id="473" name="Google Shape;473;p41"/>
            <p:cNvSpPr txBox="1"/>
            <p:nvPr/>
          </p:nvSpPr>
          <p:spPr>
            <a:xfrm>
              <a:off x="3717" y="3917"/>
              <a:ext cx="5138" cy="1307"/>
            </a:xfrm>
            <a:prstGeom prst="rect">
              <a:avLst/>
            </a:prstGeom>
            <a:noFill/>
            <a:ln>
              <a:noFill/>
            </a:ln>
          </p:spPr>
          <p:txBody>
            <a:bodyPr anchorCtr="0" anchor="t" bIns="45700" lIns="91425" spcFirstLastPara="1" rIns="91425" wrap="square" tIns="45700">
              <a:normAutofit fontScale="50000"/>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DECISION TREE REGRESSOR</a:t>
              </a:r>
              <a:endParaRPr b="1" sz="4800">
                <a:solidFill>
                  <a:srgbClr val="262626"/>
                </a:solidFill>
                <a:latin typeface="Arial"/>
                <a:ea typeface="Arial"/>
                <a:cs typeface="Arial"/>
                <a:sym typeface="Arial"/>
              </a:endParaRPr>
            </a:p>
          </p:txBody>
        </p:sp>
        <p:sp>
          <p:nvSpPr>
            <p:cNvPr id="474" name="Google Shape;474;p41"/>
            <p:cNvSpPr txBox="1"/>
            <p:nvPr/>
          </p:nvSpPr>
          <p:spPr>
            <a:xfrm>
              <a:off x="3717" y="5234"/>
              <a:ext cx="5139" cy="725"/>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en-AU" sz="1600">
                  <a:solidFill>
                    <a:srgbClr val="3F3F3F"/>
                  </a:solidFill>
                  <a:latin typeface="Arial"/>
                  <a:ea typeface="Arial"/>
                  <a:cs typeface="Arial"/>
                  <a:sym typeface="Arial"/>
                </a:rPr>
                <a:t>MAE</a:t>
              </a:r>
              <a:endParaRPr sz="1600">
                <a:solidFill>
                  <a:srgbClr val="3F3F3F"/>
                </a:solidFill>
                <a:latin typeface="Arial"/>
                <a:ea typeface="Arial"/>
                <a:cs typeface="Arial"/>
                <a:sym typeface="Arial"/>
              </a:endParaRPr>
            </a:p>
          </p:txBody>
        </p:sp>
      </p:grpSp>
      <p:grpSp>
        <p:nvGrpSpPr>
          <p:cNvPr id="475" name="Google Shape;475;p41"/>
          <p:cNvGrpSpPr/>
          <p:nvPr/>
        </p:nvGrpSpPr>
        <p:grpSpPr>
          <a:xfrm>
            <a:off x="2700655" y="4185920"/>
            <a:ext cx="3263265" cy="1296670"/>
            <a:chOff x="3717" y="3917"/>
            <a:chExt cx="5139" cy="2042"/>
          </a:xfrm>
        </p:grpSpPr>
        <p:sp>
          <p:nvSpPr>
            <p:cNvPr id="476" name="Google Shape;476;p41"/>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0.866</a:t>
              </a:r>
              <a:endParaRPr b="1" sz="4800">
                <a:solidFill>
                  <a:srgbClr val="262626"/>
                </a:solidFill>
                <a:latin typeface="Arial"/>
                <a:ea typeface="Arial"/>
                <a:cs typeface="Arial"/>
                <a:sym typeface="Arial"/>
              </a:endParaRPr>
            </a:p>
          </p:txBody>
        </p:sp>
        <p:sp>
          <p:nvSpPr>
            <p:cNvPr id="477" name="Google Shape;477;p41"/>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AU" sz="2400">
                  <a:solidFill>
                    <a:srgbClr val="3F3F3F"/>
                  </a:solidFill>
                  <a:latin typeface="Arial"/>
                  <a:ea typeface="Arial"/>
                  <a:cs typeface="Arial"/>
                  <a:sym typeface="Arial"/>
                </a:rPr>
                <a:t>70-30</a:t>
              </a:r>
              <a:endParaRPr sz="2400">
                <a:solidFill>
                  <a:srgbClr val="3F3F3F"/>
                </a:solidFill>
                <a:latin typeface="Arial"/>
                <a:ea typeface="Arial"/>
                <a:cs typeface="Arial"/>
                <a:sym typeface="Arial"/>
              </a:endParaRPr>
            </a:p>
          </p:txBody>
        </p:sp>
      </p:grpSp>
      <p:grpSp>
        <p:nvGrpSpPr>
          <p:cNvPr id="478" name="Google Shape;478;p41"/>
          <p:cNvGrpSpPr/>
          <p:nvPr/>
        </p:nvGrpSpPr>
        <p:grpSpPr>
          <a:xfrm>
            <a:off x="6228080" y="4185285"/>
            <a:ext cx="3263265" cy="1296670"/>
            <a:chOff x="3717" y="3917"/>
            <a:chExt cx="5139" cy="2042"/>
          </a:xfrm>
        </p:grpSpPr>
        <p:sp>
          <p:nvSpPr>
            <p:cNvPr id="479" name="Google Shape;479;p41"/>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0.877</a:t>
              </a:r>
              <a:endParaRPr b="1" sz="4800">
                <a:solidFill>
                  <a:srgbClr val="262626"/>
                </a:solidFill>
                <a:latin typeface="Arial"/>
                <a:ea typeface="Arial"/>
                <a:cs typeface="Arial"/>
                <a:sym typeface="Arial"/>
              </a:endParaRPr>
            </a:p>
          </p:txBody>
        </p:sp>
        <p:sp>
          <p:nvSpPr>
            <p:cNvPr id="480" name="Google Shape;480;p41"/>
            <p:cNvSpPr txBox="1"/>
            <p:nvPr/>
          </p:nvSpPr>
          <p:spPr>
            <a:xfrm>
              <a:off x="3717" y="5234"/>
              <a:ext cx="5139" cy="725"/>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en-AU" sz="1600">
                  <a:solidFill>
                    <a:srgbClr val="3F3F3F"/>
                  </a:solidFill>
                  <a:latin typeface="Arial"/>
                  <a:ea typeface="Arial"/>
                  <a:cs typeface="Arial"/>
                  <a:sym typeface="Arial"/>
                </a:rPr>
                <a:t>65-35</a:t>
              </a:r>
              <a:endParaRPr sz="1600">
                <a:solidFill>
                  <a:srgbClr val="3F3F3F"/>
                </a:solidFill>
                <a:latin typeface="Arial"/>
                <a:ea typeface="Arial"/>
                <a:cs typeface="Arial"/>
                <a:sym typeface="Arial"/>
              </a:endParaRPr>
            </a:p>
          </p:txBody>
        </p:sp>
      </p:grpSp>
      <p:cxnSp>
        <p:nvCxnSpPr>
          <p:cNvPr id="481" name="Google Shape;481;p41"/>
          <p:cNvCxnSpPr/>
          <p:nvPr/>
        </p:nvCxnSpPr>
        <p:spPr>
          <a:xfrm>
            <a:off x="955675" y="3515995"/>
            <a:ext cx="10293350" cy="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482" name="Google Shape;482;p41"/>
          <p:cNvCxnSpPr/>
          <p:nvPr/>
        </p:nvCxnSpPr>
        <p:spPr>
          <a:xfrm>
            <a:off x="4335145" y="117729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483" name="Google Shape;483;p41"/>
          <p:cNvCxnSpPr/>
          <p:nvPr/>
        </p:nvCxnSpPr>
        <p:spPr>
          <a:xfrm>
            <a:off x="7869555" y="117729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484" name="Google Shape;484;p41"/>
          <p:cNvCxnSpPr/>
          <p:nvPr/>
        </p:nvCxnSpPr>
        <p:spPr>
          <a:xfrm>
            <a:off x="6102350" y="351536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2"/>
          <p:cNvSpPr/>
          <p:nvPr/>
        </p:nvSpPr>
        <p:spPr>
          <a:xfrm>
            <a:off x="292075" y="303809"/>
            <a:ext cx="11607851" cy="625038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1" name="Google Shape;491;p42"/>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492" name="Google Shape;492;p42"/>
          <p:cNvPicPr preferRelativeResize="0"/>
          <p:nvPr/>
        </p:nvPicPr>
        <p:blipFill rotWithShape="1">
          <a:blip r:embed="rId4">
            <a:alphaModFix/>
          </a:blip>
          <a:srcRect b="0" l="0" r="0" t="0"/>
          <a:stretch/>
        </p:blipFill>
        <p:spPr>
          <a:xfrm>
            <a:off x="11471910" y="0"/>
            <a:ext cx="720090" cy="601754"/>
          </a:xfrm>
          <a:prstGeom prst="rect">
            <a:avLst/>
          </a:prstGeom>
          <a:noFill/>
          <a:ln>
            <a:noFill/>
          </a:ln>
        </p:spPr>
      </p:pic>
      <p:pic>
        <p:nvPicPr>
          <p:cNvPr id="493" name="Google Shape;493;p42"/>
          <p:cNvPicPr preferRelativeResize="0"/>
          <p:nvPr/>
        </p:nvPicPr>
        <p:blipFill rotWithShape="1">
          <a:blip r:embed="rId5">
            <a:alphaModFix/>
          </a:blip>
          <a:srcRect b="0" l="0" r="0" t="0"/>
          <a:stretch/>
        </p:blipFill>
        <p:spPr>
          <a:xfrm>
            <a:off x="759617" y="1709348"/>
            <a:ext cx="5441376" cy="4373952"/>
          </a:xfrm>
          <a:prstGeom prst="rect">
            <a:avLst/>
          </a:prstGeom>
          <a:noFill/>
          <a:ln>
            <a:noFill/>
          </a:ln>
        </p:spPr>
      </p:pic>
      <p:sp>
        <p:nvSpPr>
          <p:cNvPr id="494" name="Google Shape;494;p42"/>
          <p:cNvSpPr txBox="1"/>
          <p:nvPr/>
        </p:nvSpPr>
        <p:spPr>
          <a:xfrm>
            <a:off x="6320790" y="2348880"/>
            <a:ext cx="4957445" cy="461665"/>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20000"/>
              </a:lnSpc>
              <a:spcBef>
                <a:spcPts val="0"/>
              </a:spcBef>
              <a:spcAft>
                <a:spcPts val="0"/>
              </a:spcAft>
              <a:buNone/>
            </a:pPr>
            <a:r>
              <a:rPr b="1" lang="en-AU" sz="2400">
                <a:solidFill>
                  <a:srgbClr val="262626"/>
                </a:solidFill>
                <a:latin typeface="Arial"/>
                <a:ea typeface="Arial"/>
                <a:cs typeface="Arial"/>
                <a:sym typeface="Arial"/>
              </a:rPr>
              <a:t>MAE SCORES</a:t>
            </a:r>
            <a:endParaRPr b="1" sz="2400">
              <a:solidFill>
                <a:srgbClr val="262626"/>
              </a:solidFill>
              <a:latin typeface="Arial"/>
              <a:ea typeface="Arial"/>
              <a:cs typeface="Arial"/>
              <a:sym typeface="Arial"/>
            </a:endParaRPr>
          </a:p>
        </p:txBody>
      </p:sp>
      <p:sp>
        <p:nvSpPr>
          <p:cNvPr id="495" name="Google Shape;495;p42"/>
          <p:cNvSpPr txBox="1"/>
          <p:nvPr/>
        </p:nvSpPr>
        <p:spPr>
          <a:xfrm>
            <a:off x="6320790" y="2810545"/>
            <a:ext cx="4957445" cy="2761975"/>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AU" sz="1600">
                <a:solidFill>
                  <a:schemeClr val="dk1"/>
                </a:solidFill>
                <a:latin typeface="Arial"/>
                <a:ea typeface="Arial"/>
                <a:cs typeface="Arial"/>
                <a:sym typeface="Arial"/>
              </a:rPr>
              <a:t>75 - 25 HAS THE LOWEST MAE VALUE</a:t>
            </a:r>
            <a:endParaRPr sz="1600">
              <a:solidFill>
                <a:schemeClr val="dk1"/>
              </a:solidFill>
              <a:latin typeface="Arial"/>
              <a:ea typeface="Arial"/>
              <a:cs typeface="Arial"/>
              <a:sym typeface="Arial"/>
            </a:endParaRPr>
          </a:p>
        </p:txBody>
      </p:sp>
      <p:sp>
        <p:nvSpPr>
          <p:cNvPr id="496" name="Google Shape;496;p42"/>
          <p:cNvSpPr txBox="1"/>
          <p:nvPr/>
        </p:nvSpPr>
        <p:spPr>
          <a:xfrm>
            <a:off x="608400" y="608400"/>
            <a:ext cx="10970823" cy="706755"/>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12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RANDOM FOREST REGRESSOR</a:t>
            </a:r>
            <a:endParaRPr b="1" i="0" sz="3600" u="none" cap="none" strike="noStrike">
              <a:solidFill>
                <a:srgbClr val="262626"/>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3"/>
          <p:cNvSpPr/>
          <p:nvPr/>
        </p:nvSpPr>
        <p:spPr>
          <a:xfrm>
            <a:off x="292075" y="303809"/>
            <a:ext cx="11607851" cy="625038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03" name="Google Shape;503;p43"/>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504" name="Google Shape;504;p43"/>
          <p:cNvPicPr preferRelativeResize="0"/>
          <p:nvPr/>
        </p:nvPicPr>
        <p:blipFill rotWithShape="1">
          <a:blip r:embed="rId4">
            <a:alphaModFix/>
          </a:blip>
          <a:srcRect b="0" l="0" r="0" t="0"/>
          <a:stretch/>
        </p:blipFill>
        <p:spPr>
          <a:xfrm>
            <a:off x="11471910" y="0"/>
            <a:ext cx="720090" cy="601754"/>
          </a:xfrm>
          <a:prstGeom prst="rect">
            <a:avLst/>
          </a:prstGeom>
          <a:noFill/>
          <a:ln>
            <a:noFill/>
          </a:ln>
        </p:spPr>
      </p:pic>
      <p:cxnSp>
        <p:nvCxnSpPr>
          <p:cNvPr id="505" name="Google Shape;505;p43"/>
          <p:cNvCxnSpPr/>
          <p:nvPr/>
        </p:nvCxnSpPr>
        <p:spPr>
          <a:xfrm>
            <a:off x="788527" y="4025230"/>
            <a:ext cx="10610850" cy="0"/>
          </a:xfrm>
          <a:prstGeom prst="straightConnector1">
            <a:avLst/>
          </a:prstGeom>
          <a:noFill/>
          <a:ln cap="flat" cmpd="sng" w="9525">
            <a:solidFill>
              <a:srgbClr val="D8D8D8"/>
            </a:solidFill>
            <a:prstDash val="dash"/>
            <a:miter lim="800000"/>
            <a:headEnd len="sm" w="sm" type="none"/>
            <a:tailEnd len="sm" w="sm" type="none"/>
          </a:ln>
        </p:spPr>
      </p:cxnSp>
      <p:cxnSp>
        <p:nvCxnSpPr>
          <p:cNvPr id="506" name="Google Shape;506;p43"/>
          <p:cNvCxnSpPr/>
          <p:nvPr/>
        </p:nvCxnSpPr>
        <p:spPr>
          <a:xfrm>
            <a:off x="6122527" y="2097370"/>
            <a:ext cx="0" cy="4084955"/>
          </a:xfrm>
          <a:prstGeom prst="straightConnector1">
            <a:avLst/>
          </a:prstGeom>
          <a:noFill/>
          <a:ln cap="flat" cmpd="sng" w="9525">
            <a:solidFill>
              <a:srgbClr val="D8D8D8"/>
            </a:solidFill>
            <a:prstDash val="dash"/>
            <a:miter lim="800000"/>
            <a:headEnd len="sm" w="sm" type="none"/>
            <a:tailEnd len="sm" w="sm" type="none"/>
          </a:ln>
        </p:spPr>
      </p:cxnSp>
      <p:sp>
        <p:nvSpPr>
          <p:cNvPr id="507" name="Google Shape;507;p43"/>
          <p:cNvSpPr txBox="1"/>
          <p:nvPr/>
        </p:nvSpPr>
        <p:spPr>
          <a:xfrm>
            <a:off x="1035406" y="2367280"/>
            <a:ext cx="4673593" cy="14058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AU" sz="2400">
                <a:solidFill>
                  <a:srgbClr val="595959"/>
                </a:solidFill>
                <a:latin typeface="Arial"/>
                <a:ea typeface="Arial"/>
                <a:cs typeface="Arial"/>
                <a:sym typeface="Arial"/>
              </a:rPr>
              <a:t>80-20</a:t>
            </a:r>
            <a:endParaRPr sz="2400">
              <a:solidFill>
                <a:srgbClr val="595959"/>
              </a:solidFill>
              <a:latin typeface="Arial"/>
              <a:ea typeface="Arial"/>
              <a:cs typeface="Arial"/>
              <a:sym typeface="Arial"/>
            </a:endParaRPr>
          </a:p>
        </p:txBody>
      </p:sp>
      <p:sp>
        <p:nvSpPr>
          <p:cNvPr id="508" name="Google Shape;508;p43"/>
          <p:cNvSpPr txBox="1"/>
          <p:nvPr/>
        </p:nvSpPr>
        <p:spPr>
          <a:xfrm>
            <a:off x="1035406" y="2030095"/>
            <a:ext cx="4673593" cy="3987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3200">
                <a:solidFill>
                  <a:srgbClr val="262626"/>
                </a:solidFill>
                <a:latin typeface="Arial"/>
                <a:ea typeface="Arial"/>
                <a:cs typeface="Arial"/>
                <a:sym typeface="Arial"/>
              </a:rPr>
              <a:t>0.830</a:t>
            </a:r>
            <a:endParaRPr b="1" sz="3200">
              <a:solidFill>
                <a:srgbClr val="262626"/>
              </a:solidFill>
              <a:latin typeface="Arial"/>
              <a:ea typeface="Arial"/>
              <a:cs typeface="Arial"/>
              <a:sym typeface="Arial"/>
            </a:endParaRPr>
          </a:p>
        </p:txBody>
      </p:sp>
      <p:sp>
        <p:nvSpPr>
          <p:cNvPr id="509" name="Google Shape;509;p43"/>
          <p:cNvSpPr/>
          <p:nvPr/>
        </p:nvSpPr>
        <p:spPr>
          <a:xfrm>
            <a:off x="608686" y="2043430"/>
            <a:ext cx="342900" cy="34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1" lang="en-AU" sz="1125">
                <a:solidFill>
                  <a:schemeClr val="lt1"/>
                </a:solidFill>
                <a:latin typeface="Arial"/>
                <a:ea typeface="Arial"/>
                <a:cs typeface="Arial"/>
                <a:sym typeface="Arial"/>
              </a:rPr>
              <a:t>1</a:t>
            </a:r>
            <a:endParaRPr b="1" sz="1125">
              <a:solidFill>
                <a:schemeClr val="lt1"/>
              </a:solidFill>
              <a:latin typeface="Arial"/>
              <a:ea typeface="Arial"/>
              <a:cs typeface="Arial"/>
              <a:sym typeface="Arial"/>
            </a:endParaRPr>
          </a:p>
        </p:txBody>
      </p:sp>
      <p:sp>
        <p:nvSpPr>
          <p:cNvPr id="510" name="Google Shape;510;p43"/>
          <p:cNvSpPr txBox="1"/>
          <p:nvPr/>
        </p:nvSpPr>
        <p:spPr>
          <a:xfrm>
            <a:off x="6905625" y="2367280"/>
            <a:ext cx="4673593" cy="14058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b="1" lang="en-AU" sz="2400">
                <a:solidFill>
                  <a:srgbClr val="595959"/>
                </a:solidFill>
                <a:latin typeface="Arial"/>
                <a:ea typeface="Arial"/>
                <a:cs typeface="Arial"/>
                <a:sym typeface="Arial"/>
              </a:rPr>
              <a:t>75-25</a:t>
            </a:r>
            <a:endParaRPr b="1" sz="2400">
              <a:solidFill>
                <a:srgbClr val="595959"/>
              </a:solidFill>
              <a:latin typeface="Arial"/>
              <a:ea typeface="Arial"/>
              <a:cs typeface="Arial"/>
              <a:sym typeface="Arial"/>
            </a:endParaRPr>
          </a:p>
        </p:txBody>
      </p:sp>
      <p:sp>
        <p:nvSpPr>
          <p:cNvPr id="511" name="Google Shape;511;p43"/>
          <p:cNvSpPr txBox="1"/>
          <p:nvPr/>
        </p:nvSpPr>
        <p:spPr>
          <a:xfrm>
            <a:off x="6905625" y="2030095"/>
            <a:ext cx="4673593" cy="3987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3200">
                <a:solidFill>
                  <a:srgbClr val="7030A0"/>
                </a:solidFill>
                <a:latin typeface="Arial"/>
                <a:ea typeface="Arial"/>
                <a:cs typeface="Arial"/>
                <a:sym typeface="Arial"/>
              </a:rPr>
              <a:t>0.797</a:t>
            </a:r>
            <a:endParaRPr b="1" sz="3200">
              <a:solidFill>
                <a:srgbClr val="7030A0"/>
              </a:solidFill>
              <a:latin typeface="Arial"/>
              <a:ea typeface="Arial"/>
              <a:cs typeface="Arial"/>
              <a:sym typeface="Arial"/>
            </a:endParaRPr>
          </a:p>
        </p:txBody>
      </p:sp>
      <p:sp>
        <p:nvSpPr>
          <p:cNvPr id="512" name="Google Shape;512;p43"/>
          <p:cNvSpPr/>
          <p:nvPr/>
        </p:nvSpPr>
        <p:spPr>
          <a:xfrm>
            <a:off x="6478905" y="2043430"/>
            <a:ext cx="342900" cy="34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1" lang="en-AU" sz="1125">
                <a:solidFill>
                  <a:schemeClr val="lt1"/>
                </a:solidFill>
                <a:latin typeface="Arial"/>
                <a:ea typeface="Arial"/>
                <a:cs typeface="Arial"/>
                <a:sym typeface="Arial"/>
              </a:rPr>
              <a:t>2</a:t>
            </a:r>
            <a:endParaRPr b="1" sz="1125">
              <a:solidFill>
                <a:schemeClr val="lt1"/>
              </a:solidFill>
              <a:latin typeface="Arial"/>
              <a:ea typeface="Arial"/>
              <a:cs typeface="Arial"/>
              <a:sym typeface="Arial"/>
            </a:endParaRPr>
          </a:p>
        </p:txBody>
      </p:sp>
      <p:sp>
        <p:nvSpPr>
          <p:cNvPr id="513" name="Google Shape;513;p43"/>
          <p:cNvSpPr txBox="1"/>
          <p:nvPr/>
        </p:nvSpPr>
        <p:spPr>
          <a:xfrm>
            <a:off x="1035406" y="4843780"/>
            <a:ext cx="4673593" cy="14058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AU" sz="2400">
                <a:solidFill>
                  <a:srgbClr val="595959"/>
                </a:solidFill>
                <a:latin typeface="Arial"/>
                <a:ea typeface="Arial"/>
                <a:cs typeface="Arial"/>
                <a:sym typeface="Arial"/>
              </a:rPr>
              <a:t>70-30</a:t>
            </a:r>
            <a:endParaRPr sz="2400">
              <a:solidFill>
                <a:srgbClr val="595959"/>
              </a:solidFill>
              <a:latin typeface="Arial"/>
              <a:ea typeface="Arial"/>
              <a:cs typeface="Arial"/>
              <a:sym typeface="Arial"/>
            </a:endParaRPr>
          </a:p>
        </p:txBody>
      </p:sp>
      <p:sp>
        <p:nvSpPr>
          <p:cNvPr id="514" name="Google Shape;514;p43"/>
          <p:cNvSpPr txBox="1"/>
          <p:nvPr/>
        </p:nvSpPr>
        <p:spPr>
          <a:xfrm>
            <a:off x="1035406" y="4506595"/>
            <a:ext cx="4673593" cy="3987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3200">
                <a:solidFill>
                  <a:srgbClr val="262626"/>
                </a:solidFill>
                <a:latin typeface="Arial"/>
                <a:ea typeface="Arial"/>
                <a:cs typeface="Arial"/>
                <a:sym typeface="Arial"/>
              </a:rPr>
              <a:t>0.882</a:t>
            </a:r>
            <a:endParaRPr b="1" sz="3200">
              <a:solidFill>
                <a:srgbClr val="262626"/>
              </a:solidFill>
              <a:latin typeface="Arial"/>
              <a:ea typeface="Arial"/>
              <a:cs typeface="Arial"/>
              <a:sym typeface="Arial"/>
            </a:endParaRPr>
          </a:p>
        </p:txBody>
      </p:sp>
      <p:sp>
        <p:nvSpPr>
          <p:cNvPr id="515" name="Google Shape;515;p43"/>
          <p:cNvSpPr/>
          <p:nvPr/>
        </p:nvSpPr>
        <p:spPr>
          <a:xfrm>
            <a:off x="608686" y="4519930"/>
            <a:ext cx="342900" cy="34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1" lang="en-AU" sz="1125">
                <a:solidFill>
                  <a:schemeClr val="lt1"/>
                </a:solidFill>
                <a:latin typeface="Arial"/>
                <a:ea typeface="Arial"/>
                <a:cs typeface="Arial"/>
                <a:sym typeface="Arial"/>
              </a:rPr>
              <a:t>3</a:t>
            </a:r>
            <a:endParaRPr b="1" sz="1125">
              <a:solidFill>
                <a:schemeClr val="lt1"/>
              </a:solidFill>
              <a:latin typeface="Arial"/>
              <a:ea typeface="Arial"/>
              <a:cs typeface="Arial"/>
              <a:sym typeface="Arial"/>
            </a:endParaRPr>
          </a:p>
        </p:txBody>
      </p:sp>
      <p:sp>
        <p:nvSpPr>
          <p:cNvPr id="516" name="Google Shape;516;p43"/>
          <p:cNvSpPr txBox="1"/>
          <p:nvPr/>
        </p:nvSpPr>
        <p:spPr>
          <a:xfrm>
            <a:off x="6905625" y="4843780"/>
            <a:ext cx="4673593" cy="14058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AU" sz="2400">
                <a:solidFill>
                  <a:srgbClr val="595959"/>
                </a:solidFill>
                <a:latin typeface="Arial"/>
                <a:ea typeface="Arial"/>
                <a:cs typeface="Arial"/>
                <a:sym typeface="Arial"/>
              </a:rPr>
              <a:t>65-35</a:t>
            </a:r>
            <a:endParaRPr sz="2400">
              <a:solidFill>
                <a:srgbClr val="595959"/>
              </a:solidFill>
              <a:latin typeface="Arial"/>
              <a:ea typeface="Arial"/>
              <a:cs typeface="Arial"/>
              <a:sym typeface="Arial"/>
            </a:endParaRPr>
          </a:p>
        </p:txBody>
      </p:sp>
      <p:sp>
        <p:nvSpPr>
          <p:cNvPr id="517" name="Google Shape;517;p43"/>
          <p:cNvSpPr txBox="1"/>
          <p:nvPr/>
        </p:nvSpPr>
        <p:spPr>
          <a:xfrm>
            <a:off x="6905625" y="4506595"/>
            <a:ext cx="4673593" cy="3987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3200">
                <a:solidFill>
                  <a:srgbClr val="262626"/>
                </a:solidFill>
                <a:latin typeface="Arial"/>
                <a:ea typeface="Arial"/>
                <a:cs typeface="Arial"/>
                <a:sym typeface="Arial"/>
              </a:rPr>
              <a:t>0.964</a:t>
            </a:r>
            <a:endParaRPr b="1" sz="3200">
              <a:solidFill>
                <a:srgbClr val="262626"/>
              </a:solidFill>
              <a:latin typeface="Arial"/>
              <a:ea typeface="Arial"/>
              <a:cs typeface="Arial"/>
              <a:sym typeface="Arial"/>
            </a:endParaRPr>
          </a:p>
        </p:txBody>
      </p:sp>
      <p:sp>
        <p:nvSpPr>
          <p:cNvPr id="518" name="Google Shape;518;p43"/>
          <p:cNvSpPr/>
          <p:nvPr/>
        </p:nvSpPr>
        <p:spPr>
          <a:xfrm>
            <a:off x="6478905" y="4519930"/>
            <a:ext cx="342900" cy="34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1" lang="en-AU" sz="1125">
                <a:solidFill>
                  <a:schemeClr val="lt1"/>
                </a:solidFill>
                <a:latin typeface="Arial"/>
                <a:ea typeface="Arial"/>
                <a:cs typeface="Arial"/>
                <a:sym typeface="Arial"/>
              </a:rPr>
              <a:t>4</a:t>
            </a:r>
            <a:endParaRPr b="1" sz="1125">
              <a:solidFill>
                <a:schemeClr val="lt1"/>
              </a:solidFill>
              <a:latin typeface="Arial"/>
              <a:ea typeface="Arial"/>
              <a:cs typeface="Arial"/>
              <a:sym typeface="Arial"/>
            </a:endParaRPr>
          </a:p>
        </p:txBody>
      </p:sp>
      <p:sp>
        <p:nvSpPr>
          <p:cNvPr id="519" name="Google Shape;519;p43"/>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Microsoft YaHei"/>
              <a:buNone/>
            </a:pPr>
            <a:r>
              <a:rPr b="1" i="0" lang="en-AU" sz="3600" u="none" cap="none" strike="noStrike">
                <a:solidFill>
                  <a:srgbClr val="262626"/>
                </a:solidFill>
                <a:latin typeface="Microsoft YaHei"/>
                <a:ea typeface="Microsoft YaHei"/>
                <a:cs typeface="Microsoft YaHei"/>
                <a:sym typeface="Microsoft YaHei"/>
              </a:rPr>
              <a:t>SUPPORT VECTOR MACHINE (SVM)</a:t>
            </a:r>
            <a:endParaRPr b="1" i="0" sz="3600" u="none" cap="none" strike="noStrike">
              <a:solidFill>
                <a:srgbClr val="262626"/>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id="525" name="Google Shape;525;p44"/>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526" name="Google Shape;526;p44"/>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527" name="Google Shape;527;p44"/>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RIDGE REGRESSION</a:t>
            </a:r>
            <a:endParaRPr b="1" i="0" sz="3600" u="none" cap="none" strike="noStrike">
              <a:solidFill>
                <a:srgbClr val="262626"/>
              </a:solidFill>
              <a:latin typeface="Arial"/>
              <a:ea typeface="Arial"/>
              <a:cs typeface="Arial"/>
              <a:sym typeface="Arial"/>
            </a:endParaRPr>
          </a:p>
        </p:txBody>
      </p:sp>
      <p:cxnSp>
        <p:nvCxnSpPr>
          <p:cNvPr id="528" name="Google Shape;528;p44"/>
          <p:cNvCxnSpPr/>
          <p:nvPr/>
        </p:nvCxnSpPr>
        <p:spPr>
          <a:xfrm>
            <a:off x="1608838" y="5696674"/>
            <a:ext cx="8974317" cy="18854"/>
          </a:xfrm>
          <a:prstGeom prst="straightConnector1">
            <a:avLst/>
          </a:prstGeom>
          <a:noFill/>
          <a:ln cap="flat" cmpd="sng" w="9525">
            <a:solidFill>
              <a:srgbClr val="7F7F7F"/>
            </a:solidFill>
            <a:prstDash val="solid"/>
            <a:miter lim="800000"/>
            <a:headEnd len="sm" w="sm" type="none"/>
            <a:tailEnd len="sm" w="sm" type="none"/>
          </a:ln>
        </p:spPr>
      </p:cxnSp>
      <p:sp>
        <p:nvSpPr>
          <p:cNvPr id="529" name="Google Shape;529;p44"/>
          <p:cNvSpPr/>
          <p:nvPr/>
        </p:nvSpPr>
        <p:spPr>
          <a:xfrm>
            <a:off x="5157550" y="2076025"/>
            <a:ext cx="1782628" cy="902616"/>
          </a:xfrm>
          <a:prstGeom prst="parallelogram">
            <a:avLst>
              <a:gd fmla="val 25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530" name="Google Shape;530;p44"/>
          <p:cNvSpPr/>
          <p:nvPr/>
        </p:nvSpPr>
        <p:spPr>
          <a:xfrm>
            <a:off x="2521799"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1" name="Google Shape;531;p44"/>
          <p:cNvSpPr/>
          <p:nvPr/>
        </p:nvSpPr>
        <p:spPr>
          <a:xfrm>
            <a:off x="4266239"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2" name="Google Shape;532;p44"/>
          <p:cNvSpPr/>
          <p:nvPr/>
        </p:nvSpPr>
        <p:spPr>
          <a:xfrm>
            <a:off x="6010679"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3" name="Google Shape;533;p44"/>
          <p:cNvSpPr/>
          <p:nvPr/>
        </p:nvSpPr>
        <p:spPr>
          <a:xfrm>
            <a:off x="7755119"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34" name="Google Shape;534;p44"/>
          <p:cNvCxnSpPr/>
          <p:nvPr/>
        </p:nvCxnSpPr>
        <p:spPr>
          <a:xfrm>
            <a:off x="6068384" y="2987985"/>
            <a:ext cx="2593200" cy="11328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535" name="Google Shape;535;p44"/>
          <p:cNvCxnSpPr/>
          <p:nvPr/>
        </p:nvCxnSpPr>
        <p:spPr>
          <a:xfrm flipH="1">
            <a:off x="3475184" y="2987985"/>
            <a:ext cx="2593200" cy="11328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536" name="Google Shape;536;p44"/>
          <p:cNvCxnSpPr/>
          <p:nvPr/>
        </p:nvCxnSpPr>
        <p:spPr>
          <a:xfrm flipH="1" rot="-5400000">
            <a:off x="4919589" y="3820550"/>
            <a:ext cx="575400" cy="12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537" name="Google Shape;537;p44"/>
          <p:cNvCxnSpPr/>
          <p:nvPr/>
        </p:nvCxnSpPr>
        <p:spPr>
          <a:xfrm flipH="1" rot="-5400000">
            <a:off x="6652504" y="3829440"/>
            <a:ext cx="575400" cy="1200"/>
          </a:xfrm>
          <a:prstGeom prst="bentConnector3">
            <a:avLst>
              <a:gd fmla="val 49993" name="adj1"/>
            </a:avLst>
          </a:prstGeom>
          <a:noFill/>
          <a:ln cap="flat" cmpd="sng" w="38100">
            <a:solidFill>
              <a:srgbClr val="BFBFBF"/>
            </a:solidFill>
            <a:prstDash val="solid"/>
            <a:miter lim="800000"/>
            <a:headEnd len="sm" w="sm" type="none"/>
            <a:tailEnd len="med" w="med" type="triangle"/>
          </a:ln>
        </p:spPr>
      </p:cxnSp>
      <p:sp>
        <p:nvSpPr>
          <p:cNvPr id="538" name="Google Shape;538;p44"/>
          <p:cNvSpPr txBox="1"/>
          <p:nvPr/>
        </p:nvSpPr>
        <p:spPr>
          <a:xfrm>
            <a:off x="5330071" y="2216220"/>
            <a:ext cx="1437587" cy="622226"/>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MAE</a:t>
            </a:r>
            <a:endParaRPr sz="2000">
              <a:solidFill>
                <a:schemeClr val="lt1"/>
              </a:solidFill>
              <a:latin typeface="Arial"/>
              <a:ea typeface="Arial"/>
              <a:cs typeface="Arial"/>
              <a:sym typeface="Arial"/>
            </a:endParaRPr>
          </a:p>
        </p:txBody>
      </p:sp>
      <p:sp>
        <p:nvSpPr>
          <p:cNvPr id="539" name="Google Shape;539;p44"/>
          <p:cNvSpPr txBox="1"/>
          <p:nvPr/>
        </p:nvSpPr>
        <p:spPr>
          <a:xfrm>
            <a:off x="2694320" y="4403229"/>
            <a:ext cx="1437587" cy="622226"/>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0.818</a:t>
            </a:r>
            <a:endParaRPr sz="2000">
              <a:solidFill>
                <a:schemeClr val="lt1"/>
              </a:solidFill>
              <a:latin typeface="Arial"/>
              <a:ea typeface="Arial"/>
              <a:cs typeface="Arial"/>
              <a:sym typeface="Arial"/>
            </a:endParaRPr>
          </a:p>
        </p:txBody>
      </p:sp>
      <p:sp>
        <p:nvSpPr>
          <p:cNvPr id="540" name="Google Shape;540;p44"/>
          <p:cNvSpPr txBox="1"/>
          <p:nvPr/>
        </p:nvSpPr>
        <p:spPr>
          <a:xfrm>
            <a:off x="4438760" y="4403229"/>
            <a:ext cx="1437587" cy="622226"/>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None/>
            </a:pPr>
            <a:r>
              <a:rPr b="1" lang="en-AU" sz="1800">
                <a:solidFill>
                  <a:srgbClr val="7030A0"/>
                </a:solidFill>
                <a:latin typeface="Arial"/>
                <a:ea typeface="Arial"/>
                <a:cs typeface="Arial"/>
                <a:sym typeface="Arial"/>
              </a:rPr>
              <a:t>0.794</a:t>
            </a:r>
            <a:endParaRPr b="1" sz="1800">
              <a:solidFill>
                <a:srgbClr val="7030A0"/>
              </a:solidFill>
              <a:latin typeface="Arial"/>
              <a:ea typeface="Arial"/>
              <a:cs typeface="Arial"/>
              <a:sym typeface="Arial"/>
            </a:endParaRPr>
          </a:p>
        </p:txBody>
      </p:sp>
      <p:sp>
        <p:nvSpPr>
          <p:cNvPr id="541" name="Google Shape;541;p44"/>
          <p:cNvSpPr txBox="1"/>
          <p:nvPr/>
        </p:nvSpPr>
        <p:spPr>
          <a:xfrm>
            <a:off x="6183200" y="4403229"/>
            <a:ext cx="1437587" cy="622226"/>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0.876</a:t>
            </a:r>
            <a:endParaRPr sz="2000">
              <a:solidFill>
                <a:schemeClr val="lt1"/>
              </a:solidFill>
              <a:latin typeface="Arial"/>
              <a:ea typeface="Arial"/>
              <a:cs typeface="Arial"/>
              <a:sym typeface="Arial"/>
            </a:endParaRPr>
          </a:p>
        </p:txBody>
      </p:sp>
      <p:sp>
        <p:nvSpPr>
          <p:cNvPr id="542" name="Google Shape;542;p44"/>
          <p:cNvSpPr txBox="1"/>
          <p:nvPr/>
        </p:nvSpPr>
        <p:spPr>
          <a:xfrm>
            <a:off x="7927640" y="4403229"/>
            <a:ext cx="1437587" cy="622226"/>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0.862</a:t>
            </a:r>
            <a:endParaRPr sz="2000">
              <a:solidFill>
                <a:schemeClr val="lt1"/>
              </a:solidFill>
              <a:latin typeface="Arial"/>
              <a:ea typeface="Arial"/>
              <a:cs typeface="Arial"/>
              <a:sym typeface="Arial"/>
            </a:endParaRPr>
          </a:p>
        </p:txBody>
      </p:sp>
      <p:sp>
        <p:nvSpPr>
          <p:cNvPr id="543" name="Google Shape;543;p44"/>
          <p:cNvSpPr txBox="1"/>
          <p:nvPr/>
        </p:nvSpPr>
        <p:spPr>
          <a:xfrm>
            <a:off x="2819400" y="5386070"/>
            <a:ext cx="802640" cy="387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80-20</a:t>
            </a:r>
            <a:endParaRPr sz="1800">
              <a:solidFill>
                <a:schemeClr val="dk1"/>
              </a:solidFill>
              <a:latin typeface="Arial"/>
              <a:ea typeface="Arial"/>
              <a:cs typeface="Arial"/>
              <a:sym typeface="Arial"/>
            </a:endParaRPr>
          </a:p>
        </p:txBody>
      </p:sp>
      <p:sp>
        <p:nvSpPr>
          <p:cNvPr id="544" name="Google Shape;544;p44"/>
          <p:cNvSpPr txBox="1"/>
          <p:nvPr/>
        </p:nvSpPr>
        <p:spPr>
          <a:xfrm>
            <a:off x="4522470" y="5385435"/>
            <a:ext cx="1052195" cy="311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2000">
                <a:solidFill>
                  <a:schemeClr val="dk1"/>
                </a:solidFill>
                <a:latin typeface="Arial"/>
                <a:ea typeface="Arial"/>
                <a:cs typeface="Arial"/>
                <a:sym typeface="Arial"/>
              </a:rPr>
              <a:t>75-25</a:t>
            </a:r>
            <a:endParaRPr b="1" sz="2000">
              <a:solidFill>
                <a:schemeClr val="dk1"/>
              </a:solidFill>
              <a:latin typeface="Arial"/>
              <a:ea typeface="Arial"/>
              <a:cs typeface="Arial"/>
              <a:sym typeface="Arial"/>
            </a:endParaRPr>
          </a:p>
        </p:txBody>
      </p:sp>
      <p:sp>
        <p:nvSpPr>
          <p:cNvPr id="545" name="Google Shape;545;p44"/>
          <p:cNvSpPr txBox="1"/>
          <p:nvPr/>
        </p:nvSpPr>
        <p:spPr>
          <a:xfrm>
            <a:off x="6337300" y="5366385"/>
            <a:ext cx="922020" cy="3689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70-30</a:t>
            </a:r>
            <a:endParaRPr sz="1800">
              <a:solidFill>
                <a:schemeClr val="dk1"/>
              </a:solidFill>
              <a:latin typeface="Arial"/>
              <a:ea typeface="Arial"/>
              <a:cs typeface="Arial"/>
              <a:sym typeface="Arial"/>
            </a:endParaRPr>
          </a:p>
        </p:txBody>
      </p:sp>
      <p:sp>
        <p:nvSpPr>
          <p:cNvPr id="546" name="Google Shape;546;p44"/>
          <p:cNvSpPr txBox="1"/>
          <p:nvPr/>
        </p:nvSpPr>
        <p:spPr>
          <a:xfrm>
            <a:off x="7927975" y="5385435"/>
            <a:ext cx="1169035" cy="3105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65-35</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5"/>
          <p:cNvSpPr/>
          <p:nvPr/>
        </p:nvSpPr>
        <p:spPr>
          <a:xfrm>
            <a:off x="292075" y="303809"/>
            <a:ext cx="11607851" cy="625038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53" name="Google Shape;553;p45"/>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554" name="Google Shape;554;p45"/>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555" name="Google Shape;555;p45"/>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ADA BOOSTING</a:t>
            </a:r>
            <a:endParaRPr b="1" i="0" sz="3600" u="none" cap="none" strike="noStrike">
              <a:solidFill>
                <a:srgbClr val="262626"/>
              </a:solidFill>
              <a:latin typeface="Arial"/>
              <a:ea typeface="Arial"/>
              <a:cs typeface="Arial"/>
              <a:sym typeface="Arial"/>
            </a:endParaRPr>
          </a:p>
        </p:txBody>
      </p:sp>
      <p:sp>
        <p:nvSpPr>
          <p:cNvPr id="556" name="Google Shape;556;p45"/>
          <p:cNvSpPr/>
          <p:nvPr/>
        </p:nvSpPr>
        <p:spPr>
          <a:xfrm>
            <a:off x="660788"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latin typeface="Arial"/>
                <a:ea typeface="Arial"/>
                <a:cs typeface="Arial"/>
                <a:sym typeface="Arial"/>
              </a:rPr>
              <a:t>80-20</a:t>
            </a:r>
            <a:endParaRPr sz="2400">
              <a:solidFill>
                <a:schemeClr val="dk1"/>
              </a:solidFill>
              <a:latin typeface="Arial"/>
              <a:ea typeface="Arial"/>
              <a:cs typeface="Arial"/>
              <a:sym typeface="Arial"/>
            </a:endParaRPr>
          </a:p>
        </p:txBody>
      </p:sp>
      <p:sp>
        <p:nvSpPr>
          <p:cNvPr id="557" name="Google Shape;557;p45"/>
          <p:cNvSpPr txBox="1"/>
          <p:nvPr/>
        </p:nvSpPr>
        <p:spPr>
          <a:xfrm>
            <a:off x="660788"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0.901</a:t>
            </a:r>
            <a:endParaRPr b="1" sz="2400">
              <a:solidFill>
                <a:schemeClr val="dk1"/>
              </a:solidFill>
              <a:latin typeface="Arial"/>
              <a:ea typeface="Arial"/>
              <a:cs typeface="Arial"/>
              <a:sym typeface="Arial"/>
            </a:endParaRPr>
          </a:p>
        </p:txBody>
      </p:sp>
      <p:sp>
        <p:nvSpPr>
          <p:cNvPr id="558" name="Google Shape;558;p45"/>
          <p:cNvSpPr/>
          <p:nvPr/>
        </p:nvSpPr>
        <p:spPr>
          <a:xfrm>
            <a:off x="3420714"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b="1" lang="en-AU" sz="2400">
                <a:solidFill>
                  <a:schemeClr val="dk1"/>
                </a:solidFill>
                <a:latin typeface="Arial"/>
                <a:ea typeface="Arial"/>
                <a:cs typeface="Arial"/>
                <a:sym typeface="Arial"/>
              </a:rPr>
              <a:t>7</a:t>
            </a:r>
            <a:r>
              <a:rPr b="1" lang="en-AU" sz="2400">
                <a:solidFill>
                  <a:schemeClr val="dk1"/>
                </a:solidFill>
              </a:rPr>
              <a:t>0</a:t>
            </a:r>
            <a:r>
              <a:rPr b="1" lang="en-AU" sz="2400">
                <a:solidFill>
                  <a:schemeClr val="dk1"/>
                </a:solidFill>
                <a:latin typeface="Arial"/>
                <a:ea typeface="Arial"/>
                <a:cs typeface="Arial"/>
                <a:sym typeface="Arial"/>
              </a:rPr>
              <a:t>-</a:t>
            </a:r>
            <a:r>
              <a:rPr b="1" lang="en-AU" sz="2400">
                <a:solidFill>
                  <a:schemeClr val="dk1"/>
                </a:solidFill>
              </a:rPr>
              <a:t>30</a:t>
            </a:r>
            <a:endParaRPr b="1" sz="2400">
              <a:solidFill>
                <a:schemeClr val="dk1"/>
              </a:solidFill>
              <a:latin typeface="Arial"/>
              <a:ea typeface="Arial"/>
              <a:cs typeface="Arial"/>
              <a:sym typeface="Arial"/>
            </a:endParaRPr>
          </a:p>
        </p:txBody>
      </p:sp>
      <p:sp>
        <p:nvSpPr>
          <p:cNvPr id="559" name="Google Shape;559;p45"/>
          <p:cNvSpPr txBox="1"/>
          <p:nvPr/>
        </p:nvSpPr>
        <p:spPr>
          <a:xfrm>
            <a:off x="3420714"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rgbClr val="7B32B2"/>
              </a:buClr>
              <a:buSzPts val="2400"/>
              <a:buFont typeface="Arial"/>
              <a:buNone/>
            </a:pPr>
            <a:r>
              <a:rPr b="1" lang="en-AU" sz="2400">
                <a:solidFill>
                  <a:srgbClr val="7B32B2"/>
                </a:solidFill>
                <a:latin typeface="Arial"/>
                <a:ea typeface="Arial"/>
                <a:cs typeface="Arial"/>
                <a:sym typeface="Arial"/>
              </a:rPr>
              <a:t>0.847</a:t>
            </a:r>
            <a:endParaRPr b="1" sz="2400">
              <a:solidFill>
                <a:srgbClr val="7B32B2"/>
              </a:solidFill>
              <a:latin typeface="Arial"/>
              <a:ea typeface="Arial"/>
              <a:cs typeface="Arial"/>
              <a:sym typeface="Arial"/>
            </a:endParaRPr>
          </a:p>
        </p:txBody>
      </p:sp>
      <p:sp>
        <p:nvSpPr>
          <p:cNvPr id="560" name="Google Shape;560;p45"/>
          <p:cNvSpPr/>
          <p:nvPr/>
        </p:nvSpPr>
        <p:spPr>
          <a:xfrm>
            <a:off x="6180640"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rPr>
              <a:t>75</a:t>
            </a:r>
            <a:r>
              <a:rPr lang="en-AU" sz="2400">
                <a:solidFill>
                  <a:schemeClr val="dk1"/>
                </a:solidFill>
                <a:latin typeface="Arial"/>
                <a:ea typeface="Arial"/>
                <a:cs typeface="Arial"/>
                <a:sym typeface="Arial"/>
              </a:rPr>
              <a:t>-</a:t>
            </a:r>
            <a:r>
              <a:rPr lang="en-AU" sz="2400">
                <a:solidFill>
                  <a:schemeClr val="dk1"/>
                </a:solidFill>
              </a:rPr>
              <a:t>25</a:t>
            </a:r>
            <a:endParaRPr sz="2400">
              <a:solidFill>
                <a:schemeClr val="dk1"/>
              </a:solidFill>
              <a:latin typeface="Arial"/>
              <a:ea typeface="Arial"/>
              <a:cs typeface="Arial"/>
              <a:sym typeface="Arial"/>
            </a:endParaRPr>
          </a:p>
        </p:txBody>
      </p:sp>
      <p:sp>
        <p:nvSpPr>
          <p:cNvPr id="561" name="Google Shape;561;p45"/>
          <p:cNvSpPr txBox="1"/>
          <p:nvPr/>
        </p:nvSpPr>
        <p:spPr>
          <a:xfrm>
            <a:off x="6180640"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0.961</a:t>
            </a:r>
            <a:endParaRPr b="1" sz="2400">
              <a:solidFill>
                <a:schemeClr val="dk1"/>
              </a:solidFill>
              <a:latin typeface="Arial"/>
              <a:ea typeface="Arial"/>
              <a:cs typeface="Arial"/>
              <a:sym typeface="Arial"/>
            </a:endParaRPr>
          </a:p>
        </p:txBody>
      </p:sp>
      <p:sp>
        <p:nvSpPr>
          <p:cNvPr id="562" name="Google Shape;562;p45"/>
          <p:cNvSpPr/>
          <p:nvPr/>
        </p:nvSpPr>
        <p:spPr>
          <a:xfrm>
            <a:off x="8940566"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latin typeface="Arial"/>
                <a:ea typeface="Arial"/>
                <a:cs typeface="Arial"/>
                <a:sym typeface="Arial"/>
              </a:rPr>
              <a:t>65-35</a:t>
            </a:r>
            <a:endParaRPr sz="2400">
              <a:solidFill>
                <a:schemeClr val="dk1"/>
              </a:solidFill>
              <a:latin typeface="Arial"/>
              <a:ea typeface="Arial"/>
              <a:cs typeface="Arial"/>
              <a:sym typeface="Arial"/>
            </a:endParaRPr>
          </a:p>
        </p:txBody>
      </p:sp>
      <p:sp>
        <p:nvSpPr>
          <p:cNvPr id="563" name="Google Shape;563;p45"/>
          <p:cNvSpPr txBox="1"/>
          <p:nvPr/>
        </p:nvSpPr>
        <p:spPr>
          <a:xfrm>
            <a:off x="8940566"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0.919</a:t>
            </a:r>
            <a:endParaRPr b="1" sz="2400">
              <a:solidFill>
                <a:schemeClr val="dk1"/>
              </a:solidFill>
              <a:latin typeface="Arial"/>
              <a:ea typeface="Arial"/>
              <a:cs typeface="Arial"/>
              <a:sym typeface="Arial"/>
            </a:endParaRPr>
          </a:p>
        </p:txBody>
      </p:sp>
      <p:cxnSp>
        <p:nvCxnSpPr>
          <p:cNvPr id="564" name="Google Shape;564;p45"/>
          <p:cNvCxnSpPr/>
          <p:nvPr/>
        </p:nvCxnSpPr>
        <p:spPr>
          <a:xfrm>
            <a:off x="3336161" y="2149170"/>
            <a:ext cx="0" cy="1196952"/>
          </a:xfrm>
          <a:prstGeom prst="straightConnector1">
            <a:avLst/>
          </a:prstGeom>
          <a:noFill/>
          <a:ln cap="rnd" cmpd="sng" w="9525">
            <a:solidFill>
              <a:srgbClr val="BFBFBF"/>
            </a:solidFill>
            <a:prstDash val="solid"/>
            <a:round/>
            <a:headEnd len="sm" w="sm" type="none"/>
            <a:tailEnd len="sm" w="sm" type="none"/>
          </a:ln>
        </p:spPr>
      </p:cxnSp>
      <p:cxnSp>
        <p:nvCxnSpPr>
          <p:cNvPr id="565" name="Google Shape;565;p45"/>
          <p:cNvCxnSpPr/>
          <p:nvPr/>
        </p:nvCxnSpPr>
        <p:spPr>
          <a:xfrm>
            <a:off x="6096087" y="2149170"/>
            <a:ext cx="0" cy="1196952"/>
          </a:xfrm>
          <a:prstGeom prst="straightConnector1">
            <a:avLst/>
          </a:prstGeom>
          <a:noFill/>
          <a:ln cap="rnd" cmpd="sng" w="9525">
            <a:solidFill>
              <a:srgbClr val="BFBFBF"/>
            </a:solidFill>
            <a:prstDash val="solid"/>
            <a:round/>
            <a:headEnd len="sm" w="sm" type="none"/>
            <a:tailEnd len="sm" w="sm" type="none"/>
          </a:ln>
        </p:spPr>
      </p:cxnSp>
      <p:cxnSp>
        <p:nvCxnSpPr>
          <p:cNvPr id="566" name="Google Shape;566;p45"/>
          <p:cNvCxnSpPr/>
          <p:nvPr/>
        </p:nvCxnSpPr>
        <p:spPr>
          <a:xfrm>
            <a:off x="8856013" y="2149170"/>
            <a:ext cx="0" cy="1196952"/>
          </a:xfrm>
          <a:prstGeom prst="straightConnector1">
            <a:avLst/>
          </a:prstGeom>
          <a:noFill/>
          <a:ln cap="rnd" cmpd="sng" w="9525">
            <a:solidFill>
              <a:srgbClr val="BFBFBF"/>
            </a:solidFill>
            <a:prstDash val="solid"/>
            <a:round/>
            <a:headEnd len="sm" w="sm" type="none"/>
            <a:tailEnd len="sm" w="sm" type="none"/>
          </a:ln>
        </p:spPr>
      </p:cxnSp>
      <p:sp>
        <p:nvSpPr>
          <p:cNvPr id="567" name="Google Shape;567;p45"/>
          <p:cNvSpPr/>
          <p:nvPr/>
        </p:nvSpPr>
        <p:spPr>
          <a:xfrm flipH="1" rot="10800000">
            <a:off x="5788732" y="4783535"/>
            <a:ext cx="3173729"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rgbClr val="B69191">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68" name="Google Shape;568;p45"/>
          <p:cNvSpPr/>
          <p:nvPr/>
        </p:nvSpPr>
        <p:spPr>
          <a:xfrm flipH="1" rot="10800000">
            <a:off x="3227141" y="4783535"/>
            <a:ext cx="3173729"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69" name="Google Shape;569;p45"/>
          <p:cNvSpPr/>
          <p:nvPr/>
        </p:nvSpPr>
        <p:spPr>
          <a:xfrm flipH="1" rot="10800000">
            <a:off x="660005" y="4783533"/>
            <a:ext cx="3181656"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rgbClr val="B69191">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70" name="Google Shape;570;p45"/>
          <p:cNvSpPr/>
          <p:nvPr/>
        </p:nvSpPr>
        <p:spPr>
          <a:xfrm flipH="1" rot="10800000">
            <a:off x="8350322" y="4783534"/>
            <a:ext cx="3181666"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cxnSp>
        <p:nvCxnSpPr>
          <p:cNvPr id="571" name="Google Shape;571;p45"/>
          <p:cNvCxnSpPr/>
          <p:nvPr/>
        </p:nvCxnSpPr>
        <p:spPr>
          <a:xfrm rot="10800000">
            <a:off x="2252415"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572" name="Google Shape;572;p45"/>
          <p:cNvCxnSpPr/>
          <p:nvPr/>
        </p:nvCxnSpPr>
        <p:spPr>
          <a:xfrm rot="10800000">
            <a:off x="9937187"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573" name="Google Shape;573;p45"/>
          <p:cNvCxnSpPr/>
          <p:nvPr/>
        </p:nvCxnSpPr>
        <p:spPr>
          <a:xfrm rot="10800000">
            <a:off x="7375596"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574" name="Google Shape;574;p45"/>
          <p:cNvCxnSpPr/>
          <p:nvPr/>
        </p:nvCxnSpPr>
        <p:spPr>
          <a:xfrm rot="10800000">
            <a:off x="4814006" y="3848072"/>
            <a:ext cx="0" cy="864000"/>
          </a:xfrm>
          <a:prstGeom prst="straightConnector1">
            <a:avLst/>
          </a:prstGeom>
          <a:noFill/>
          <a:ln cap="flat" cmpd="sng" w="9525">
            <a:solidFill>
              <a:srgbClr val="BFBFBF"/>
            </a:solidFill>
            <a:prstDash val="solid"/>
            <a:miter lim="800000"/>
            <a:headEnd len="med" w="med" type="oval"/>
            <a:tailEnd len="med" w="med" type="oval"/>
          </a:ln>
        </p:spPr>
      </p:cxnSp>
      <p:sp>
        <p:nvSpPr>
          <p:cNvPr id="575" name="Google Shape;575;p45"/>
          <p:cNvSpPr/>
          <p:nvPr/>
        </p:nvSpPr>
        <p:spPr>
          <a:xfrm>
            <a:off x="7158880" y="5224870"/>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576" name="Google Shape;576;p45"/>
          <p:cNvSpPr/>
          <p:nvPr/>
        </p:nvSpPr>
        <p:spPr>
          <a:xfrm>
            <a:off x="4597290" y="5199672"/>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577" name="Google Shape;577;p45"/>
          <p:cNvSpPr/>
          <p:nvPr/>
        </p:nvSpPr>
        <p:spPr>
          <a:xfrm>
            <a:off x="2035700" y="5207577"/>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578" name="Google Shape;578;p45"/>
          <p:cNvSpPr/>
          <p:nvPr/>
        </p:nvSpPr>
        <p:spPr>
          <a:xfrm>
            <a:off x="9720471" y="5196218"/>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6"/>
          <p:cNvSpPr/>
          <p:nvPr/>
        </p:nvSpPr>
        <p:spPr>
          <a:xfrm>
            <a:off x="0" y="920641"/>
            <a:ext cx="12192000" cy="50167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85" name="Google Shape;585;p46"/>
          <p:cNvPicPr preferRelativeResize="0"/>
          <p:nvPr/>
        </p:nvPicPr>
        <p:blipFill rotWithShape="1">
          <a:blip r:embed="rId3">
            <a:alphaModFix/>
          </a:blip>
          <a:srcRect b="0" l="0" r="0" t="0"/>
          <a:stretch/>
        </p:blipFill>
        <p:spPr>
          <a:xfrm>
            <a:off x="10571797" y="5504055"/>
            <a:ext cx="1620202" cy="1353945"/>
          </a:xfrm>
          <a:prstGeom prst="rect">
            <a:avLst/>
          </a:prstGeom>
          <a:noFill/>
          <a:ln>
            <a:noFill/>
          </a:ln>
        </p:spPr>
      </p:pic>
      <p:pic>
        <p:nvPicPr>
          <p:cNvPr id="586" name="Google Shape;586;p46"/>
          <p:cNvPicPr preferRelativeResize="0"/>
          <p:nvPr/>
        </p:nvPicPr>
        <p:blipFill rotWithShape="1">
          <a:blip r:embed="rId4">
            <a:alphaModFix/>
          </a:blip>
          <a:srcRect b="0" l="0" r="0" t="0"/>
          <a:stretch/>
        </p:blipFill>
        <p:spPr>
          <a:xfrm>
            <a:off x="0" y="5504055"/>
            <a:ext cx="1620202" cy="1353945"/>
          </a:xfrm>
          <a:prstGeom prst="rect">
            <a:avLst/>
          </a:prstGeom>
          <a:noFill/>
          <a:ln>
            <a:noFill/>
          </a:ln>
        </p:spPr>
      </p:pic>
      <p:grpSp>
        <p:nvGrpSpPr>
          <p:cNvPr id="587" name="Google Shape;587;p46"/>
          <p:cNvGrpSpPr/>
          <p:nvPr/>
        </p:nvGrpSpPr>
        <p:grpSpPr>
          <a:xfrm>
            <a:off x="943610" y="1550670"/>
            <a:ext cx="3263265" cy="1296670"/>
            <a:chOff x="3717" y="3917"/>
            <a:chExt cx="5139" cy="2042"/>
          </a:xfrm>
        </p:grpSpPr>
        <p:sp>
          <p:nvSpPr>
            <p:cNvPr id="588" name="Google Shape;588;p46"/>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0.786</a:t>
              </a:r>
              <a:endParaRPr b="1" sz="4800">
                <a:solidFill>
                  <a:srgbClr val="262626"/>
                </a:solidFill>
                <a:latin typeface="Arial"/>
                <a:ea typeface="Arial"/>
                <a:cs typeface="Arial"/>
                <a:sym typeface="Arial"/>
              </a:endParaRPr>
            </a:p>
          </p:txBody>
        </p:sp>
        <p:sp>
          <p:nvSpPr>
            <p:cNvPr id="589" name="Google Shape;589;p46"/>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AU" sz="2400">
                  <a:solidFill>
                    <a:srgbClr val="3F3F3F"/>
                  </a:solidFill>
                </a:rPr>
                <a:t>75</a:t>
              </a:r>
              <a:r>
                <a:rPr lang="en-AU" sz="2400">
                  <a:solidFill>
                    <a:srgbClr val="3F3F3F"/>
                  </a:solidFill>
                  <a:latin typeface="Arial"/>
                  <a:ea typeface="Arial"/>
                  <a:cs typeface="Arial"/>
                  <a:sym typeface="Arial"/>
                </a:rPr>
                <a:t>-2</a:t>
              </a:r>
              <a:r>
                <a:rPr lang="en-AU" sz="2400">
                  <a:solidFill>
                    <a:srgbClr val="3F3F3F"/>
                  </a:solidFill>
                </a:rPr>
                <a:t>5</a:t>
              </a:r>
              <a:endParaRPr sz="2400">
                <a:solidFill>
                  <a:srgbClr val="3F3F3F"/>
                </a:solidFill>
                <a:latin typeface="Arial"/>
                <a:ea typeface="Arial"/>
                <a:cs typeface="Arial"/>
                <a:sym typeface="Arial"/>
              </a:endParaRPr>
            </a:p>
          </p:txBody>
        </p:sp>
      </p:grpSp>
      <p:grpSp>
        <p:nvGrpSpPr>
          <p:cNvPr id="590" name="Google Shape;590;p46"/>
          <p:cNvGrpSpPr/>
          <p:nvPr/>
        </p:nvGrpSpPr>
        <p:grpSpPr>
          <a:xfrm>
            <a:off x="7998460" y="1550035"/>
            <a:ext cx="3263265" cy="1296670"/>
            <a:chOff x="3717" y="3917"/>
            <a:chExt cx="5139" cy="2042"/>
          </a:xfrm>
        </p:grpSpPr>
        <p:sp>
          <p:nvSpPr>
            <p:cNvPr id="591" name="Google Shape;591;p46"/>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7B32B2"/>
                  </a:solidFill>
                  <a:latin typeface="Arial"/>
                  <a:ea typeface="Arial"/>
                  <a:cs typeface="Arial"/>
                  <a:sym typeface="Arial"/>
                </a:rPr>
                <a:t>0.773</a:t>
              </a:r>
              <a:endParaRPr b="1" sz="4800">
                <a:solidFill>
                  <a:srgbClr val="7B32B2"/>
                </a:solidFill>
                <a:latin typeface="Arial"/>
                <a:ea typeface="Arial"/>
                <a:cs typeface="Arial"/>
                <a:sym typeface="Arial"/>
              </a:endParaRPr>
            </a:p>
          </p:txBody>
        </p:sp>
        <p:sp>
          <p:nvSpPr>
            <p:cNvPr id="592" name="Google Shape;592;p46"/>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AU" sz="2400">
                  <a:solidFill>
                    <a:srgbClr val="3F3F3F"/>
                  </a:solidFill>
                </a:rPr>
                <a:t>80</a:t>
              </a:r>
              <a:r>
                <a:rPr b="1" lang="en-AU" sz="2400">
                  <a:solidFill>
                    <a:srgbClr val="3F3F3F"/>
                  </a:solidFill>
                  <a:latin typeface="Arial"/>
                  <a:ea typeface="Arial"/>
                  <a:cs typeface="Arial"/>
                  <a:sym typeface="Arial"/>
                </a:rPr>
                <a:t>-2</a:t>
              </a:r>
              <a:r>
                <a:rPr b="1" lang="en-AU" sz="2400">
                  <a:solidFill>
                    <a:srgbClr val="3F3F3F"/>
                  </a:solidFill>
                </a:rPr>
                <a:t>0</a:t>
              </a:r>
              <a:endParaRPr b="1" sz="2400">
                <a:solidFill>
                  <a:srgbClr val="3F3F3F"/>
                </a:solidFill>
                <a:latin typeface="Arial"/>
                <a:ea typeface="Arial"/>
                <a:cs typeface="Arial"/>
                <a:sym typeface="Arial"/>
              </a:endParaRPr>
            </a:p>
          </p:txBody>
        </p:sp>
      </p:grpSp>
      <p:grpSp>
        <p:nvGrpSpPr>
          <p:cNvPr id="593" name="Google Shape;593;p46"/>
          <p:cNvGrpSpPr/>
          <p:nvPr/>
        </p:nvGrpSpPr>
        <p:grpSpPr>
          <a:xfrm>
            <a:off x="4471035" y="1550035"/>
            <a:ext cx="3263265" cy="1296670"/>
            <a:chOff x="3717" y="3917"/>
            <a:chExt cx="5139" cy="2042"/>
          </a:xfrm>
        </p:grpSpPr>
        <p:sp>
          <p:nvSpPr>
            <p:cNvPr id="594" name="Google Shape;594;p46"/>
            <p:cNvSpPr txBox="1"/>
            <p:nvPr/>
          </p:nvSpPr>
          <p:spPr>
            <a:xfrm>
              <a:off x="3717" y="3917"/>
              <a:ext cx="5138" cy="1307"/>
            </a:xfrm>
            <a:prstGeom prst="rect">
              <a:avLst/>
            </a:prstGeom>
            <a:noFill/>
            <a:ln>
              <a:noFill/>
            </a:ln>
          </p:spPr>
          <p:txBody>
            <a:bodyPr anchorCtr="0" anchor="t" bIns="45700" lIns="91425" spcFirstLastPara="1" rIns="91425" wrap="square" tIns="45700">
              <a:normAutofit fontScale="90000"/>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XGBOOST</a:t>
              </a:r>
              <a:endParaRPr b="1" sz="4800">
                <a:solidFill>
                  <a:srgbClr val="262626"/>
                </a:solidFill>
                <a:latin typeface="Arial"/>
                <a:ea typeface="Arial"/>
                <a:cs typeface="Arial"/>
                <a:sym typeface="Arial"/>
              </a:endParaRPr>
            </a:p>
          </p:txBody>
        </p:sp>
        <p:sp>
          <p:nvSpPr>
            <p:cNvPr id="595" name="Google Shape;595;p46"/>
            <p:cNvSpPr txBox="1"/>
            <p:nvPr/>
          </p:nvSpPr>
          <p:spPr>
            <a:xfrm>
              <a:off x="3717" y="5234"/>
              <a:ext cx="5139" cy="725"/>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en-AU" sz="1600">
                  <a:solidFill>
                    <a:srgbClr val="3F3F3F"/>
                  </a:solidFill>
                  <a:latin typeface="Arial"/>
                  <a:ea typeface="Arial"/>
                  <a:cs typeface="Arial"/>
                  <a:sym typeface="Arial"/>
                </a:rPr>
                <a:t>MAE</a:t>
              </a:r>
              <a:endParaRPr sz="1600">
                <a:solidFill>
                  <a:srgbClr val="3F3F3F"/>
                </a:solidFill>
                <a:latin typeface="Arial"/>
                <a:ea typeface="Arial"/>
                <a:cs typeface="Arial"/>
                <a:sym typeface="Arial"/>
              </a:endParaRPr>
            </a:p>
          </p:txBody>
        </p:sp>
      </p:grpSp>
      <p:grpSp>
        <p:nvGrpSpPr>
          <p:cNvPr id="596" name="Google Shape;596;p46"/>
          <p:cNvGrpSpPr/>
          <p:nvPr/>
        </p:nvGrpSpPr>
        <p:grpSpPr>
          <a:xfrm>
            <a:off x="2700655" y="4185920"/>
            <a:ext cx="3263265" cy="1296670"/>
            <a:chOff x="3717" y="3917"/>
            <a:chExt cx="5139" cy="2042"/>
          </a:xfrm>
        </p:grpSpPr>
        <p:sp>
          <p:nvSpPr>
            <p:cNvPr id="597" name="Google Shape;597;p46"/>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0.930</a:t>
              </a:r>
              <a:endParaRPr b="1" sz="4800">
                <a:solidFill>
                  <a:srgbClr val="262626"/>
                </a:solidFill>
                <a:latin typeface="Arial"/>
                <a:ea typeface="Arial"/>
                <a:cs typeface="Arial"/>
                <a:sym typeface="Arial"/>
              </a:endParaRPr>
            </a:p>
          </p:txBody>
        </p:sp>
        <p:sp>
          <p:nvSpPr>
            <p:cNvPr id="598" name="Google Shape;598;p46"/>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AU" sz="2400">
                  <a:solidFill>
                    <a:srgbClr val="3F3F3F"/>
                  </a:solidFill>
                  <a:latin typeface="Arial"/>
                  <a:ea typeface="Arial"/>
                  <a:cs typeface="Arial"/>
                  <a:sym typeface="Arial"/>
                </a:rPr>
                <a:t>70-30</a:t>
              </a:r>
              <a:endParaRPr sz="2400">
                <a:solidFill>
                  <a:srgbClr val="3F3F3F"/>
                </a:solidFill>
                <a:latin typeface="Arial"/>
                <a:ea typeface="Arial"/>
                <a:cs typeface="Arial"/>
                <a:sym typeface="Arial"/>
              </a:endParaRPr>
            </a:p>
          </p:txBody>
        </p:sp>
      </p:grpSp>
      <p:grpSp>
        <p:nvGrpSpPr>
          <p:cNvPr id="599" name="Google Shape;599;p46"/>
          <p:cNvGrpSpPr/>
          <p:nvPr/>
        </p:nvGrpSpPr>
        <p:grpSpPr>
          <a:xfrm>
            <a:off x="6228080" y="4185285"/>
            <a:ext cx="3263265" cy="1296670"/>
            <a:chOff x="3717" y="3917"/>
            <a:chExt cx="5139" cy="2042"/>
          </a:xfrm>
        </p:grpSpPr>
        <p:sp>
          <p:nvSpPr>
            <p:cNvPr id="600" name="Google Shape;600;p46"/>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0.891</a:t>
              </a:r>
              <a:endParaRPr b="1" sz="4800">
                <a:solidFill>
                  <a:srgbClr val="262626"/>
                </a:solidFill>
                <a:latin typeface="Arial"/>
                <a:ea typeface="Arial"/>
                <a:cs typeface="Arial"/>
                <a:sym typeface="Arial"/>
              </a:endParaRPr>
            </a:p>
          </p:txBody>
        </p:sp>
        <p:sp>
          <p:nvSpPr>
            <p:cNvPr id="601" name="Google Shape;601;p46"/>
            <p:cNvSpPr txBox="1"/>
            <p:nvPr/>
          </p:nvSpPr>
          <p:spPr>
            <a:xfrm>
              <a:off x="3717" y="5234"/>
              <a:ext cx="5139" cy="725"/>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en-AU" sz="1600">
                  <a:solidFill>
                    <a:srgbClr val="3F3F3F"/>
                  </a:solidFill>
                  <a:latin typeface="Arial"/>
                  <a:ea typeface="Arial"/>
                  <a:cs typeface="Arial"/>
                  <a:sym typeface="Arial"/>
                </a:rPr>
                <a:t>65-35</a:t>
              </a:r>
              <a:endParaRPr sz="1600">
                <a:solidFill>
                  <a:srgbClr val="3F3F3F"/>
                </a:solidFill>
                <a:latin typeface="Arial"/>
                <a:ea typeface="Arial"/>
                <a:cs typeface="Arial"/>
                <a:sym typeface="Arial"/>
              </a:endParaRPr>
            </a:p>
          </p:txBody>
        </p:sp>
      </p:grpSp>
      <p:cxnSp>
        <p:nvCxnSpPr>
          <p:cNvPr id="602" name="Google Shape;602;p46"/>
          <p:cNvCxnSpPr/>
          <p:nvPr/>
        </p:nvCxnSpPr>
        <p:spPr>
          <a:xfrm>
            <a:off x="955675" y="3515995"/>
            <a:ext cx="10293350" cy="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603" name="Google Shape;603;p46"/>
          <p:cNvCxnSpPr/>
          <p:nvPr/>
        </p:nvCxnSpPr>
        <p:spPr>
          <a:xfrm>
            <a:off x="4335145" y="117729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604" name="Google Shape;604;p46"/>
          <p:cNvCxnSpPr/>
          <p:nvPr/>
        </p:nvCxnSpPr>
        <p:spPr>
          <a:xfrm>
            <a:off x="7869555" y="117729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605" name="Google Shape;605;p46"/>
          <p:cNvCxnSpPr/>
          <p:nvPr/>
        </p:nvCxnSpPr>
        <p:spPr>
          <a:xfrm>
            <a:off x="6102350" y="351536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7"/>
          <p:cNvSpPr/>
          <p:nvPr/>
        </p:nvSpPr>
        <p:spPr>
          <a:xfrm>
            <a:off x="0" y="953691"/>
            <a:ext cx="12192000" cy="49506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12" name="Google Shape;612;p47"/>
          <p:cNvPicPr preferRelativeResize="0"/>
          <p:nvPr/>
        </p:nvPicPr>
        <p:blipFill rotWithShape="1">
          <a:blip r:embed="rId3">
            <a:alphaModFix/>
          </a:blip>
          <a:srcRect b="0" l="0" r="0" t="0"/>
          <a:stretch/>
        </p:blipFill>
        <p:spPr>
          <a:xfrm>
            <a:off x="10571797" y="5504055"/>
            <a:ext cx="1620202" cy="1353945"/>
          </a:xfrm>
          <a:prstGeom prst="rect">
            <a:avLst/>
          </a:prstGeom>
          <a:noFill/>
          <a:ln>
            <a:noFill/>
          </a:ln>
        </p:spPr>
      </p:pic>
      <p:pic>
        <p:nvPicPr>
          <p:cNvPr id="613" name="Google Shape;613;p47"/>
          <p:cNvPicPr preferRelativeResize="0"/>
          <p:nvPr/>
        </p:nvPicPr>
        <p:blipFill rotWithShape="1">
          <a:blip r:embed="rId4">
            <a:alphaModFix/>
          </a:blip>
          <a:srcRect b="0" l="0" r="0" t="0"/>
          <a:stretch/>
        </p:blipFill>
        <p:spPr>
          <a:xfrm>
            <a:off x="0" y="5504055"/>
            <a:ext cx="1620202" cy="1353945"/>
          </a:xfrm>
          <a:prstGeom prst="rect">
            <a:avLst/>
          </a:prstGeom>
          <a:noFill/>
          <a:ln>
            <a:noFill/>
          </a:ln>
        </p:spPr>
      </p:pic>
      <p:sp>
        <p:nvSpPr>
          <p:cNvPr id="614" name="Google Shape;614;p47"/>
          <p:cNvSpPr txBox="1"/>
          <p:nvPr/>
        </p:nvSpPr>
        <p:spPr>
          <a:xfrm>
            <a:off x="7542530" y="1640205"/>
            <a:ext cx="4437380" cy="3424555"/>
          </a:xfrm>
          <a:prstGeom prst="rect">
            <a:avLst/>
          </a:prstGeom>
          <a:noFill/>
          <a:ln>
            <a:noFill/>
          </a:ln>
        </p:spPr>
        <p:txBody>
          <a:bodyPr anchorCtr="0" anchor="ctr" bIns="45700" lIns="91425" spcFirstLastPara="1" rIns="91425" wrap="square" tIns="45700">
            <a:normAutofit/>
          </a:bodyPr>
          <a:lstStyle/>
          <a:p>
            <a:pPr indent="0" lvl="0" marL="0" marR="0" rtl="0" algn="l">
              <a:lnSpc>
                <a:spcPct val="120000"/>
              </a:lnSpc>
              <a:spcBef>
                <a:spcPts val="0"/>
              </a:spcBef>
              <a:spcAft>
                <a:spcPts val="0"/>
              </a:spcAft>
              <a:buNone/>
            </a:pPr>
            <a:r>
              <a:rPr b="1" lang="en-AU" sz="4400">
                <a:solidFill>
                  <a:srgbClr val="262626"/>
                </a:solidFill>
              </a:rPr>
              <a:t>COMPARISON</a:t>
            </a:r>
            <a:r>
              <a:rPr b="1" lang="en-AU" sz="4400">
                <a:solidFill>
                  <a:srgbClr val="262626"/>
                </a:solidFill>
                <a:latin typeface="Arial"/>
                <a:ea typeface="Arial"/>
                <a:cs typeface="Arial"/>
                <a:sym typeface="Arial"/>
              </a:rPr>
              <a:t> OF IMPLEMENTED MODELS</a:t>
            </a:r>
            <a:endParaRPr b="1" sz="4400">
              <a:solidFill>
                <a:srgbClr val="262626"/>
              </a:solidFill>
              <a:latin typeface="Arial"/>
              <a:ea typeface="Arial"/>
              <a:cs typeface="Arial"/>
              <a:sym typeface="Arial"/>
            </a:endParaRPr>
          </a:p>
        </p:txBody>
      </p:sp>
      <p:sp>
        <p:nvSpPr>
          <p:cNvPr id="615" name="Google Shape;615;p47"/>
          <p:cNvSpPr txBox="1"/>
          <p:nvPr/>
        </p:nvSpPr>
        <p:spPr>
          <a:xfrm>
            <a:off x="810268" y="612669"/>
            <a:ext cx="860112" cy="307777"/>
          </a:xfrm>
          <a:prstGeom prst="rect">
            <a:avLst/>
          </a:prstGeom>
          <a:noFill/>
          <a:ln>
            <a:noFill/>
          </a:ln>
        </p:spPr>
        <p:txBody>
          <a:bodyPr anchorCtr="0" anchor="t" bIns="45700" lIns="90000" spcFirstLastPara="1" rIns="91425" wrap="square" tIns="45700">
            <a:normAutofit/>
          </a:bodyPr>
          <a:lstStyle/>
          <a:p>
            <a:pPr indent="0" lvl="0" marL="0" marR="0" rtl="0" algn="ctr">
              <a:lnSpc>
                <a:spcPct val="100000"/>
              </a:lnSpc>
              <a:spcBef>
                <a:spcPts val="0"/>
              </a:spcBef>
              <a:spcAft>
                <a:spcPts val="0"/>
              </a:spcAft>
              <a:buClr>
                <a:schemeClr val="lt1"/>
              </a:buClr>
              <a:buSzPts val="1400"/>
              <a:buFont typeface="Arial"/>
              <a:buNone/>
            </a:pPr>
            <a:r>
              <a:rPr b="1" i="0" lang="en-AU" sz="1400">
                <a:solidFill>
                  <a:schemeClr val="lt1"/>
                </a:solidFill>
                <a:latin typeface="Arial"/>
                <a:ea typeface="Arial"/>
                <a:cs typeface="Arial"/>
                <a:sym typeface="Arial"/>
              </a:rPr>
              <a:t>LOGO</a:t>
            </a:r>
            <a:endParaRPr b="1" i="0" sz="1400">
              <a:solidFill>
                <a:schemeClr val="lt1"/>
              </a:solidFill>
              <a:latin typeface="Arial"/>
              <a:ea typeface="Arial"/>
              <a:cs typeface="Arial"/>
              <a:sym typeface="Arial"/>
            </a:endParaRPr>
          </a:p>
        </p:txBody>
      </p:sp>
      <p:graphicFrame>
        <p:nvGraphicFramePr>
          <p:cNvPr id="616" name="Google Shape;616;p47"/>
          <p:cNvGraphicFramePr/>
          <p:nvPr/>
        </p:nvGraphicFramePr>
        <p:xfrm>
          <a:off x="0" y="0"/>
          <a:ext cx="3000000" cy="3000000"/>
        </p:xfrm>
        <a:graphic>
          <a:graphicData uri="http://schemas.openxmlformats.org/drawingml/2006/table">
            <a:tbl>
              <a:tblPr bandRow="1" firstRow="1">
                <a:noFill/>
                <a:tableStyleId>{9AF79C56-91F7-47C4-AC77-74EE67A501A7}</a:tableStyleId>
              </a:tblPr>
              <a:tblGrid>
                <a:gridCol w="3656975"/>
                <a:gridCol w="3656975"/>
              </a:tblGrid>
              <a:tr h="857250">
                <a:tc>
                  <a:txBody>
                    <a:bodyPr/>
                    <a:lstStyle/>
                    <a:p>
                      <a:pPr indent="0" lvl="0" marL="0" marR="0" rtl="0" algn="l">
                        <a:spcBef>
                          <a:spcPts val="0"/>
                        </a:spcBef>
                        <a:spcAft>
                          <a:spcPts val="0"/>
                        </a:spcAft>
                        <a:buClr>
                          <a:schemeClr val="dk1"/>
                        </a:buClr>
                        <a:buSzPts val="2400"/>
                        <a:buFont typeface="Arial"/>
                        <a:buNone/>
                      </a:pPr>
                      <a:r>
                        <a:rPr lang="en-AU" sz="2400" u="none" cap="none" strike="noStrike"/>
                        <a:t>REGRESSION MODEL</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MEAN ABSOLUTE ERROR</a:t>
                      </a:r>
                      <a:endParaRPr sz="2400" u="none" cap="none" strike="noStrike"/>
                    </a:p>
                  </a:txBody>
                  <a:tcPr marT="45725" marB="45725" marR="91450" marL="91450"/>
                </a:tc>
              </a:tr>
              <a:tr h="857250">
                <a:tc>
                  <a:txBody>
                    <a:bodyPr/>
                    <a:lstStyle/>
                    <a:p>
                      <a:pPr indent="0" lvl="0" marL="0" marR="0" rtl="0" algn="l">
                        <a:spcBef>
                          <a:spcPts val="0"/>
                        </a:spcBef>
                        <a:spcAft>
                          <a:spcPts val="0"/>
                        </a:spcAft>
                        <a:buClr>
                          <a:srgbClr val="262626"/>
                        </a:buClr>
                        <a:buSzPts val="2400"/>
                        <a:buFont typeface="Arial"/>
                        <a:buNone/>
                      </a:pPr>
                      <a:r>
                        <a:rPr lang="en-AU" sz="2400" u="none" cap="none" strike="noStrike">
                          <a:solidFill>
                            <a:srgbClr val="262626"/>
                          </a:solidFill>
                          <a:latin typeface="Arial"/>
                          <a:ea typeface="Arial"/>
                          <a:cs typeface="Arial"/>
                          <a:sym typeface="Arial"/>
                        </a:rPr>
                        <a:t>LINEAR REGRESSION</a:t>
                      </a:r>
                      <a:endParaRPr sz="2400" u="none" cap="none" strike="noStrike">
                        <a:solidFill>
                          <a:srgbClr val="262626"/>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t/>
                      </a:r>
                      <a:endParaRPr sz="2400" u="none" cap="none" strike="noStrike">
                        <a:solidFill>
                          <a:srgbClr val="262626"/>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0.794</a:t>
                      </a:r>
                      <a:endParaRPr sz="2400" u="none" cap="none" strike="noStrike"/>
                    </a:p>
                  </a:txBody>
                  <a:tcPr marT="45725" marB="45725" marR="91450" marL="91450"/>
                </a:tc>
              </a:tr>
              <a:tr h="857250">
                <a:tc>
                  <a:txBody>
                    <a:bodyPr/>
                    <a:lstStyle/>
                    <a:p>
                      <a:pPr indent="0" lvl="0" marL="0" marR="0" rtl="0" algn="l">
                        <a:spcBef>
                          <a:spcPts val="0"/>
                        </a:spcBef>
                        <a:spcAft>
                          <a:spcPts val="0"/>
                        </a:spcAft>
                        <a:buClr>
                          <a:srgbClr val="7030A0"/>
                        </a:buClr>
                        <a:buSzPts val="2400"/>
                        <a:buFont typeface="Arial"/>
                        <a:buNone/>
                      </a:pPr>
                      <a:r>
                        <a:rPr b="1" lang="en-AU" sz="2400" u="none" cap="none" strike="noStrike">
                          <a:solidFill>
                            <a:srgbClr val="7030A0"/>
                          </a:solidFill>
                        </a:rPr>
                        <a:t>DECISION TREE REGRESSOR</a:t>
                      </a:r>
                      <a:endParaRPr b="1" sz="2400" u="none" cap="none" strike="noStrike">
                        <a:solidFill>
                          <a:srgbClr val="7030A0"/>
                        </a:solidFill>
                      </a:endParaRPr>
                    </a:p>
                  </a:txBody>
                  <a:tcPr marT="45725" marB="45725" marR="91450" marL="91450"/>
                </a:tc>
                <a:tc>
                  <a:txBody>
                    <a:bodyPr/>
                    <a:lstStyle/>
                    <a:p>
                      <a:pPr indent="0" lvl="0" marL="0" marR="0" rtl="0" algn="l">
                        <a:spcBef>
                          <a:spcPts val="0"/>
                        </a:spcBef>
                        <a:spcAft>
                          <a:spcPts val="0"/>
                        </a:spcAft>
                        <a:buClr>
                          <a:srgbClr val="7030A0"/>
                        </a:buClr>
                        <a:buSzPts val="2400"/>
                        <a:buFont typeface="Arial"/>
                        <a:buNone/>
                      </a:pPr>
                      <a:r>
                        <a:rPr b="1" lang="en-AU" sz="2400" u="none" cap="none" strike="noStrike">
                          <a:solidFill>
                            <a:srgbClr val="7030A0"/>
                          </a:solidFill>
                        </a:rPr>
                        <a:t>0.736</a:t>
                      </a:r>
                      <a:endParaRPr b="1" sz="2400" u="none" cap="none" strike="noStrike">
                        <a:solidFill>
                          <a:srgbClr val="7030A0"/>
                        </a:solidFill>
                      </a:endParaRPr>
                    </a:p>
                  </a:txBody>
                  <a:tcPr marT="45725" marB="45725" marR="91450" marL="91450"/>
                </a:tc>
              </a:tr>
              <a:tr h="857250">
                <a:tc>
                  <a:txBody>
                    <a:bodyPr/>
                    <a:lstStyle/>
                    <a:p>
                      <a:pPr indent="0" lvl="0" marL="0" marR="0" rtl="0" algn="l">
                        <a:spcBef>
                          <a:spcPts val="0"/>
                        </a:spcBef>
                        <a:spcAft>
                          <a:spcPts val="0"/>
                        </a:spcAft>
                        <a:buClr>
                          <a:schemeClr val="dk1"/>
                        </a:buClr>
                        <a:buSzPts val="2400"/>
                        <a:buFont typeface="Arial"/>
                        <a:buNone/>
                      </a:pPr>
                      <a:r>
                        <a:rPr lang="en-AU" sz="2400" u="none" cap="none" strike="noStrike"/>
                        <a:t>RANDOM FOREST REGRESSOR</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0.784</a:t>
                      </a:r>
                      <a:endParaRPr sz="2400" u="none" cap="none" strike="noStrike"/>
                    </a:p>
                  </a:txBody>
                  <a:tcPr marT="45725" marB="45725" marR="91450" marL="91450"/>
                </a:tc>
              </a:tr>
              <a:tr h="857250">
                <a:tc>
                  <a:txBody>
                    <a:bodyPr/>
                    <a:lstStyle/>
                    <a:p>
                      <a:pPr indent="0" lvl="0" marL="0" marR="0" rtl="0" algn="l">
                        <a:spcBef>
                          <a:spcPts val="0"/>
                        </a:spcBef>
                        <a:spcAft>
                          <a:spcPts val="0"/>
                        </a:spcAft>
                        <a:buClr>
                          <a:schemeClr val="dk1"/>
                        </a:buClr>
                        <a:buSzPts val="2400"/>
                        <a:buFont typeface="Arial"/>
                        <a:buNone/>
                      </a:pPr>
                      <a:r>
                        <a:rPr lang="en-AU" sz="2400" u="none" cap="none" strike="noStrike"/>
                        <a:t>SVM</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0.797</a:t>
                      </a:r>
                      <a:endParaRPr sz="2400" u="none" cap="none" strike="noStrike"/>
                    </a:p>
                  </a:txBody>
                  <a:tcPr marT="45725" marB="45725" marR="91450" marL="91450"/>
                </a:tc>
              </a:tr>
              <a:tr h="857250">
                <a:tc>
                  <a:txBody>
                    <a:bodyPr/>
                    <a:lstStyle/>
                    <a:p>
                      <a:pPr indent="0" lvl="0" marL="0" marR="0" rtl="0" algn="l">
                        <a:spcBef>
                          <a:spcPts val="0"/>
                        </a:spcBef>
                        <a:spcAft>
                          <a:spcPts val="0"/>
                        </a:spcAft>
                        <a:buClr>
                          <a:schemeClr val="dk1"/>
                        </a:buClr>
                        <a:buSzPts val="2400"/>
                        <a:buFont typeface="Arial"/>
                        <a:buNone/>
                      </a:pPr>
                      <a:r>
                        <a:rPr lang="en-AU" sz="2400" u="none" cap="none" strike="noStrike"/>
                        <a:t>ADA BOOSTING</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0.847</a:t>
                      </a:r>
                      <a:endParaRPr sz="2400" u="none" cap="none" strike="noStrike"/>
                    </a:p>
                  </a:txBody>
                  <a:tcPr marT="45725" marB="45725" marR="91450" marL="91450"/>
                </a:tc>
              </a:tr>
              <a:tr h="857250">
                <a:tc>
                  <a:txBody>
                    <a:bodyPr/>
                    <a:lstStyle/>
                    <a:p>
                      <a:pPr indent="0" lvl="0" marL="0" marR="0" rtl="0" algn="l">
                        <a:spcBef>
                          <a:spcPts val="0"/>
                        </a:spcBef>
                        <a:spcAft>
                          <a:spcPts val="0"/>
                        </a:spcAft>
                        <a:buClr>
                          <a:schemeClr val="dk1"/>
                        </a:buClr>
                        <a:buSzPts val="2400"/>
                        <a:buFont typeface="Arial"/>
                        <a:buNone/>
                      </a:pPr>
                      <a:r>
                        <a:rPr lang="en-AU" sz="2400" u="none" cap="none" strike="noStrike"/>
                        <a:t>XGBOOST</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0.773</a:t>
                      </a:r>
                      <a:endParaRPr sz="2400" u="none" cap="none" strike="noStrike"/>
                    </a:p>
                  </a:txBody>
                  <a:tcPr marT="45725" marB="45725" marR="91450" marL="91450"/>
                </a:tc>
              </a:tr>
              <a:tr h="857250">
                <a:tc>
                  <a:txBody>
                    <a:bodyPr/>
                    <a:lstStyle/>
                    <a:p>
                      <a:pPr indent="0" lvl="0" marL="0" marR="0" rtl="0" algn="l">
                        <a:spcBef>
                          <a:spcPts val="0"/>
                        </a:spcBef>
                        <a:spcAft>
                          <a:spcPts val="0"/>
                        </a:spcAft>
                        <a:buClr>
                          <a:schemeClr val="dk1"/>
                        </a:buClr>
                        <a:buSzPts val="2400"/>
                        <a:buFont typeface="Arial"/>
                        <a:buNone/>
                      </a:pPr>
                      <a:r>
                        <a:rPr lang="en-AU" sz="2400" u="none" cap="none" strike="noStrike"/>
                        <a:t>RIDGE REGRESSOR</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0.794</a:t>
                      </a:r>
                      <a:endParaRPr sz="2400" u="none" cap="none" strike="noStrike"/>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8"/>
          <p:cNvSpPr/>
          <p:nvPr/>
        </p:nvSpPr>
        <p:spPr>
          <a:xfrm>
            <a:off x="0" y="1302354"/>
            <a:ext cx="12192000" cy="425329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23" name="Google Shape;623;p48"/>
          <p:cNvPicPr preferRelativeResize="0"/>
          <p:nvPr/>
        </p:nvPicPr>
        <p:blipFill rotWithShape="1">
          <a:blip r:embed="rId3">
            <a:alphaModFix/>
          </a:blip>
          <a:srcRect b="0" l="0" r="0" t="0"/>
          <a:stretch/>
        </p:blipFill>
        <p:spPr>
          <a:xfrm>
            <a:off x="10571797" y="5504055"/>
            <a:ext cx="1620202" cy="1353945"/>
          </a:xfrm>
          <a:prstGeom prst="rect">
            <a:avLst/>
          </a:prstGeom>
          <a:noFill/>
          <a:ln>
            <a:noFill/>
          </a:ln>
        </p:spPr>
      </p:pic>
      <p:pic>
        <p:nvPicPr>
          <p:cNvPr id="624" name="Google Shape;624;p48"/>
          <p:cNvPicPr preferRelativeResize="0"/>
          <p:nvPr/>
        </p:nvPicPr>
        <p:blipFill rotWithShape="1">
          <a:blip r:embed="rId4">
            <a:alphaModFix/>
          </a:blip>
          <a:srcRect b="0" l="0" r="0" t="0"/>
          <a:stretch/>
        </p:blipFill>
        <p:spPr>
          <a:xfrm>
            <a:off x="0" y="5504055"/>
            <a:ext cx="1620202" cy="1353945"/>
          </a:xfrm>
          <a:prstGeom prst="rect">
            <a:avLst/>
          </a:prstGeom>
          <a:noFill/>
          <a:ln>
            <a:noFill/>
          </a:ln>
        </p:spPr>
      </p:pic>
      <p:grpSp>
        <p:nvGrpSpPr>
          <p:cNvPr id="625" name="Google Shape;625;p48"/>
          <p:cNvGrpSpPr/>
          <p:nvPr/>
        </p:nvGrpSpPr>
        <p:grpSpPr>
          <a:xfrm>
            <a:off x="4471035" y="2780665"/>
            <a:ext cx="3263265" cy="1296670"/>
            <a:chOff x="3717" y="3917"/>
            <a:chExt cx="5139" cy="2042"/>
          </a:xfrm>
        </p:grpSpPr>
        <p:sp>
          <p:nvSpPr>
            <p:cNvPr id="626" name="Google Shape;626;p48"/>
            <p:cNvSpPr txBox="1"/>
            <p:nvPr/>
          </p:nvSpPr>
          <p:spPr>
            <a:xfrm>
              <a:off x="3717" y="3917"/>
              <a:ext cx="5138" cy="1307"/>
            </a:xfrm>
            <a:prstGeom prst="rect">
              <a:avLst/>
            </a:prstGeom>
            <a:noFill/>
            <a:ln>
              <a:noFill/>
            </a:ln>
          </p:spPr>
          <p:txBody>
            <a:bodyPr anchorCtr="0" anchor="t" bIns="45700" lIns="91425" spcFirstLastPara="1" rIns="91425" wrap="square" tIns="45700">
              <a:normAutofit fontScale="80000"/>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DATASET 2</a:t>
              </a:r>
              <a:endParaRPr b="1" sz="4800">
                <a:solidFill>
                  <a:srgbClr val="262626"/>
                </a:solidFill>
                <a:latin typeface="Arial"/>
                <a:ea typeface="Arial"/>
                <a:cs typeface="Arial"/>
                <a:sym typeface="Arial"/>
              </a:endParaRPr>
            </a:p>
          </p:txBody>
        </p:sp>
        <p:sp>
          <p:nvSpPr>
            <p:cNvPr id="627" name="Google Shape;627;p48"/>
            <p:cNvSpPr txBox="1"/>
            <p:nvPr/>
          </p:nvSpPr>
          <p:spPr>
            <a:xfrm>
              <a:off x="3717" y="5234"/>
              <a:ext cx="5139" cy="725"/>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en-AU" sz="1600">
                  <a:solidFill>
                    <a:srgbClr val="3F3F3F"/>
                  </a:solidFill>
                  <a:latin typeface="Arial"/>
                  <a:ea typeface="Arial"/>
                  <a:cs typeface="Arial"/>
                  <a:sym typeface="Arial"/>
                </a:rPr>
                <a:t>WITHOUT G2 AND G1</a:t>
              </a:r>
              <a:endParaRPr sz="1600">
                <a:solidFill>
                  <a:srgbClr val="3F3F3F"/>
                </a:solidFill>
                <a:latin typeface="Arial"/>
                <a:ea typeface="Arial"/>
                <a:cs typeface="Arial"/>
                <a:sym typeface="Arial"/>
              </a:endParaRPr>
            </a:p>
          </p:txBody>
        </p:sp>
      </p:grpSp>
      <p:cxnSp>
        <p:nvCxnSpPr>
          <p:cNvPr id="628" name="Google Shape;628;p48"/>
          <p:cNvCxnSpPr/>
          <p:nvPr/>
        </p:nvCxnSpPr>
        <p:spPr>
          <a:xfrm>
            <a:off x="4337050" y="2531745"/>
            <a:ext cx="0" cy="1795145"/>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629" name="Google Shape;629;p48"/>
          <p:cNvCxnSpPr/>
          <p:nvPr/>
        </p:nvCxnSpPr>
        <p:spPr>
          <a:xfrm>
            <a:off x="7854950" y="2531745"/>
            <a:ext cx="0" cy="1795145"/>
          </a:xfrm>
          <a:prstGeom prst="straightConnector1">
            <a:avLst/>
          </a:prstGeom>
          <a:noFill/>
          <a:ln cap="flat" cmpd="sng" w="9525">
            <a:solidFill>
              <a:srgbClr val="D8D8D8">
                <a:alpha val="49803"/>
              </a:srgbClr>
            </a:solidFill>
            <a:prstDash val="dash"/>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669882" y="443230"/>
            <a:ext cx="10852237" cy="441964"/>
          </a:xfrm>
          <a:prstGeom prst="rect">
            <a:avLst/>
          </a:prstGeom>
          <a:noFill/>
          <a:ln>
            <a:noFill/>
          </a:ln>
        </p:spPr>
        <p:txBody>
          <a:bodyPr anchorCtr="0" anchor="ctr" bIns="46975" lIns="90150" spcFirstLastPara="1" rIns="90150" wrap="square" tIns="46975">
            <a:normAutofit fontScale="90000"/>
          </a:bodyPr>
          <a:lstStyle/>
          <a:p>
            <a:pPr indent="0" lvl="0" marL="0" marR="0" rtl="0" algn="l">
              <a:lnSpc>
                <a:spcPct val="100000"/>
              </a:lnSpc>
              <a:spcBef>
                <a:spcPts val="0"/>
              </a:spcBef>
              <a:spcAft>
                <a:spcPts val="0"/>
              </a:spcAft>
              <a:buClr>
                <a:schemeClr val="dk1"/>
              </a:buClr>
              <a:buSzPct val="100000"/>
              <a:buFont typeface="Arial"/>
              <a:buNone/>
            </a:pPr>
            <a:r>
              <a:rPr lang="en-AU"/>
              <a:t>DATA</a:t>
            </a:r>
            <a:endParaRPr/>
          </a:p>
        </p:txBody>
      </p:sp>
      <p:sp>
        <p:nvSpPr>
          <p:cNvPr id="200" name="Google Shape;200;p22"/>
          <p:cNvSpPr txBox="1"/>
          <p:nvPr/>
        </p:nvSpPr>
        <p:spPr>
          <a:xfrm>
            <a:off x="669925" y="982345"/>
            <a:ext cx="4693920" cy="377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1800" u="none" cap="none" strike="noStrike">
                <a:solidFill>
                  <a:schemeClr val="dk1"/>
                </a:solidFill>
                <a:latin typeface="Arial"/>
                <a:ea typeface="Arial"/>
                <a:cs typeface="Arial"/>
                <a:sym typeface="Arial"/>
              </a:rPr>
              <a:t>ABOUT THE DATA</a:t>
            </a:r>
            <a:endParaRPr sz="1800">
              <a:solidFill>
                <a:schemeClr val="dk1"/>
              </a:solidFill>
              <a:latin typeface="Arial"/>
              <a:ea typeface="Arial"/>
              <a:cs typeface="Arial"/>
              <a:sym typeface="Arial"/>
            </a:endParaRPr>
          </a:p>
        </p:txBody>
      </p:sp>
      <p:sp>
        <p:nvSpPr>
          <p:cNvPr id="201" name="Google Shape;201;p22"/>
          <p:cNvSpPr txBox="1"/>
          <p:nvPr/>
        </p:nvSpPr>
        <p:spPr>
          <a:xfrm>
            <a:off x="669925" y="4158957"/>
            <a:ext cx="4056900" cy="44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PATH</a:t>
            </a:r>
            <a:endParaRPr sz="1800">
              <a:solidFill>
                <a:schemeClr val="dk1"/>
              </a:solidFill>
              <a:latin typeface="Arial"/>
              <a:ea typeface="Arial"/>
              <a:cs typeface="Arial"/>
              <a:sym typeface="Arial"/>
            </a:endParaRPr>
          </a:p>
        </p:txBody>
      </p:sp>
      <p:sp>
        <p:nvSpPr>
          <p:cNvPr id="202" name="Google Shape;202;p22"/>
          <p:cNvSpPr txBox="1"/>
          <p:nvPr/>
        </p:nvSpPr>
        <p:spPr>
          <a:xfrm>
            <a:off x="6477635" y="884555"/>
            <a:ext cx="4770120" cy="5276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OBJECTIVE</a:t>
            </a:r>
            <a:endParaRPr sz="1800">
              <a:solidFill>
                <a:schemeClr val="dk1"/>
              </a:solidFill>
              <a:latin typeface="Arial"/>
              <a:ea typeface="Arial"/>
              <a:cs typeface="Arial"/>
              <a:sym typeface="Arial"/>
            </a:endParaRPr>
          </a:p>
        </p:txBody>
      </p:sp>
      <p:sp>
        <p:nvSpPr>
          <p:cNvPr id="203" name="Google Shape;203;p22"/>
          <p:cNvSpPr txBox="1"/>
          <p:nvPr/>
        </p:nvSpPr>
        <p:spPr>
          <a:xfrm>
            <a:off x="772800" y="4600851"/>
            <a:ext cx="4122300" cy="114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Implementing </a:t>
            </a:r>
            <a:r>
              <a:rPr lang="en-AU" sz="1800">
                <a:solidFill>
                  <a:schemeClr val="dk1"/>
                </a:solidFill>
              </a:rPr>
              <a:t>multiple</a:t>
            </a:r>
            <a:r>
              <a:rPr lang="en-AU" sz="1800">
                <a:solidFill>
                  <a:schemeClr val="dk1"/>
                </a:solidFill>
                <a:latin typeface="Arial"/>
                <a:ea typeface="Arial"/>
                <a:cs typeface="Arial"/>
                <a:sym typeface="Arial"/>
              </a:rPr>
              <a:t> machine learning models to fit the best model for the dataset</a:t>
            </a:r>
            <a:endParaRPr sz="1800">
              <a:solidFill>
                <a:schemeClr val="dk1"/>
              </a:solidFill>
              <a:latin typeface="Arial"/>
              <a:ea typeface="Arial"/>
              <a:cs typeface="Arial"/>
              <a:sym typeface="Arial"/>
            </a:endParaRPr>
          </a:p>
        </p:txBody>
      </p:sp>
      <p:sp>
        <p:nvSpPr>
          <p:cNvPr id="204" name="Google Shape;204;p22"/>
          <p:cNvSpPr txBox="1"/>
          <p:nvPr/>
        </p:nvSpPr>
        <p:spPr>
          <a:xfrm>
            <a:off x="772160" y="1360805"/>
            <a:ext cx="5200650" cy="25165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This data approach student achievement in secondary education of two Portuguese schools. The data attributes include student grades, demographic, social and school related features) and it was collected by using school reports and questionnaires</a:t>
            </a:r>
            <a:r>
              <a:rPr lang="en-AU" sz="1800">
                <a:solidFill>
                  <a:schemeClr val="dk1"/>
                </a:solidFill>
              </a:rPr>
              <a:t>.</a:t>
            </a:r>
            <a:endParaRPr sz="1800">
              <a:solidFill>
                <a:schemeClr val="dk1"/>
              </a:solidFill>
              <a:latin typeface="Arial"/>
              <a:ea typeface="Arial"/>
              <a:cs typeface="Arial"/>
              <a:sym typeface="Arial"/>
            </a:endParaRPr>
          </a:p>
        </p:txBody>
      </p:sp>
      <p:sp>
        <p:nvSpPr>
          <p:cNvPr id="205" name="Google Shape;205;p22"/>
          <p:cNvSpPr txBox="1"/>
          <p:nvPr/>
        </p:nvSpPr>
        <p:spPr>
          <a:xfrm>
            <a:off x="6477635" y="1411605"/>
            <a:ext cx="4898390" cy="43313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The purpose of this study is to identify contextual learning problems in schools and their application in the digital era, where children today tend to return to a perspective that children will learn better if the environment in which they study is a natural environment.</a:t>
            </a:r>
            <a:endParaRPr sz="18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9"/>
          <p:cNvSpPr/>
          <p:nvPr/>
        </p:nvSpPr>
        <p:spPr>
          <a:xfrm>
            <a:off x="292075" y="303809"/>
            <a:ext cx="11607851" cy="625038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36" name="Google Shape;636;p49"/>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637" name="Google Shape;637;p49"/>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638" name="Google Shape;638;p49"/>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LINEAR REGRESSION</a:t>
            </a:r>
            <a:endParaRPr b="1" i="0" sz="3600" u="none" cap="none" strike="noStrike">
              <a:solidFill>
                <a:srgbClr val="262626"/>
              </a:solidFill>
              <a:latin typeface="Arial"/>
              <a:ea typeface="Arial"/>
              <a:cs typeface="Arial"/>
              <a:sym typeface="Arial"/>
            </a:endParaRPr>
          </a:p>
        </p:txBody>
      </p:sp>
      <p:sp>
        <p:nvSpPr>
          <p:cNvPr id="639" name="Google Shape;639;p49"/>
          <p:cNvSpPr/>
          <p:nvPr/>
        </p:nvSpPr>
        <p:spPr>
          <a:xfrm>
            <a:off x="660788"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latin typeface="Arial"/>
                <a:ea typeface="Arial"/>
                <a:cs typeface="Arial"/>
                <a:sym typeface="Arial"/>
              </a:rPr>
              <a:t>80-20</a:t>
            </a:r>
            <a:endParaRPr sz="2400">
              <a:solidFill>
                <a:schemeClr val="dk1"/>
              </a:solidFill>
              <a:latin typeface="Arial"/>
              <a:ea typeface="Arial"/>
              <a:cs typeface="Arial"/>
              <a:sym typeface="Arial"/>
            </a:endParaRPr>
          </a:p>
        </p:txBody>
      </p:sp>
      <p:sp>
        <p:nvSpPr>
          <p:cNvPr id="640" name="Google Shape;640;p49"/>
          <p:cNvSpPr txBox="1"/>
          <p:nvPr/>
        </p:nvSpPr>
        <p:spPr>
          <a:xfrm>
            <a:off x="660788"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2.238</a:t>
            </a:r>
            <a:endParaRPr b="1" sz="2400">
              <a:solidFill>
                <a:schemeClr val="dk1"/>
              </a:solidFill>
              <a:latin typeface="Arial"/>
              <a:ea typeface="Arial"/>
              <a:cs typeface="Arial"/>
              <a:sym typeface="Arial"/>
            </a:endParaRPr>
          </a:p>
        </p:txBody>
      </p:sp>
      <p:sp>
        <p:nvSpPr>
          <p:cNvPr id="641" name="Google Shape;641;p49"/>
          <p:cNvSpPr/>
          <p:nvPr/>
        </p:nvSpPr>
        <p:spPr>
          <a:xfrm>
            <a:off x="3420714"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b="1" lang="en-AU" sz="2400">
                <a:solidFill>
                  <a:schemeClr val="dk1"/>
                </a:solidFill>
                <a:latin typeface="Arial"/>
                <a:ea typeface="Arial"/>
                <a:cs typeface="Arial"/>
                <a:sym typeface="Arial"/>
              </a:rPr>
              <a:t>75-25</a:t>
            </a:r>
            <a:endParaRPr b="1" sz="2400">
              <a:solidFill>
                <a:schemeClr val="dk1"/>
              </a:solidFill>
              <a:latin typeface="Arial"/>
              <a:ea typeface="Arial"/>
              <a:cs typeface="Arial"/>
              <a:sym typeface="Arial"/>
            </a:endParaRPr>
          </a:p>
        </p:txBody>
      </p:sp>
      <p:sp>
        <p:nvSpPr>
          <p:cNvPr id="642" name="Google Shape;642;p49"/>
          <p:cNvSpPr txBox="1"/>
          <p:nvPr/>
        </p:nvSpPr>
        <p:spPr>
          <a:xfrm>
            <a:off x="3420714"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rgbClr val="7B32B2"/>
              </a:buClr>
              <a:buSzPts val="2400"/>
              <a:buFont typeface="Arial"/>
              <a:buNone/>
            </a:pPr>
            <a:r>
              <a:rPr b="1" lang="en-AU" sz="2400">
                <a:solidFill>
                  <a:srgbClr val="7B32B2"/>
                </a:solidFill>
                <a:latin typeface="Arial"/>
                <a:ea typeface="Arial"/>
                <a:cs typeface="Arial"/>
                <a:sym typeface="Arial"/>
              </a:rPr>
              <a:t>2.149</a:t>
            </a:r>
            <a:endParaRPr b="1" sz="2400">
              <a:solidFill>
                <a:srgbClr val="7B32B2"/>
              </a:solidFill>
              <a:latin typeface="Arial"/>
              <a:ea typeface="Arial"/>
              <a:cs typeface="Arial"/>
              <a:sym typeface="Arial"/>
            </a:endParaRPr>
          </a:p>
        </p:txBody>
      </p:sp>
      <p:sp>
        <p:nvSpPr>
          <p:cNvPr id="643" name="Google Shape;643;p49"/>
          <p:cNvSpPr/>
          <p:nvPr/>
        </p:nvSpPr>
        <p:spPr>
          <a:xfrm>
            <a:off x="6180640"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latin typeface="Arial"/>
                <a:ea typeface="Arial"/>
                <a:cs typeface="Arial"/>
                <a:sym typeface="Arial"/>
              </a:rPr>
              <a:t>70-30</a:t>
            </a:r>
            <a:endParaRPr sz="2400">
              <a:solidFill>
                <a:schemeClr val="dk1"/>
              </a:solidFill>
              <a:latin typeface="Arial"/>
              <a:ea typeface="Arial"/>
              <a:cs typeface="Arial"/>
              <a:sym typeface="Arial"/>
            </a:endParaRPr>
          </a:p>
        </p:txBody>
      </p:sp>
      <p:sp>
        <p:nvSpPr>
          <p:cNvPr id="644" name="Google Shape;644;p49"/>
          <p:cNvSpPr txBox="1"/>
          <p:nvPr/>
        </p:nvSpPr>
        <p:spPr>
          <a:xfrm>
            <a:off x="6180640"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2.362</a:t>
            </a:r>
            <a:endParaRPr b="1" sz="2400">
              <a:solidFill>
                <a:schemeClr val="dk1"/>
              </a:solidFill>
              <a:latin typeface="Arial"/>
              <a:ea typeface="Arial"/>
              <a:cs typeface="Arial"/>
              <a:sym typeface="Arial"/>
            </a:endParaRPr>
          </a:p>
        </p:txBody>
      </p:sp>
      <p:sp>
        <p:nvSpPr>
          <p:cNvPr id="645" name="Google Shape;645;p49"/>
          <p:cNvSpPr/>
          <p:nvPr/>
        </p:nvSpPr>
        <p:spPr>
          <a:xfrm>
            <a:off x="8940566"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latin typeface="Arial"/>
                <a:ea typeface="Arial"/>
                <a:cs typeface="Arial"/>
                <a:sym typeface="Arial"/>
              </a:rPr>
              <a:t>65-35</a:t>
            </a:r>
            <a:endParaRPr sz="2400">
              <a:solidFill>
                <a:schemeClr val="dk1"/>
              </a:solidFill>
              <a:latin typeface="Arial"/>
              <a:ea typeface="Arial"/>
              <a:cs typeface="Arial"/>
              <a:sym typeface="Arial"/>
            </a:endParaRPr>
          </a:p>
        </p:txBody>
      </p:sp>
      <p:sp>
        <p:nvSpPr>
          <p:cNvPr id="646" name="Google Shape;646;p49"/>
          <p:cNvSpPr txBox="1"/>
          <p:nvPr/>
        </p:nvSpPr>
        <p:spPr>
          <a:xfrm>
            <a:off x="8940566"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2.288</a:t>
            </a:r>
            <a:endParaRPr b="1" sz="2400">
              <a:solidFill>
                <a:schemeClr val="dk1"/>
              </a:solidFill>
              <a:latin typeface="Arial"/>
              <a:ea typeface="Arial"/>
              <a:cs typeface="Arial"/>
              <a:sym typeface="Arial"/>
            </a:endParaRPr>
          </a:p>
        </p:txBody>
      </p:sp>
      <p:cxnSp>
        <p:nvCxnSpPr>
          <p:cNvPr id="647" name="Google Shape;647;p49"/>
          <p:cNvCxnSpPr/>
          <p:nvPr/>
        </p:nvCxnSpPr>
        <p:spPr>
          <a:xfrm>
            <a:off x="3336161" y="2149170"/>
            <a:ext cx="0" cy="1196952"/>
          </a:xfrm>
          <a:prstGeom prst="straightConnector1">
            <a:avLst/>
          </a:prstGeom>
          <a:noFill/>
          <a:ln cap="rnd" cmpd="sng" w="9525">
            <a:solidFill>
              <a:srgbClr val="BFBFBF"/>
            </a:solidFill>
            <a:prstDash val="solid"/>
            <a:round/>
            <a:headEnd len="sm" w="sm" type="none"/>
            <a:tailEnd len="sm" w="sm" type="none"/>
          </a:ln>
        </p:spPr>
      </p:cxnSp>
      <p:cxnSp>
        <p:nvCxnSpPr>
          <p:cNvPr id="648" name="Google Shape;648;p49"/>
          <p:cNvCxnSpPr/>
          <p:nvPr/>
        </p:nvCxnSpPr>
        <p:spPr>
          <a:xfrm>
            <a:off x="6096087" y="2149170"/>
            <a:ext cx="0" cy="1196952"/>
          </a:xfrm>
          <a:prstGeom prst="straightConnector1">
            <a:avLst/>
          </a:prstGeom>
          <a:noFill/>
          <a:ln cap="rnd" cmpd="sng" w="9525">
            <a:solidFill>
              <a:srgbClr val="BFBFBF"/>
            </a:solidFill>
            <a:prstDash val="solid"/>
            <a:round/>
            <a:headEnd len="sm" w="sm" type="none"/>
            <a:tailEnd len="sm" w="sm" type="none"/>
          </a:ln>
        </p:spPr>
      </p:cxnSp>
      <p:cxnSp>
        <p:nvCxnSpPr>
          <p:cNvPr id="649" name="Google Shape;649;p49"/>
          <p:cNvCxnSpPr/>
          <p:nvPr/>
        </p:nvCxnSpPr>
        <p:spPr>
          <a:xfrm>
            <a:off x="8856013" y="2149170"/>
            <a:ext cx="0" cy="1196952"/>
          </a:xfrm>
          <a:prstGeom prst="straightConnector1">
            <a:avLst/>
          </a:prstGeom>
          <a:noFill/>
          <a:ln cap="rnd" cmpd="sng" w="9525">
            <a:solidFill>
              <a:srgbClr val="BFBFBF"/>
            </a:solidFill>
            <a:prstDash val="solid"/>
            <a:round/>
            <a:headEnd len="sm" w="sm" type="none"/>
            <a:tailEnd len="sm" w="sm" type="none"/>
          </a:ln>
        </p:spPr>
      </p:cxnSp>
      <p:sp>
        <p:nvSpPr>
          <p:cNvPr id="650" name="Google Shape;650;p49"/>
          <p:cNvSpPr/>
          <p:nvPr/>
        </p:nvSpPr>
        <p:spPr>
          <a:xfrm flipH="1" rot="10800000">
            <a:off x="5788732" y="4783535"/>
            <a:ext cx="3173729"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rgbClr val="B69191">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651" name="Google Shape;651;p49"/>
          <p:cNvSpPr/>
          <p:nvPr/>
        </p:nvSpPr>
        <p:spPr>
          <a:xfrm flipH="1" rot="10800000">
            <a:off x="3227141" y="4783535"/>
            <a:ext cx="3173729"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652" name="Google Shape;652;p49"/>
          <p:cNvSpPr/>
          <p:nvPr/>
        </p:nvSpPr>
        <p:spPr>
          <a:xfrm flipH="1" rot="10800000">
            <a:off x="660005" y="4783533"/>
            <a:ext cx="3181656"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rgbClr val="B69191">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653" name="Google Shape;653;p49"/>
          <p:cNvSpPr/>
          <p:nvPr/>
        </p:nvSpPr>
        <p:spPr>
          <a:xfrm flipH="1" rot="10800000">
            <a:off x="8350322" y="4783534"/>
            <a:ext cx="3181666"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cxnSp>
        <p:nvCxnSpPr>
          <p:cNvPr id="654" name="Google Shape;654;p49"/>
          <p:cNvCxnSpPr/>
          <p:nvPr/>
        </p:nvCxnSpPr>
        <p:spPr>
          <a:xfrm rot="10800000">
            <a:off x="2252415"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655" name="Google Shape;655;p49"/>
          <p:cNvCxnSpPr/>
          <p:nvPr/>
        </p:nvCxnSpPr>
        <p:spPr>
          <a:xfrm rot="10800000">
            <a:off x="9937187"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656" name="Google Shape;656;p49"/>
          <p:cNvCxnSpPr/>
          <p:nvPr/>
        </p:nvCxnSpPr>
        <p:spPr>
          <a:xfrm rot="10800000">
            <a:off x="7375596"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657" name="Google Shape;657;p49"/>
          <p:cNvCxnSpPr/>
          <p:nvPr/>
        </p:nvCxnSpPr>
        <p:spPr>
          <a:xfrm rot="10800000">
            <a:off x="4814006" y="3848072"/>
            <a:ext cx="0" cy="864000"/>
          </a:xfrm>
          <a:prstGeom prst="straightConnector1">
            <a:avLst/>
          </a:prstGeom>
          <a:noFill/>
          <a:ln cap="flat" cmpd="sng" w="9525">
            <a:solidFill>
              <a:srgbClr val="BFBFBF"/>
            </a:solidFill>
            <a:prstDash val="solid"/>
            <a:miter lim="800000"/>
            <a:headEnd len="med" w="med" type="oval"/>
            <a:tailEnd len="med" w="med" type="oval"/>
          </a:ln>
        </p:spPr>
      </p:cxnSp>
      <p:sp>
        <p:nvSpPr>
          <p:cNvPr id="658" name="Google Shape;658;p49"/>
          <p:cNvSpPr/>
          <p:nvPr/>
        </p:nvSpPr>
        <p:spPr>
          <a:xfrm>
            <a:off x="7158880" y="5224870"/>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659" name="Google Shape;659;p49"/>
          <p:cNvSpPr/>
          <p:nvPr/>
        </p:nvSpPr>
        <p:spPr>
          <a:xfrm>
            <a:off x="4597290" y="5199672"/>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660" name="Google Shape;660;p49"/>
          <p:cNvSpPr/>
          <p:nvPr/>
        </p:nvSpPr>
        <p:spPr>
          <a:xfrm>
            <a:off x="2035700" y="5207577"/>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661" name="Google Shape;661;p49"/>
          <p:cNvSpPr/>
          <p:nvPr/>
        </p:nvSpPr>
        <p:spPr>
          <a:xfrm>
            <a:off x="9720471" y="5196218"/>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0"/>
          <p:cNvSpPr/>
          <p:nvPr/>
        </p:nvSpPr>
        <p:spPr>
          <a:xfrm>
            <a:off x="0" y="920641"/>
            <a:ext cx="12192000" cy="50167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68" name="Google Shape;668;p50"/>
          <p:cNvPicPr preferRelativeResize="0"/>
          <p:nvPr/>
        </p:nvPicPr>
        <p:blipFill rotWithShape="1">
          <a:blip r:embed="rId3">
            <a:alphaModFix/>
          </a:blip>
          <a:srcRect b="0" l="0" r="0" t="0"/>
          <a:stretch/>
        </p:blipFill>
        <p:spPr>
          <a:xfrm>
            <a:off x="10571797" y="5504055"/>
            <a:ext cx="1620202" cy="1353945"/>
          </a:xfrm>
          <a:prstGeom prst="rect">
            <a:avLst/>
          </a:prstGeom>
          <a:noFill/>
          <a:ln>
            <a:noFill/>
          </a:ln>
        </p:spPr>
      </p:pic>
      <p:pic>
        <p:nvPicPr>
          <p:cNvPr id="669" name="Google Shape;669;p50"/>
          <p:cNvPicPr preferRelativeResize="0"/>
          <p:nvPr/>
        </p:nvPicPr>
        <p:blipFill rotWithShape="1">
          <a:blip r:embed="rId4">
            <a:alphaModFix/>
          </a:blip>
          <a:srcRect b="0" l="0" r="0" t="0"/>
          <a:stretch/>
        </p:blipFill>
        <p:spPr>
          <a:xfrm>
            <a:off x="0" y="5504055"/>
            <a:ext cx="1620202" cy="1353945"/>
          </a:xfrm>
          <a:prstGeom prst="rect">
            <a:avLst/>
          </a:prstGeom>
          <a:noFill/>
          <a:ln>
            <a:noFill/>
          </a:ln>
        </p:spPr>
      </p:pic>
      <p:grpSp>
        <p:nvGrpSpPr>
          <p:cNvPr id="670" name="Google Shape;670;p50"/>
          <p:cNvGrpSpPr/>
          <p:nvPr/>
        </p:nvGrpSpPr>
        <p:grpSpPr>
          <a:xfrm>
            <a:off x="943610" y="1550670"/>
            <a:ext cx="3263265" cy="1296670"/>
            <a:chOff x="3717" y="3917"/>
            <a:chExt cx="5139" cy="2042"/>
          </a:xfrm>
        </p:grpSpPr>
        <p:sp>
          <p:nvSpPr>
            <p:cNvPr id="671" name="Google Shape;671;p50"/>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2.307</a:t>
              </a:r>
              <a:endParaRPr b="1" sz="4800">
                <a:solidFill>
                  <a:srgbClr val="262626"/>
                </a:solidFill>
                <a:latin typeface="Arial"/>
                <a:ea typeface="Arial"/>
                <a:cs typeface="Arial"/>
                <a:sym typeface="Arial"/>
              </a:endParaRPr>
            </a:p>
          </p:txBody>
        </p:sp>
        <p:sp>
          <p:nvSpPr>
            <p:cNvPr id="672" name="Google Shape;672;p50"/>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AU" sz="2400">
                  <a:solidFill>
                    <a:srgbClr val="3F3F3F"/>
                  </a:solidFill>
                  <a:latin typeface="Arial"/>
                  <a:ea typeface="Arial"/>
                  <a:cs typeface="Arial"/>
                  <a:sym typeface="Arial"/>
                </a:rPr>
                <a:t>80-20</a:t>
              </a:r>
              <a:endParaRPr sz="2400">
                <a:solidFill>
                  <a:srgbClr val="3F3F3F"/>
                </a:solidFill>
                <a:latin typeface="Arial"/>
                <a:ea typeface="Arial"/>
                <a:cs typeface="Arial"/>
                <a:sym typeface="Arial"/>
              </a:endParaRPr>
            </a:p>
          </p:txBody>
        </p:sp>
      </p:grpSp>
      <p:grpSp>
        <p:nvGrpSpPr>
          <p:cNvPr id="673" name="Google Shape;673;p50"/>
          <p:cNvGrpSpPr/>
          <p:nvPr/>
        </p:nvGrpSpPr>
        <p:grpSpPr>
          <a:xfrm>
            <a:off x="7998460" y="1550035"/>
            <a:ext cx="3263265" cy="1296670"/>
            <a:chOff x="3717" y="3917"/>
            <a:chExt cx="5139" cy="2042"/>
          </a:xfrm>
        </p:grpSpPr>
        <p:sp>
          <p:nvSpPr>
            <p:cNvPr id="674" name="Google Shape;674;p50"/>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7B32B2"/>
                  </a:solidFill>
                  <a:latin typeface="Arial"/>
                  <a:ea typeface="Arial"/>
                  <a:cs typeface="Arial"/>
                  <a:sym typeface="Arial"/>
                </a:rPr>
                <a:t>2.253</a:t>
              </a:r>
              <a:endParaRPr b="1" sz="4800">
                <a:solidFill>
                  <a:srgbClr val="7B32B2"/>
                </a:solidFill>
                <a:latin typeface="Arial"/>
                <a:ea typeface="Arial"/>
                <a:cs typeface="Arial"/>
                <a:sym typeface="Arial"/>
              </a:endParaRPr>
            </a:p>
          </p:txBody>
        </p:sp>
        <p:sp>
          <p:nvSpPr>
            <p:cNvPr id="675" name="Google Shape;675;p50"/>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AU" sz="2400">
                  <a:solidFill>
                    <a:srgbClr val="3F3F3F"/>
                  </a:solidFill>
                  <a:latin typeface="Arial"/>
                  <a:ea typeface="Arial"/>
                  <a:cs typeface="Arial"/>
                  <a:sym typeface="Arial"/>
                </a:rPr>
                <a:t>75-25</a:t>
              </a:r>
              <a:endParaRPr b="1" sz="2400">
                <a:solidFill>
                  <a:srgbClr val="3F3F3F"/>
                </a:solidFill>
                <a:latin typeface="Arial"/>
                <a:ea typeface="Arial"/>
                <a:cs typeface="Arial"/>
                <a:sym typeface="Arial"/>
              </a:endParaRPr>
            </a:p>
          </p:txBody>
        </p:sp>
      </p:grpSp>
      <p:grpSp>
        <p:nvGrpSpPr>
          <p:cNvPr id="676" name="Google Shape;676;p50"/>
          <p:cNvGrpSpPr/>
          <p:nvPr/>
        </p:nvGrpSpPr>
        <p:grpSpPr>
          <a:xfrm>
            <a:off x="4471035" y="1550035"/>
            <a:ext cx="3263265" cy="1296670"/>
            <a:chOff x="3717" y="3917"/>
            <a:chExt cx="5139" cy="2042"/>
          </a:xfrm>
        </p:grpSpPr>
        <p:sp>
          <p:nvSpPr>
            <p:cNvPr id="677" name="Google Shape;677;p50"/>
            <p:cNvSpPr txBox="1"/>
            <p:nvPr/>
          </p:nvSpPr>
          <p:spPr>
            <a:xfrm>
              <a:off x="3717" y="3917"/>
              <a:ext cx="5138" cy="1307"/>
            </a:xfrm>
            <a:prstGeom prst="rect">
              <a:avLst/>
            </a:prstGeom>
            <a:noFill/>
            <a:ln>
              <a:noFill/>
            </a:ln>
          </p:spPr>
          <p:txBody>
            <a:bodyPr anchorCtr="0" anchor="t" bIns="45700" lIns="91425" spcFirstLastPara="1" rIns="91425" wrap="square" tIns="45700">
              <a:normAutofit fontScale="50000"/>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DECISION TREE REGRESSOR</a:t>
              </a:r>
              <a:endParaRPr b="1" sz="4800">
                <a:solidFill>
                  <a:srgbClr val="262626"/>
                </a:solidFill>
                <a:latin typeface="Arial"/>
                <a:ea typeface="Arial"/>
                <a:cs typeface="Arial"/>
                <a:sym typeface="Arial"/>
              </a:endParaRPr>
            </a:p>
          </p:txBody>
        </p:sp>
        <p:sp>
          <p:nvSpPr>
            <p:cNvPr id="678" name="Google Shape;678;p50"/>
            <p:cNvSpPr txBox="1"/>
            <p:nvPr/>
          </p:nvSpPr>
          <p:spPr>
            <a:xfrm>
              <a:off x="3717" y="5234"/>
              <a:ext cx="5139" cy="725"/>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en-AU" sz="1600">
                  <a:solidFill>
                    <a:srgbClr val="3F3F3F"/>
                  </a:solidFill>
                  <a:latin typeface="Arial"/>
                  <a:ea typeface="Arial"/>
                  <a:cs typeface="Arial"/>
                  <a:sym typeface="Arial"/>
                </a:rPr>
                <a:t>MAE</a:t>
              </a:r>
              <a:endParaRPr sz="1600">
                <a:solidFill>
                  <a:srgbClr val="3F3F3F"/>
                </a:solidFill>
                <a:latin typeface="Arial"/>
                <a:ea typeface="Arial"/>
                <a:cs typeface="Arial"/>
                <a:sym typeface="Arial"/>
              </a:endParaRPr>
            </a:p>
          </p:txBody>
        </p:sp>
      </p:grpSp>
      <p:grpSp>
        <p:nvGrpSpPr>
          <p:cNvPr id="679" name="Google Shape;679;p50"/>
          <p:cNvGrpSpPr/>
          <p:nvPr/>
        </p:nvGrpSpPr>
        <p:grpSpPr>
          <a:xfrm>
            <a:off x="2700655" y="4185920"/>
            <a:ext cx="3263265" cy="1296670"/>
            <a:chOff x="3717" y="3917"/>
            <a:chExt cx="5139" cy="2042"/>
          </a:xfrm>
        </p:grpSpPr>
        <p:sp>
          <p:nvSpPr>
            <p:cNvPr id="680" name="Google Shape;680;p50"/>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2.419</a:t>
              </a:r>
              <a:endParaRPr b="1" sz="4800">
                <a:solidFill>
                  <a:srgbClr val="262626"/>
                </a:solidFill>
                <a:latin typeface="Arial"/>
                <a:ea typeface="Arial"/>
                <a:cs typeface="Arial"/>
                <a:sym typeface="Arial"/>
              </a:endParaRPr>
            </a:p>
          </p:txBody>
        </p:sp>
        <p:sp>
          <p:nvSpPr>
            <p:cNvPr id="681" name="Google Shape;681;p50"/>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AU" sz="2400">
                  <a:solidFill>
                    <a:srgbClr val="3F3F3F"/>
                  </a:solidFill>
                  <a:latin typeface="Arial"/>
                  <a:ea typeface="Arial"/>
                  <a:cs typeface="Arial"/>
                  <a:sym typeface="Arial"/>
                </a:rPr>
                <a:t>70-30</a:t>
              </a:r>
              <a:endParaRPr sz="2400">
                <a:solidFill>
                  <a:srgbClr val="3F3F3F"/>
                </a:solidFill>
                <a:latin typeface="Arial"/>
                <a:ea typeface="Arial"/>
                <a:cs typeface="Arial"/>
                <a:sym typeface="Arial"/>
              </a:endParaRPr>
            </a:p>
          </p:txBody>
        </p:sp>
      </p:grpSp>
      <p:grpSp>
        <p:nvGrpSpPr>
          <p:cNvPr id="682" name="Google Shape;682;p50"/>
          <p:cNvGrpSpPr/>
          <p:nvPr/>
        </p:nvGrpSpPr>
        <p:grpSpPr>
          <a:xfrm>
            <a:off x="6228080" y="4185285"/>
            <a:ext cx="3263265" cy="1296670"/>
            <a:chOff x="3717" y="3917"/>
            <a:chExt cx="5139" cy="2042"/>
          </a:xfrm>
        </p:grpSpPr>
        <p:sp>
          <p:nvSpPr>
            <p:cNvPr id="683" name="Google Shape;683;p50"/>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2.350</a:t>
              </a:r>
              <a:endParaRPr b="1" sz="4800">
                <a:solidFill>
                  <a:srgbClr val="262626"/>
                </a:solidFill>
                <a:latin typeface="Arial"/>
                <a:ea typeface="Arial"/>
                <a:cs typeface="Arial"/>
                <a:sym typeface="Arial"/>
              </a:endParaRPr>
            </a:p>
          </p:txBody>
        </p:sp>
        <p:sp>
          <p:nvSpPr>
            <p:cNvPr id="684" name="Google Shape;684;p50"/>
            <p:cNvSpPr txBox="1"/>
            <p:nvPr/>
          </p:nvSpPr>
          <p:spPr>
            <a:xfrm>
              <a:off x="3717" y="5234"/>
              <a:ext cx="5139" cy="725"/>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en-AU" sz="1600">
                  <a:solidFill>
                    <a:srgbClr val="3F3F3F"/>
                  </a:solidFill>
                  <a:latin typeface="Arial"/>
                  <a:ea typeface="Arial"/>
                  <a:cs typeface="Arial"/>
                  <a:sym typeface="Arial"/>
                </a:rPr>
                <a:t>65-35</a:t>
              </a:r>
              <a:endParaRPr sz="1600">
                <a:solidFill>
                  <a:srgbClr val="3F3F3F"/>
                </a:solidFill>
                <a:latin typeface="Arial"/>
                <a:ea typeface="Arial"/>
                <a:cs typeface="Arial"/>
                <a:sym typeface="Arial"/>
              </a:endParaRPr>
            </a:p>
          </p:txBody>
        </p:sp>
      </p:grpSp>
      <p:cxnSp>
        <p:nvCxnSpPr>
          <p:cNvPr id="685" name="Google Shape;685;p50"/>
          <p:cNvCxnSpPr/>
          <p:nvPr/>
        </p:nvCxnSpPr>
        <p:spPr>
          <a:xfrm>
            <a:off x="955675" y="3515995"/>
            <a:ext cx="10293350" cy="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686" name="Google Shape;686;p50"/>
          <p:cNvCxnSpPr/>
          <p:nvPr/>
        </p:nvCxnSpPr>
        <p:spPr>
          <a:xfrm>
            <a:off x="4335145" y="117729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687" name="Google Shape;687;p50"/>
          <p:cNvCxnSpPr/>
          <p:nvPr/>
        </p:nvCxnSpPr>
        <p:spPr>
          <a:xfrm>
            <a:off x="7869555" y="117729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688" name="Google Shape;688;p50"/>
          <p:cNvCxnSpPr/>
          <p:nvPr/>
        </p:nvCxnSpPr>
        <p:spPr>
          <a:xfrm>
            <a:off x="6102350" y="351536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1"/>
          <p:cNvSpPr/>
          <p:nvPr/>
        </p:nvSpPr>
        <p:spPr>
          <a:xfrm>
            <a:off x="292075" y="303809"/>
            <a:ext cx="11607851" cy="625038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95" name="Google Shape;695;p51"/>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696" name="Google Shape;696;p51"/>
          <p:cNvPicPr preferRelativeResize="0"/>
          <p:nvPr/>
        </p:nvPicPr>
        <p:blipFill rotWithShape="1">
          <a:blip r:embed="rId4">
            <a:alphaModFix/>
          </a:blip>
          <a:srcRect b="0" l="0" r="0" t="0"/>
          <a:stretch/>
        </p:blipFill>
        <p:spPr>
          <a:xfrm>
            <a:off x="11471910" y="0"/>
            <a:ext cx="720090" cy="601754"/>
          </a:xfrm>
          <a:prstGeom prst="rect">
            <a:avLst/>
          </a:prstGeom>
          <a:noFill/>
          <a:ln>
            <a:noFill/>
          </a:ln>
        </p:spPr>
      </p:pic>
      <p:pic>
        <p:nvPicPr>
          <p:cNvPr id="697" name="Google Shape;697;p51"/>
          <p:cNvPicPr preferRelativeResize="0"/>
          <p:nvPr/>
        </p:nvPicPr>
        <p:blipFill rotWithShape="1">
          <a:blip r:embed="rId5">
            <a:alphaModFix/>
          </a:blip>
          <a:srcRect b="0" l="0" r="0" t="0"/>
          <a:stretch/>
        </p:blipFill>
        <p:spPr>
          <a:xfrm>
            <a:off x="759617" y="1709348"/>
            <a:ext cx="5441376" cy="4373952"/>
          </a:xfrm>
          <a:prstGeom prst="rect">
            <a:avLst/>
          </a:prstGeom>
          <a:noFill/>
          <a:ln>
            <a:noFill/>
          </a:ln>
        </p:spPr>
      </p:pic>
      <p:sp>
        <p:nvSpPr>
          <p:cNvPr id="698" name="Google Shape;698;p51"/>
          <p:cNvSpPr txBox="1"/>
          <p:nvPr/>
        </p:nvSpPr>
        <p:spPr>
          <a:xfrm>
            <a:off x="6320790" y="2348880"/>
            <a:ext cx="4957445" cy="461665"/>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20000"/>
              </a:lnSpc>
              <a:spcBef>
                <a:spcPts val="0"/>
              </a:spcBef>
              <a:spcAft>
                <a:spcPts val="0"/>
              </a:spcAft>
              <a:buNone/>
            </a:pPr>
            <a:r>
              <a:rPr b="1" lang="en-AU" sz="2400">
                <a:solidFill>
                  <a:srgbClr val="262626"/>
                </a:solidFill>
                <a:latin typeface="Arial"/>
                <a:ea typeface="Arial"/>
                <a:cs typeface="Arial"/>
                <a:sym typeface="Arial"/>
              </a:rPr>
              <a:t>MAE SCORES</a:t>
            </a:r>
            <a:endParaRPr b="1" sz="2400">
              <a:solidFill>
                <a:srgbClr val="262626"/>
              </a:solidFill>
              <a:latin typeface="Arial"/>
              <a:ea typeface="Arial"/>
              <a:cs typeface="Arial"/>
              <a:sym typeface="Arial"/>
            </a:endParaRPr>
          </a:p>
        </p:txBody>
      </p:sp>
      <p:sp>
        <p:nvSpPr>
          <p:cNvPr id="699" name="Google Shape;699;p51"/>
          <p:cNvSpPr txBox="1"/>
          <p:nvPr/>
        </p:nvSpPr>
        <p:spPr>
          <a:xfrm>
            <a:off x="6320790" y="2810545"/>
            <a:ext cx="4957445" cy="2761975"/>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AU" sz="1600">
                <a:solidFill>
                  <a:schemeClr val="dk1"/>
                </a:solidFill>
                <a:latin typeface="Arial"/>
                <a:ea typeface="Arial"/>
                <a:cs typeface="Arial"/>
                <a:sym typeface="Arial"/>
              </a:rPr>
              <a:t>75 - 25 HAS THE LOWEST MAE VALUE</a:t>
            </a:r>
            <a:endParaRPr sz="1600">
              <a:solidFill>
                <a:schemeClr val="dk1"/>
              </a:solidFill>
              <a:latin typeface="Arial"/>
              <a:ea typeface="Arial"/>
              <a:cs typeface="Arial"/>
              <a:sym typeface="Arial"/>
            </a:endParaRPr>
          </a:p>
        </p:txBody>
      </p:sp>
      <p:sp>
        <p:nvSpPr>
          <p:cNvPr id="700" name="Google Shape;700;p51"/>
          <p:cNvSpPr txBox="1"/>
          <p:nvPr/>
        </p:nvSpPr>
        <p:spPr>
          <a:xfrm>
            <a:off x="608400" y="608400"/>
            <a:ext cx="10970823" cy="706755"/>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12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RANDOM FOREST REGRESSOR</a:t>
            </a:r>
            <a:endParaRPr b="1" i="0" sz="3600" u="none" cap="none" strike="noStrike">
              <a:solidFill>
                <a:srgbClr val="262626"/>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2"/>
          <p:cNvSpPr/>
          <p:nvPr/>
        </p:nvSpPr>
        <p:spPr>
          <a:xfrm>
            <a:off x="292075" y="303809"/>
            <a:ext cx="11607851" cy="625038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07" name="Google Shape;707;p52"/>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708" name="Google Shape;708;p52"/>
          <p:cNvPicPr preferRelativeResize="0"/>
          <p:nvPr/>
        </p:nvPicPr>
        <p:blipFill rotWithShape="1">
          <a:blip r:embed="rId4">
            <a:alphaModFix/>
          </a:blip>
          <a:srcRect b="0" l="0" r="0" t="0"/>
          <a:stretch/>
        </p:blipFill>
        <p:spPr>
          <a:xfrm>
            <a:off x="11471910" y="0"/>
            <a:ext cx="720090" cy="601754"/>
          </a:xfrm>
          <a:prstGeom prst="rect">
            <a:avLst/>
          </a:prstGeom>
          <a:noFill/>
          <a:ln>
            <a:noFill/>
          </a:ln>
        </p:spPr>
      </p:pic>
      <p:cxnSp>
        <p:nvCxnSpPr>
          <p:cNvPr id="709" name="Google Shape;709;p52"/>
          <p:cNvCxnSpPr/>
          <p:nvPr/>
        </p:nvCxnSpPr>
        <p:spPr>
          <a:xfrm>
            <a:off x="788527" y="4025230"/>
            <a:ext cx="10610850" cy="0"/>
          </a:xfrm>
          <a:prstGeom prst="straightConnector1">
            <a:avLst/>
          </a:prstGeom>
          <a:noFill/>
          <a:ln cap="flat" cmpd="sng" w="9525">
            <a:solidFill>
              <a:srgbClr val="D8D8D8"/>
            </a:solidFill>
            <a:prstDash val="dash"/>
            <a:miter lim="800000"/>
            <a:headEnd len="sm" w="sm" type="none"/>
            <a:tailEnd len="sm" w="sm" type="none"/>
          </a:ln>
        </p:spPr>
      </p:cxnSp>
      <p:cxnSp>
        <p:nvCxnSpPr>
          <p:cNvPr id="710" name="Google Shape;710;p52"/>
          <p:cNvCxnSpPr/>
          <p:nvPr/>
        </p:nvCxnSpPr>
        <p:spPr>
          <a:xfrm>
            <a:off x="6122527" y="2097370"/>
            <a:ext cx="0" cy="4084955"/>
          </a:xfrm>
          <a:prstGeom prst="straightConnector1">
            <a:avLst/>
          </a:prstGeom>
          <a:noFill/>
          <a:ln cap="flat" cmpd="sng" w="9525">
            <a:solidFill>
              <a:srgbClr val="D8D8D8"/>
            </a:solidFill>
            <a:prstDash val="dash"/>
            <a:miter lim="800000"/>
            <a:headEnd len="sm" w="sm" type="none"/>
            <a:tailEnd len="sm" w="sm" type="none"/>
          </a:ln>
        </p:spPr>
      </p:cxnSp>
      <p:sp>
        <p:nvSpPr>
          <p:cNvPr id="711" name="Google Shape;711;p52"/>
          <p:cNvSpPr txBox="1"/>
          <p:nvPr/>
        </p:nvSpPr>
        <p:spPr>
          <a:xfrm>
            <a:off x="1035406" y="2367280"/>
            <a:ext cx="4673593" cy="14058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AU" sz="2400">
                <a:solidFill>
                  <a:srgbClr val="595959"/>
                </a:solidFill>
                <a:latin typeface="Arial"/>
                <a:ea typeface="Arial"/>
                <a:cs typeface="Arial"/>
                <a:sym typeface="Arial"/>
              </a:rPr>
              <a:t>80-20</a:t>
            </a:r>
            <a:endParaRPr sz="2400">
              <a:solidFill>
                <a:srgbClr val="595959"/>
              </a:solidFill>
              <a:latin typeface="Arial"/>
              <a:ea typeface="Arial"/>
              <a:cs typeface="Arial"/>
              <a:sym typeface="Arial"/>
            </a:endParaRPr>
          </a:p>
        </p:txBody>
      </p:sp>
      <p:sp>
        <p:nvSpPr>
          <p:cNvPr id="712" name="Google Shape;712;p52"/>
          <p:cNvSpPr txBox="1"/>
          <p:nvPr/>
        </p:nvSpPr>
        <p:spPr>
          <a:xfrm>
            <a:off x="1035406" y="2030095"/>
            <a:ext cx="4673593" cy="3987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3200">
                <a:solidFill>
                  <a:srgbClr val="262626"/>
                </a:solidFill>
                <a:latin typeface="Arial"/>
                <a:ea typeface="Arial"/>
                <a:cs typeface="Arial"/>
                <a:sym typeface="Arial"/>
              </a:rPr>
              <a:t>2.169</a:t>
            </a:r>
            <a:endParaRPr b="1" sz="3200">
              <a:solidFill>
                <a:srgbClr val="262626"/>
              </a:solidFill>
              <a:latin typeface="Arial"/>
              <a:ea typeface="Arial"/>
              <a:cs typeface="Arial"/>
              <a:sym typeface="Arial"/>
            </a:endParaRPr>
          </a:p>
        </p:txBody>
      </p:sp>
      <p:sp>
        <p:nvSpPr>
          <p:cNvPr id="713" name="Google Shape;713;p52"/>
          <p:cNvSpPr/>
          <p:nvPr/>
        </p:nvSpPr>
        <p:spPr>
          <a:xfrm>
            <a:off x="608686" y="2043430"/>
            <a:ext cx="342900" cy="34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1" lang="en-AU" sz="1125">
                <a:solidFill>
                  <a:schemeClr val="lt1"/>
                </a:solidFill>
                <a:latin typeface="Arial"/>
                <a:ea typeface="Arial"/>
                <a:cs typeface="Arial"/>
                <a:sym typeface="Arial"/>
              </a:rPr>
              <a:t>1</a:t>
            </a:r>
            <a:endParaRPr b="1" sz="1125">
              <a:solidFill>
                <a:schemeClr val="lt1"/>
              </a:solidFill>
              <a:latin typeface="Arial"/>
              <a:ea typeface="Arial"/>
              <a:cs typeface="Arial"/>
              <a:sym typeface="Arial"/>
            </a:endParaRPr>
          </a:p>
        </p:txBody>
      </p:sp>
      <p:sp>
        <p:nvSpPr>
          <p:cNvPr id="714" name="Google Shape;714;p52"/>
          <p:cNvSpPr txBox="1"/>
          <p:nvPr/>
        </p:nvSpPr>
        <p:spPr>
          <a:xfrm>
            <a:off x="6905625" y="2367280"/>
            <a:ext cx="4673593" cy="14058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b="1" lang="en-AU" sz="2400">
                <a:solidFill>
                  <a:srgbClr val="595959"/>
                </a:solidFill>
                <a:latin typeface="Arial"/>
                <a:ea typeface="Arial"/>
                <a:cs typeface="Arial"/>
                <a:sym typeface="Arial"/>
              </a:rPr>
              <a:t>75-25</a:t>
            </a:r>
            <a:endParaRPr b="1" sz="2400">
              <a:solidFill>
                <a:srgbClr val="595959"/>
              </a:solidFill>
              <a:latin typeface="Arial"/>
              <a:ea typeface="Arial"/>
              <a:cs typeface="Arial"/>
              <a:sym typeface="Arial"/>
            </a:endParaRPr>
          </a:p>
        </p:txBody>
      </p:sp>
      <p:sp>
        <p:nvSpPr>
          <p:cNvPr id="715" name="Google Shape;715;p52"/>
          <p:cNvSpPr txBox="1"/>
          <p:nvPr/>
        </p:nvSpPr>
        <p:spPr>
          <a:xfrm>
            <a:off x="6905625" y="2030095"/>
            <a:ext cx="4673593" cy="3987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3200">
                <a:solidFill>
                  <a:srgbClr val="7030A0"/>
                </a:solidFill>
                <a:latin typeface="Arial"/>
                <a:ea typeface="Arial"/>
                <a:cs typeface="Arial"/>
                <a:sym typeface="Arial"/>
              </a:rPr>
              <a:t>2.085</a:t>
            </a:r>
            <a:endParaRPr b="1" sz="3200">
              <a:solidFill>
                <a:srgbClr val="7030A0"/>
              </a:solidFill>
              <a:latin typeface="Arial"/>
              <a:ea typeface="Arial"/>
              <a:cs typeface="Arial"/>
              <a:sym typeface="Arial"/>
            </a:endParaRPr>
          </a:p>
        </p:txBody>
      </p:sp>
      <p:sp>
        <p:nvSpPr>
          <p:cNvPr id="716" name="Google Shape;716;p52"/>
          <p:cNvSpPr/>
          <p:nvPr/>
        </p:nvSpPr>
        <p:spPr>
          <a:xfrm>
            <a:off x="6478905" y="2043430"/>
            <a:ext cx="342900" cy="34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1" lang="en-AU" sz="1125">
                <a:solidFill>
                  <a:schemeClr val="lt1"/>
                </a:solidFill>
                <a:latin typeface="Arial"/>
                <a:ea typeface="Arial"/>
                <a:cs typeface="Arial"/>
                <a:sym typeface="Arial"/>
              </a:rPr>
              <a:t>2</a:t>
            </a:r>
            <a:endParaRPr b="1" sz="1125">
              <a:solidFill>
                <a:schemeClr val="lt1"/>
              </a:solidFill>
              <a:latin typeface="Arial"/>
              <a:ea typeface="Arial"/>
              <a:cs typeface="Arial"/>
              <a:sym typeface="Arial"/>
            </a:endParaRPr>
          </a:p>
        </p:txBody>
      </p:sp>
      <p:sp>
        <p:nvSpPr>
          <p:cNvPr id="717" name="Google Shape;717;p52"/>
          <p:cNvSpPr txBox="1"/>
          <p:nvPr/>
        </p:nvSpPr>
        <p:spPr>
          <a:xfrm>
            <a:off x="1035406" y="4843780"/>
            <a:ext cx="4673593" cy="14058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AU" sz="2400">
                <a:solidFill>
                  <a:srgbClr val="595959"/>
                </a:solidFill>
                <a:latin typeface="Arial"/>
                <a:ea typeface="Arial"/>
                <a:cs typeface="Arial"/>
                <a:sym typeface="Arial"/>
              </a:rPr>
              <a:t>70-30</a:t>
            </a:r>
            <a:endParaRPr sz="2400">
              <a:solidFill>
                <a:srgbClr val="595959"/>
              </a:solidFill>
              <a:latin typeface="Arial"/>
              <a:ea typeface="Arial"/>
              <a:cs typeface="Arial"/>
              <a:sym typeface="Arial"/>
            </a:endParaRPr>
          </a:p>
        </p:txBody>
      </p:sp>
      <p:sp>
        <p:nvSpPr>
          <p:cNvPr id="718" name="Google Shape;718;p52"/>
          <p:cNvSpPr txBox="1"/>
          <p:nvPr/>
        </p:nvSpPr>
        <p:spPr>
          <a:xfrm>
            <a:off x="1035406" y="4506595"/>
            <a:ext cx="4673593" cy="3987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3200">
                <a:solidFill>
                  <a:srgbClr val="262626"/>
                </a:solidFill>
                <a:latin typeface="Arial"/>
                <a:ea typeface="Arial"/>
                <a:cs typeface="Arial"/>
                <a:sym typeface="Arial"/>
              </a:rPr>
              <a:t>2.261</a:t>
            </a:r>
            <a:endParaRPr b="1" sz="3200">
              <a:solidFill>
                <a:srgbClr val="262626"/>
              </a:solidFill>
              <a:latin typeface="Arial"/>
              <a:ea typeface="Arial"/>
              <a:cs typeface="Arial"/>
              <a:sym typeface="Arial"/>
            </a:endParaRPr>
          </a:p>
        </p:txBody>
      </p:sp>
      <p:sp>
        <p:nvSpPr>
          <p:cNvPr id="719" name="Google Shape;719;p52"/>
          <p:cNvSpPr/>
          <p:nvPr/>
        </p:nvSpPr>
        <p:spPr>
          <a:xfrm>
            <a:off x="608686" y="4519930"/>
            <a:ext cx="342900" cy="34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1" lang="en-AU" sz="1125">
                <a:solidFill>
                  <a:schemeClr val="lt1"/>
                </a:solidFill>
                <a:latin typeface="Arial"/>
                <a:ea typeface="Arial"/>
                <a:cs typeface="Arial"/>
                <a:sym typeface="Arial"/>
              </a:rPr>
              <a:t>3</a:t>
            </a:r>
            <a:endParaRPr b="1" sz="1125">
              <a:solidFill>
                <a:schemeClr val="lt1"/>
              </a:solidFill>
              <a:latin typeface="Arial"/>
              <a:ea typeface="Arial"/>
              <a:cs typeface="Arial"/>
              <a:sym typeface="Arial"/>
            </a:endParaRPr>
          </a:p>
        </p:txBody>
      </p:sp>
      <p:sp>
        <p:nvSpPr>
          <p:cNvPr id="720" name="Google Shape;720;p52"/>
          <p:cNvSpPr txBox="1"/>
          <p:nvPr/>
        </p:nvSpPr>
        <p:spPr>
          <a:xfrm>
            <a:off x="6905625" y="4843780"/>
            <a:ext cx="4673593" cy="14058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AU" sz="2400">
                <a:solidFill>
                  <a:srgbClr val="595959"/>
                </a:solidFill>
                <a:latin typeface="Arial"/>
                <a:ea typeface="Arial"/>
                <a:cs typeface="Arial"/>
                <a:sym typeface="Arial"/>
              </a:rPr>
              <a:t>65-35</a:t>
            </a:r>
            <a:endParaRPr sz="2400">
              <a:solidFill>
                <a:srgbClr val="595959"/>
              </a:solidFill>
              <a:latin typeface="Arial"/>
              <a:ea typeface="Arial"/>
              <a:cs typeface="Arial"/>
              <a:sym typeface="Arial"/>
            </a:endParaRPr>
          </a:p>
        </p:txBody>
      </p:sp>
      <p:sp>
        <p:nvSpPr>
          <p:cNvPr id="721" name="Google Shape;721;p52"/>
          <p:cNvSpPr txBox="1"/>
          <p:nvPr/>
        </p:nvSpPr>
        <p:spPr>
          <a:xfrm>
            <a:off x="6905625" y="4506595"/>
            <a:ext cx="4673593" cy="3987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3200">
                <a:solidFill>
                  <a:srgbClr val="262626"/>
                </a:solidFill>
                <a:latin typeface="Arial"/>
                <a:ea typeface="Arial"/>
                <a:cs typeface="Arial"/>
                <a:sym typeface="Arial"/>
              </a:rPr>
              <a:t>2.460</a:t>
            </a:r>
            <a:endParaRPr b="1" sz="3200">
              <a:solidFill>
                <a:srgbClr val="262626"/>
              </a:solidFill>
              <a:latin typeface="Arial"/>
              <a:ea typeface="Arial"/>
              <a:cs typeface="Arial"/>
              <a:sym typeface="Arial"/>
            </a:endParaRPr>
          </a:p>
        </p:txBody>
      </p:sp>
      <p:sp>
        <p:nvSpPr>
          <p:cNvPr id="722" name="Google Shape;722;p52"/>
          <p:cNvSpPr/>
          <p:nvPr/>
        </p:nvSpPr>
        <p:spPr>
          <a:xfrm>
            <a:off x="6478905" y="4519930"/>
            <a:ext cx="342900" cy="34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1" lang="en-AU" sz="1125">
                <a:solidFill>
                  <a:schemeClr val="lt1"/>
                </a:solidFill>
                <a:latin typeface="Arial"/>
                <a:ea typeface="Arial"/>
                <a:cs typeface="Arial"/>
                <a:sym typeface="Arial"/>
              </a:rPr>
              <a:t>4</a:t>
            </a:r>
            <a:endParaRPr b="1" sz="1125">
              <a:solidFill>
                <a:schemeClr val="lt1"/>
              </a:solidFill>
              <a:latin typeface="Arial"/>
              <a:ea typeface="Arial"/>
              <a:cs typeface="Arial"/>
              <a:sym typeface="Arial"/>
            </a:endParaRPr>
          </a:p>
        </p:txBody>
      </p:sp>
      <p:sp>
        <p:nvSpPr>
          <p:cNvPr id="723" name="Google Shape;723;p52"/>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Microsoft YaHei"/>
              <a:buNone/>
            </a:pPr>
            <a:r>
              <a:rPr b="1" i="0" lang="en-AU" sz="3600" u="none" cap="none" strike="noStrike">
                <a:solidFill>
                  <a:srgbClr val="262626"/>
                </a:solidFill>
                <a:latin typeface="Microsoft YaHei"/>
                <a:ea typeface="Microsoft YaHei"/>
                <a:cs typeface="Microsoft YaHei"/>
                <a:sym typeface="Microsoft YaHei"/>
              </a:rPr>
              <a:t>SUPPORT VECTOR MACHINE (SVM)</a:t>
            </a:r>
            <a:endParaRPr b="1" i="0" sz="3600" u="none" cap="none" strike="noStrike">
              <a:solidFill>
                <a:srgbClr val="26262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pic>
        <p:nvPicPr>
          <p:cNvPr id="729" name="Google Shape;729;p53"/>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730" name="Google Shape;730;p53"/>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731" name="Google Shape;731;p53"/>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RIDGE REGRESSION</a:t>
            </a:r>
            <a:endParaRPr b="1" i="0" sz="3600" u="none" cap="none" strike="noStrike">
              <a:solidFill>
                <a:srgbClr val="262626"/>
              </a:solidFill>
              <a:latin typeface="Arial"/>
              <a:ea typeface="Arial"/>
              <a:cs typeface="Arial"/>
              <a:sym typeface="Arial"/>
            </a:endParaRPr>
          </a:p>
        </p:txBody>
      </p:sp>
      <p:cxnSp>
        <p:nvCxnSpPr>
          <p:cNvPr id="732" name="Google Shape;732;p53"/>
          <p:cNvCxnSpPr/>
          <p:nvPr/>
        </p:nvCxnSpPr>
        <p:spPr>
          <a:xfrm>
            <a:off x="1608838" y="5696674"/>
            <a:ext cx="8974317" cy="18854"/>
          </a:xfrm>
          <a:prstGeom prst="straightConnector1">
            <a:avLst/>
          </a:prstGeom>
          <a:noFill/>
          <a:ln cap="flat" cmpd="sng" w="9525">
            <a:solidFill>
              <a:srgbClr val="7F7F7F"/>
            </a:solidFill>
            <a:prstDash val="solid"/>
            <a:miter lim="800000"/>
            <a:headEnd len="sm" w="sm" type="none"/>
            <a:tailEnd len="sm" w="sm" type="none"/>
          </a:ln>
        </p:spPr>
      </p:cxnSp>
      <p:sp>
        <p:nvSpPr>
          <p:cNvPr id="733" name="Google Shape;733;p53"/>
          <p:cNvSpPr/>
          <p:nvPr/>
        </p:nvSpPr>
        <p:spPr>
          <a:xfrm>
            <a:off x="5157550" y="2076025"/>
            <a:ext cx="1782628" cy="902616"/>
          </a:xfrm>
          <a:prstGeom prst="parallelogram">
            <a:avLst>
              <a:gd fmla="val 25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34" name="Google Shape;734;p53"/>
          <p:cNvSpPr/>
          <p:nvPr/>
        </p:nvSpPr>
        <p:spPr>
          <a:xfrm>
            <a:off x="2521799"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5" name="Google Shape;735;p53"/>
          <p:cNvSpPr/>
          <p:nvPr/>
        </p:nvSpPr>
        <p:spPr>
          <a:xfrm>
            <a:off x="4266239"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6" name="Google Shape;736;p53"/>
          <p:cNvSpPr/>
          <p:nvPr/>
        </p:nvSpPr>
        <p:spPr>
          <a:xfrm>
            <a:off x="6010679"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7" name="Google Shape;737;p53"/>
          <p:cNvSpPr/>
          <p:nvPr/>
        </p:nvSpPr>
        <p:spPr>
          <a:xfrm>
            <a:off x="7755119"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38" name="Google Shape;738;p53"/>
          <p:cNvCxnSpPr/>
          <p:nvPr/>
        </p:nvCxnSpPr>
        <p:spPr>
          <a:xfrm>
            <a:off x="6068384" y="2987985"/>
            <a:ext cx="2593200" cy="11328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739" name="Google Shape;739;p53"/>
          <p:cNvCxnSpPr/>
          <p:nvPr/>
        </p:nvCxnSpPr>
        <p:spPr>
          <a:xfrm flipH="1">
            <a:off x="3475184" y="2987985"/>
            <a:ext cx="2593200" cy="11328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740" name="Google Shape;740;p53"/>
          <p:cNvCxnSpPr/>
          <p:nvPr/>
        </p:nvCxnSpPr>
        <p:spPr>
          <a:xfrm flipH="1" rot="-5400000">
            <a:off x="4919589" y="3820550"/>
            <a:ext cx="575400" cy="12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741" name="Google Shape;741;p53"/>
          <p:cNvCxnSpPr/>
          <p:nvPr/>
        </p:nvCxnSpPr>
        <p:spPr>
          <a:xfrm flipH="1" rot="-5400000">
            <a:off x="6652504" y="3829440"/>
            <a:ext cx="575400" cy="1200"/>
          </a:xfrm>
          <a:prstGeom prst="bentConnector3">
            <a:avLst>
              <a:gd fmla="val 49993" name="adj1"/>
            </a:avLst>
          </a:prstGeom>
          <a:noFill/>
          <a:ln cap="flat" cmpd="sng" w="38100">
            <a:solidFill>
              <a:srgbClr val="BFBFBF"/>
            </a:solidFill>
            <a:prstDash val="solid"/>
            <a:miter lim="800000"/>
            <a:headEnd len="sm" w="sm" type="none"/>
            <a:tailEnd len="med" w="med" type="triangle"/>
          </a:ln>
        </p:spPr>
      </p:cxnSp>
      <p:sp>
        <p:nvSpPr>
          <p:cNvPr id="742" name="Google Shape;742;p53"/>
          <p:cNvSpPr txBox="1"/>
          <p:nvPr/>
        </p:nvSpPr>
        <p:spPr>
          <a:xfrm>
            <a:off x="5330071" y="2216220"/>
            <a:ext cx="1437587" cy="622226"/>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MAE</a:t>
            </a:r>
            <a:endParaRPr sz="2000">
              <a:solidFill>
                <a:schemeClr val="lt1"/>
              </a:solidFill>
              <a:latin typeface="Arial"/>
              <a:ea typeface="Arial"/>
              <a:cs typeface="Arial"/>
              <a:sym typeface="Arial"/>
            </a:endParaRPr>
          </a:p>
        </p:txBody>
      </p:sp>
      <p:sp>
        <p:nvSpPr>
          <p:cNvPr id="743" name="Google Shape;743;p53"/>
          <p:cNvSpPr txBox="1"/>
          <p:nvPr/>
        </p:nvSpPr>
        <p:spPr>
          <a:xfrm>
            <a:off x="2694320" y="4403229"/>
            <a:ext cx="1437587" cy="622226"/>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2.235</a:t>
            </a:r>
            <a:endParaRPr sz="2000">
              <a:solidFill>
                <a:schemeClr val="lt1"/>
              </a:solidFill>
              <a:latin typeface="Arial"/>
              <a:ea typeface="Arial"/>
              <a:cs typeface="Arial"/>
              <a:sym typeface="Arial"/>
            </a:endParaRPr>
          </a:p>
        </p:txBody>
      </p:sp>
      <p:sp>
        <p:nvSpPr>
          <p:cNvPr id="744" name="Google Shape;744;p53"/>
          <p:cNvSpPr txBox="1"/>
          <p:nvPr/>
        </p:nvSpPr>
        <p:spPr>
          <a:xfrm>
            <a:off x="4438760" y="4403229"/>
            <a:ext cx="1437587" cy="622226"/>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None/>
            </a:pPr>
            <a:r>
              <a:rPr b="1" lang="en-AU" sz="1800">
                <a:solidFill>
                  <a:srgbClr val="7030A0"/>
                </a:solidFill>
                <a:latin typeface="Arial"/>
                <a:ea typeface="Arial"/>
                <a:cs typeface="Arial"/>
                <a:sym typeface="Arial"/>
              </a:rPr>
              <a:t>2.141</a:t>
            </a:r>
            <a:endParaRPr b="1" sz="1800">
              <a:solidFill>
                <a:srgbClr val="7030A0"/>
              </a:solidFill>
              <a:latin typeface="Arial"/>
              <a:ea typeface="Arial"/>
              <a:cs typeface="Arial"/>
              <a:sym typeface="Arial"/>
            </a:endParaRPr>
          </a:p>
        </p:txBody>
      </p:sp>
      <p:sp>
        <p:nvSpPr>
          <p:cNvPr id="745" name="Google Shape;745;p53"/>
          <p:cNvSpPr txBox="1"/>
          <p:nvPr/>
        </p:nvSpPr>
        <p:spPr>
          <a:xfrm>
            <a:off x="6183200" y="4403229"/>
            <a:ext cx="1437587" cy="622226"/>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2.357</a:t>
            </a:r>
            <a:endParaRPr sz="2000">
              <a:solidFill>
                <a:schemeClr val="lt1"/>
              </a:solidFill>
              <a:latin typeface="Arial"/>
              <a:ea typeface="Arial"/>
              <a:cs typeface="Arial"/>
              <a:sym typeface="Arial"/>
            </a:endParaRPr>
          </a:p>
        </p:txBody>
      </p:sp>
      <p:sp>
        <p:nvSpPr>
          <p:cNvPr id="746" name="Google Shape;746;p53"/>
          <p:cNvSpPr txBox="1"/>
          <p:nvPr/>
        </p:nvSpPr>
        <p:spPr>
          <a:xfrm>
            <a:off x="7927640" y="4403229"/>
            <a:ext cx="1437587" cy="622226"/>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2.280</a:t>
            </a:r>
            <a:endParaRPr sz="2000">
              <a:solidFill>
                <a:schemeClr val="lt1"/>
              </a:solidFill>
              <a:latin typeface="Arial"/>
              <a:ea typeface="Arial"/>
              <a:cs typeface="Arial"/>
              <a:sym typeface="Arial"/>
            </a:endParaRPr>
          </a:p>
        </p:txBody>
      </p:sp>
      <p:sp>
        <p:nvSpPr>
          <p:cNvPr id="747" name="Google Shape;747;p53"/>
          <p:cNvSpPr txBox="1"/>
          <p:nvPr/>
        </p:nvSpPr>
        <p:spPr>
          <a:xfrm>
            <a:off x="2819400" y="5386070"/>
            <a:ext cx="802640" cy="387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80-20</a:t>
            </a:r>
            <a:endParaRPr sz="1800">
              <a:solidFill>
                <a:schemeClr val="dk1"/>
              </a:solidFill>
              <a:latin typeface="Arial"/>
              <a:ea typeface="Arial"/>
              <a:cs typeface="Arial"/>
              <a:sym typeface="Arial"/>
            </a:endParaRPr>
          </a:p>
        </p:txBody>
      </p:sp>
      <p:sp>
        <p:nvSpPr>
          <p:cNvPr id="748" name="Google Shape;748;p53"/>
          <p:cNvSpPr txBox="1"/>
          <p:nvPr/>
        </p:nvSpPr>
        <p:spPr>
          <a:xfrm>
            <a:off x="4522470" y="5385435"/>
            <a:ext cx="1052195" cy="311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2000">
                <a:solidFill>
                  <a:schemeClr val="dk1"/>
                </a:solidFill>
                <a:latin typeface="Arial"/>
                <a:ea typeface="Arial"/>
                <a:cs typeface="Arial"/>
                <a:sym typeface="Arial"/>
              </a:rPr>
              <a:t>75-</a:t>
            </a:r>
            <a:r>
              <a:rPr b="1" lang="en-AU" sz="2000">
                <a:solidFill>
                  <a:schemeClr val="dk1"/>
                </a:solidFill>
              </a:rPr>
              <a:t>2</a:t>
            </a:r>
            <a:r>
              <a:rPr b="1" lang="en-AU" sz="2000">
                <a:solidFill>
                  <a:schemeClr val="dk1"/>
                </a:solidFill>
                <a:latin typeface="Arial"/>
                <a:ea typeface="Arial"/>
                <a:cs typeface="Arial"/>
                <a:sym typeface="Arial"/>
              </a:rPr>
              <a:t>5</a:t>
            </a:r>
            <a:endParaRPr b="1" sz="2000">
              <a:solidFill>
                <a:schemeClr val="dk1"/>
              </a:solidFill>
              <a:latin typeface="Arial"/>
              <a:ea typeface="Arial"/>
              <a:cs typeface="Arial"/>
              <a:sym typeface="Arial"/>
            </a:endParaRPr>
          </a:p>
        </p:txBody>
      </p:sp>
      <p:sp>
        <p:nvSpPr>
          <p:cNvPr id="749" name="Google Shape;749;p53"/>
          <p:cNvSpPr txBox="1"/>
          <p:nvPr/>
        </p:nvSpPr>
        <p:spPr>
          <a:xfrm>
            <a:off x="6337300" y="5366385"/>
            <a:ext cx="922020" cy="3689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70-30</a:t>
            </a:r>
            <a:endParaRPr sz="1800">
              <a:solidFill>
                <a:schemeClr val="dk1"/>
              </a:solidFill>
              <a:latin typeface="Arial"/>
              <a:ea typeface="Arial"/>
              <a:cs typeface="Arial"/>
              <a:sym typeface="Arial"/>
            </a:endParaRPr>
          </a:p>
        </p:txBody>
      </p:sp>
      <p:sp>
        <p:nvSpPr>
          <p:cNvPr id="750" name="Google Shape;750;p53"/>
          <p:cNvSpPr txBox="1"/>
          <p:nvPr/>
        </p:nvSpPr>
        <p:spPr>
          <a:xfrm>
            <a:off x="7927975" y="5385435"/>
            <a:ext cx="1169035" cy="3105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65-35</a:t>
            </a:r>
            <a:endParaRPr sz="1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54"/>
          <p:cNvSpPr/>
          <p:nvPr/>
        </p:nvSpPr>
        <p:spPr>
          <a:xfrm>
            <a:off x="292075" y="303809"/>
            <a:ext cx="11607851" cy="625038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57" name="Google Shape;757;p54"/>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758" name="Google Shape;758;p54"/>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759" name="Google Shape;759;p54"/>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ADA BOOSTING</a:t>
            </a:r>
            <a:endParaRPr b="1" i="0" sz="3600" u="none" cap="none" strike="noStrike">
              <a:solidFill>
                <a:srgbClr val="262626"/>
              </a:solidFill>
              <a:latin typeface="Arial"/>
              <a:ea typeface="Arial"/>
              <a:cs typeface="Arial"/>
              <a:sym typeface="Arial"/>
            </a:endParaRPr>
          </a:p>
        </p:txBody>
      </p:sp>
      <p:sp>
        <p:nvSpPr>
          <p:cNvPr id="760" name="Google Shape;760;p54"/>
          <p:cNvSpPr/>
          <p:nvPr/>
        </p:nvSpPr>
        <p:spPr>
          <a:xfrm>
            <a:off x="660788"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latin typeface="Arial"/>
                <a:ea typeface="Arial"/>
                <a:cs typeface="Arial"/>
                <a:sym typeface="Arial"/>
              </a:rPr>
              <a:t>80-20</a:t>
            </a:r>
            <a:endParaRPr sz="2400">
              <a:solidFill>
                <a:schemeClr val="dk1"/>
              </a:solidFill>
              <a:latin typeface="Arial"/>
              <a:ea typeface="Arial"/>
              <a:cs typeface="Arial"/>
              <a:sym typeface="Arial"/>
            </a:endParaRPr>
          </a:p>
        </p:txBody>
      </p:sp>
      <p:sp>
        <p:nvSpPr>
          <p:cNvPr id="761" name="Google Shape;761;p54"/>
          <p:cNvSpPr txBox="1"/>
          <p:nvPr/>
        </p:nvSpPr>
        <p:spPr>
          <a:xfrm>
            <a:off x="660788"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2.285</a:t>
            </a:r>
            <a:endParaRPr b="1" sz="2400">
              <a:solidFill>
                <a:schemeClr val="dk1"/>
              </a:solidFill>
              <a:latin typeface="Arial"/>
              <a:ea typeface="Arial"/>
              <a:cs typeface="Arial"/>
              <a:sym typeface="Arial"/>
            </a:endParaRPr>
          </a:p>
        </p:txBody>
      </p:sp>
      <p:sp>
        <p:nvSpPr>
          <p:cNvPr id="762" name="Google Shape;762;p54"/>
          <p:cNvSpPr/>
          <p:nvPr/>
        </p:nvSpPr>
        <p:spPr>
          <a:xfrm>
            <a:off x="3420714"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b="1" lang="en-AU" sz="2400">
                <a:solidFill>
                  <a:schemeClr val="dk1"/>
                </a:solidFill>
                <a:latin typeface="Arial"/>
                <a:ea typeface="Arial"/>
                <a:cs typeface="Arial"/>
                <a:sym typeface="Arial"/>
              </a:rPr>
              <a:t>7</a:t>
            </a:r>
            <a:r>
              <a:rPr b="1" lang="en-AU" sz="2400">
                <a:solidFill>
                  <a:schemeClr val="dk1"/>
                </a:solidFill>
              </a:rPr>
              <a:t>0</a:t>
            </a:r>
            <a:r>
              <a:rPr b="1" lang="en-AU" sz="2400">
                <a:solidFill>
                  <a:schemeClr val="dk1"/>
                </a:solidFill>
                <a:latin typeface="Arial"/>
                <a:ea typeface="Arial"/>
                <a:cs typeface="Arial"/>
                <a:sym typeface="Arial"/>
              </a:rPr>
              <a:t>-</a:t>
            </a:r>
            <a:r>
              <a:rPr b="1" lang="en-AU" sz="2400">
                <a:solidFill>
                  <a:schemeClr val="dk1"/>
                </a:solidFill>
              </a:rPr>
              <a:t>30</a:t>
            </a:r>
            <a:endParaRPr b="1" sz="2400">
              <a:solidFill>
                <a:schemeClr val="dk1"/>
              </a:solidFill>
              <a:latin typeface="Arial"/>
              <a:ea typeface="Arial"/>
              <a:cs typeface="Arial"/>
              <a:sym typeface="Arial"/>
            </a:endParaRPr>
          </a:p>
        </p:txBody>
      </p:sp>
      <p:sp>
        <p:nvSpPr>
          <p:cNvPr id="763" name="Google Shape;763;p54"/>
          <p:cNvSpPr txBox="1"/>
          <p:nvPr/>
        </p:nvSpPr>
        <p:spPr>
          <a:xfrm>
            <a:off x="3420714"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rgbClr val="7B32B2"/>
              </a:buClr>
              <a:buSzPts val="2400"/>
              <a:buFont typeface="Arial"/>
              <a:buNone/>
            </a:pPr>
            <a:r>
              <a:rPr b="1" lang="en-AU" sz="2400">
                <a:solidFill>
                  <a:srgbClr val="7B32B2"/>
                </a:solidFill>
                <a:latin typeface="Arial"/>
                <a:ea typeface="Arial"/>
                <a:cs typeface="Arial"/>
                <a:sym typeface="Arial"/>
              </a:rPr>
              <a:t>2.232</a:t>
            </a:r>
            <a:endParaRPr b="1" sz="2400">
              <a:solidFill>
                <a:srgbClr val="7B32B2"/>
              </a:solidFill>
              <a:latin typeface="Arial"/>
              <a:ea typeface="Arial"/>
              <a:cs typeface="Arial"/>
              <a:sym typeface="Arial"/>
            </a:endParaRPr>
          </a:p>
        </p:txBody>
      </p:sp>
      <p:sp>
        <p:nvSpPr>
          <p:cNvPr id="764" name="Google Shape;764;p54"/>
          <p:cNvSpPr/>
          <p:nvPr/>
        </p:nvSpPr>
        <p:spPr>
          <a:xfrm>
            <a:off x="6180640"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latin typeface="Arial"/>
                <a:ea typeface="Arial"/>
                <a:cs typeface="Arial"/>
                <a:sym typeface="Arial"/>
              </a:rPr>
              <a:t>7</a:t>
            </a:r>
            <a:r>
              <a:rPr lang="en-AU" sz="2400">
                <a:solidFill>
                  <a:schemeClr val="dk1"/>
                </a:solidFill>
              </a:rPr>
              <a:t>5</a:t>
            </a:r>
            <a:r>
              <a:rPr lang="en-AU" sz="2400">
                <a:solidFill>
                  <a:schemeClr val="dk1"/>
                </a:solidFill>
                <a:latin typeface="Arial"/>
                <a:ea typeface="Arial"/>
                <a:cs typeface="Arial"/>
                <a:sym typeface="Arial"/>
              </a:rPr>
              <a:t>-</a:t>
            </a:r>
            <a:r>
              <a:rPr lang="en-AU" sz="2400">
                <a:solidFill>
                  <a:schemeClr val="dk1"/>
                </a:solidFill>
              </a:rPr>
              <a:t>25</a:t>
            </a:r>
            <a:endParaRPr sz="2400">
              <a:solidFill>
                <a:schemeClr val="dk1"/>
              </a:solidFill>
              <a:latin typeface="Arial"/>
              <a:ea typeface="Arial"/>
              <a:cs typeface="Arial"/>
              <a:sym typeface="Arial"/>
            </a:endParaRPr>
          </a:p>
        </p:txBody>
      </p:sp>
      <p:sp>
        <p:nvSpPr>
          <p:cNvPr id="765" name="Google Shape;765;p54"/>
          <p:cNvSpPr txBox="1"/>
          <p:nvPr/>
        </p:nvSpPr>
        <p:spPr>
          <a:xfrm>
            <a:off x="6180640"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2.374</a:t>
            </a:r>
            <a:endParaRPr b="1" sz="2400">
              <a:solidFill>
                <a:schemeClr val="dk1"/>
              </a:solidFill>
              <a:latin typeface="Arial"/>
              <a:ea typeface="Arial"/>
              <a:cs typeface="Arial"/>
              <a:sym typeface="Arial"/>
            </a:endParaRPr>
          </a:p>
        </p:txBody>
      </p:sp>
      <p:sp>
        <p:nvSpPr>
          <p:cNvPr id="766" name="Google Shape;766;p54"/>
          <p:cNvSpPr/>
          <p:nvPr/>
        </p:nvSpPr>
        <p:spPr>
          <a:xfrm>
            <a:off x="8940566" y="2349868"/>
            <a:ext cx="2590820" cy="118315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AU" sz="2400">
                <a:solidFill>
                  <a:schemeClr val="dk1"/>
                </a:solidFill>
                <a:latin typeface="Arial"/>
                <a:ea typeface="Arial"/>
                <a:cs typeface="Arial"/>
                <a:sym typeface="Arial"/>
              </a:rPr>
              <a:t>65-35</a:t>
            </a:r>
            <a:endParaRPr sz="2400">
              <a:solidFill>
                <a:schemeClr val="dk1"/>
              </a:solidFill>
              <a:latin typeface="Arial"/>
              <a:ea typeface="Arial"/>
              <a:cs typeface="Arial"/>
              <a:sym typeface="Arial"/>
            </a:endParaRPr>
          </a:p>
        </p:txBody>
      </p:sp>
      <p:sp>
        <p:nvSpPr>
          <p:cNvPr id="767" name="Google Shape;767;p54"/>
          <p:cNvSpPr txBox="1"/>
          <p:nvPr/>
        </p:nvSpPr>
        <p:spPr>
          <a:xfrm>
            <a:off x="8940566" y="1821311"/>
            <a:ext cx="2590820" cy="52855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400"/>
              <a:buFont typeface="Arial"/>
              <a:buNone/>
            </a:pPr>
            <a:r>
              <a:rPr b="1" lang="en-AU" sz="2400">
                <a:solidFill>
                  <a:schemeClr val="dk1"/>
                </a:solidFill>
                <a:latin typeface="Arial"/>
                <a:ea typeface="Arial"/>
                <a:cs typeface="Arial"/>
                <a:sym typeface="Arial"/>
              </a:rPr>
              <a:t>2.279</a:t>
            </a:r>
            <a:endParaRPr b="1" sz="2400">
              <a:solidFill>
                <a:schemeClr val="dk1"/>
              </a:solidFill>
              <a:latin typeface="Arial"/>
              <a:ea typeface="Arial"/>
              <a:cs typeface="Arial"/>
              <a:sym typeface="Arial"/>
            </a:endParaRPr>
          </a:p>
        </p:txBody>
      </p:sp>
      <p:cxnSp>
        <p:nvCxnSpPr>
          <p:cNvPr id="768" name="Google Shape;768;p54"/>
          <p:cNvCxnSpPr/>
          <p:nvPr/>
        </p:nvCxnSpPr>
        <p:spPr>
          <a:xfrm>
            <a:off x="3336161" y="2149170"/>
            <a:ext cx="0" cy="1196952"/>
          </a:xfrm>
          <a:prstGeom prst="straightConnector1">
            <a:avLst/>
          </a:prstGeom>
          <a:noFill/>
          <a:ln cap="rnd" cmpd="sng" w="9525">
            <a:solidFill>
              <a:srgbClr val="BFBFBF"/>
            </a:solidFill>
            <a:prstDash val="solid"/>
            <a:round/>
            <a:headEnd len="sm" w="sm" type="none"/>
            <a:tailEnd len="sm" w="sm" type="none"/>
          </a:ln>
        </p:spPr>
      </p:cxnSp>
      <p:cxnSp>
        <p:nvCxnSpPr>
          <p:cNvPr id="769" name="Google Shape;769;p54"/>
          <p:cNvCxnSpPr/>
          <p:nvPr/>
        </p:nvCxnSpPr>
        <p:spPr>
          <a:xfrm>
            <a:off x="6096087" y="2149170"/>
            <a:ext cx="0" cy="1196952"/>
          </a:xfrm>
          <a:prstGeom prst="straightConnector1">
            <a:avLst/>
          </a:prstGeom>
          <a:noFill/>
          <a:ln cap="rnd" cmpd="sng" w="9525">
            <a:solidFill>
              <a:srgbClr val="BFBFBF"/>
            </a:solidFill>
            <a:prstDash val="solid"/>
            <a:round/>
            <a:headEnd len="sm" w="sm" type="none"/>
            <a:tailEnd len="sm" w="sm" type="none"/>
          </a:ln>
        </p:spPr>
      </p:cxnSp>
      <p:cxnSp>
        <p:nvCxnSpPr>
          <p:cNvPr id="770" name="Google Shape;770;p54"/>
          <p:cNvCxnSpPr/>
          <p:nvPr/>
        </p:nvCxnSpPr>
        <p:spPr>
          <a:xfrm>
            <a:off x="8856013" y="2149170"/>
            <a:ext cx="0" cy="1196952"/>
          </a:xfrm>
          <a:prstGeom prst="straightConnector1">
            <a:avLst/>
          </a:prstGeom>
          <a:noFill/>
          <a:ln cap="rnd" cmpd="sng" w="9525">
            <a:solidFill>
              <a:srgbClr val="BFBFBF"/>
            </a:solidFill>
            <a:prstDash val="solid"/>
            <a:round/>
            <a:headEnd len="sm" w="sm" type="none"/>
            <a:tailEnd len="sm" w="sm" type="none"/>
          </a:ln>
        </p:spPr>
      </p:cxnSp>
      <p:sp>
        <p:nvSpPr>
          <p:cNvPr id="771" name="Google Shape;771;p54"/>
          <p:cNvSpPr/>
          <p:nvPr/>
        </p:nvSpPr>
        <p:spPr>
          <a:xfrm flipH="1" rot="10800000">
            <a:off x="5788732" y="4783535"/>
            <a:ext cx="3173729"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rgbClr val="B69191">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772" name="Google Shape;772;p54"/>
          <p:cNvSpPr/>
          <p:nvPr/>
        </p:nvSpPr>
        <p:spPr>
          <a:xfrm flipH="1" rot="10800000">
            <a:off x="3227141" y="4783535"/>
            <a:ext cx="3173729"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773" name="Google Shape;773;p54"/>
          <p:cNvSpPr/>
          <p:nvPr/>
        </p:nvSpPr>
        <p:spPr>
          <a:xfrm flipH="1" rot="10800000">
            <a:off x="660005" y="4783533"/>
            <a:ext cx="3181656"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rgbClr val="B69191">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774" name="Google Shape;774;p54"/>
          <p:cNvSpPr/>
          <p:nvPr/>
        </p:nvSpPr>
        <p:spPr>
          <a:xfrm flipH="1" rot="10800000">
            <a:off x="8350322" y="4783534"/>
            <a:ext cx="3181666" cy="1186707"/>
          </a:xfrm>
          <a:custGeom>
            <a:rect b="b" l="l" r="r" t="t"/>
            <a:pathLst>
              <a:path extrusionOk="0" h="1695450" w="339090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cxnSp>
        <p:nvCxnSpPr>
          <p:cNvPr id="775" name="Google Shape;775;p54"/>
          <p:cNvCxnSpPr/>
          <p:nvPr/>
        </p:nvCxnSpPr>
        <p:spPr>
          <a:xfrm rot="10800000">
            <a:off x="2252415"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776" name="Google Shape;776;p54"/>
          <p:cNvCxnSpPr/>
          <p:nvPr/>
        </p:nvCxnSpPr>
        <p:spPr>
          <a:xfrm rot="10800000">
            <a:off x="9937187"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777" name="Google Shape;777;p54"/>
          <p:cNvCxnSpPr/>
          <p:nvPr/>
        </p:nvCxnSpPr>
        <p:spPr>
          <a:xfrm rot="10800000">
            <a:off x="7375596" y="3848072"/>
            <a:ext cx="0" cy="864000"/>
          </a:xfrm>
          <a:prstGeom prst="straightConnector1">
            <a:avLst/>
          </a:prstGeom>
          <a:noFill/>
          <a:ln cap="flat" cmpd="sng" w="9525">
            <a:solidFill>
              <a:srgbClr val="BFBFBF"/>
            </a:solidFill>
            <a:prstDash val="solid"/>
            <a:miter lim="800000"/>
            <a:headEnd len="med" w="med" type="oval"/>
            <a:tailEnd len="med" w="med" type="oval"/>
          </a:ln>
        </p:spPr>
      </p:cxnSp>
      <p:cxnSp>
        <p:nvCxnSpPr>
          <p:cNvPr id="778" name="Google Shape;778;p54"/>
          <p:cNvCxnSpPr/>
          <p:nvPr/>
        </p:nvCxnSpPr>
        <p:spPr>
          <a:xfrm rot="10800000">
            <a:off x="4814006" y="3848072"/>
            <a:ext cx="0" cy="864000"/>
          </a:xfrm>
          <a:prstGeom prst="straightConnector1">
            <a:avLst/>
          </a:prstGeom>
          <a:noFill/>
          <a:ln cap="flat" cmpd="sng" w="9525">
            <a:solidFill>
              <a:srgbClr val="BFBFBF"/>
            </a:solidFill>
            <a:prstDash val="solid"/>
            <a:miter lim="800000"/>
            <a:headEnd len="med" w="med" type="oval"/>
            <a:tailEnd len="med" w="med" type="oval"/>
          </a:ln>
        </p:spPr>
      </p:cxnSp>
      <p:sp>
        <p:nvSpPr>
          <p:cNvPr id="779" name="Google Shape;779;p54"/>
          <p:cNvSpPr/>
          <p:nvPr/>
        </p:nvSpPr>
        <p:spPr>
          <a:xfrm>
            <a:off x="7158880" y="5224870"/>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780" name="Google Shape;780;p54"/>
          <p:cNvSpPr/>
          <p:nvPr/>
        </p:nvSpPr>
        <p:spPr>
          <a:xfrm>
            <a:off x="4597290" y="5199672"/>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781" name="Google Shape;781;p54"/>
          <p:cNvSpPr/>
          <p:nvPr/>
        </p:nvSpPr>
        <p:spPr>
          <a:xfrm>
            <a:off x="2035700" y="5207577"/>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782" name="Google Shape;782;p54"/>
          <p:cNvSpPr/>
          <p:nvPr/>
        </p:nvSpPr>
        <p:spPr>
          <a:xfrm>
            <a:off x="9720471" y="5196218"/>
            <a:ext cx="433431" cy="36628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55"/>
          <p:cNvSpPr/>
          <p:nvPr/>
        </p:nvSpPr>
        <p:spPr>
          <a:xfrm>
            <a:off x="0" y="920641"/>
            <a:ext cx="12192000" cy="50167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89" name="Google Shape;789;p55"/>
          <p:cNvPicPr preferRelativeResize="0"/>
          <p:nvPr/>
        </p:nvPicPr>
        <p:blipFill rotWithShape="1">
          <a:blip r:embed="rId3">
            <a:alphaModFix/>
          </a:blip>
          <a:srcRect b="0" l="0" r="0" t="0"/>
          <a:stretch/>
        </p:blipFill>
        <p:spPr>
          <a:xfrm>
            <a:off x="10571797" y="5504055"/>
            <a:ext cx="1620202" cy="1353945"/>
          </a:xfrm>
          <a:prstGeom prst="rect">
            <a:avLst/>
          </a:prstGeom>
          <a:noFill/>
          <a:ln>
            <a:noFill/>
          </a:ln>
        </p:spPr>
      </p:pic>
      <p:pic>
        <p:nvPicPr>
          <p:cNvPr id="790" name="Google Shape;790;p55"/>
          <p:cNvPicPr preferRelativeResize="0"/>
          <p:nvPr/>
        </p:nvPicPr>
        <p:blipFill rotWithShape="1">
          <a:blip r:embed="rId4">
            <a:alphaModFix/>
          </a:blip>
          <a:srcRect b="0" l="0" r="0" t="0"/>
          <a:stretch/>
        </p:blipFill>
        <p:spPr>
          <a:xfrm>
            <a:off x="0" y="5504055"/>
            <a:ext cx="1620202" cy="1353945"/>
          </a:xfrm>
          <a:prstGeom prst="rect">
            <a:avLst/>
          </a:prstGeom>
          <a:noFill/>
          <a:ln>
            <a:noFill/>
          </a:ln>
        </p:spPr>
      </p:pic>
      <p:grpSp>
        <p:nvGrpSpPr>
          <p:cNvPr id="791" name="Google Shape;791;p55"/>
          <p:cNvGrpSpPr/>
          <p:nvPr/>
        </p:nvGrpSpPr>
        <p:grpSpPr>
          <a:xfrm>
            <a:off x="943610" y="1550670"/>
            <a:ext cx="3263265" cy="1296670"/>
            <a:chOff x="3717" y="3917"/>
            <a:chExt cx="5139" cy="2042"/>
          </a:xfrm>
        </p:grpSpPr>
        <p:sp>
          <p:nvSpPr>
            <p:cNvPr id="792" name="Google Shape;792;p55"/>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2.270</a:t>
              </a:r>
              <a:endParaRPr b="1" sz="4800">
                <a:solidFill>
                  <a:srgbClr val="262626"/>
                </a:solidFill>
                <a:latin typeface="Arial"/>
                <a:ea typeface="Arial"/>
                <a:cs typeface="Arial"/>
                <a:sym typeface="Arial"/>
              </a:endParaRPr>
            </a:p>
          </p:txBody>
        </p:sp>
        <p:sp>
          <p:nvSpPr>
            <p:cNvPr id="793" name="Google Shape;793;p55"/>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AU" sz="2400">
                  <a:solidFill>
                    <a:srgbClr val="3F3F3F"/>
                  </a:solidFill>
                </a:rPr>
                <a:t>75</a:t>
              </a:r>
              <a:r>
                <a:rPr lang="en-AU" sz="2400">
                  <a:solidFill>
                    <a:srgbClr val="3F3F3F"/>
                  </a:solidFill>
                  <a:latin typeface="Arial"/>
                  <a:ea typeface="Arial"/>
                  <a:cs typeface="Arial"/>
                  <a:sym typeface="Arial"/>
                </a:rPr>
                <a:t>-2</a:t>
              </a:r>
              <a:r>
                <a:rPr lang="en-AU" sz="2400">
                  <a:solidFill>
                    <a:srgbClr val="3F3F3F"/>
                  </a:solidFill>
                </a:rPr>
                <a:t>5</a:t>
              </a:r>
              <a:endParaRPr sz="2400">
                <a:solidFill>
                  <a:srgbClr val="3F3F3F"/>
                </a:solidFill>
                <a:latin typeface="Arial"/>
                <a:ea typeface="Arial"/>
                <a:cs typeface="Arial"/>
                <a:sym typeface="Arial"/>
              </a:endParaRPr>
            </a:p>
          </p:txBody>
        </p:sp>
      </p:grpSp>
      <p:grpSp>
        <p:nvGrpSpPr>
          <p:cNvPr id="794" name="Google Shape;794;p55"/>
          <p:cNvGrpSpPr/>
          <p:nvPr/>
        </p:nvGrpSpPr>
        <p:grpSpPr>
          <a:xfrm>
            <a:off x="7998460" y="1550035"/>
            <a:ext cx="3263265" cy="1296670"/>
            <a:chOff x="3717" y="3917"/>
            <a:chExt cx="5139" cy="2042"/>
          </a:xfrm>
        </p:grpSpPr>
        <p:sp>
          <p:nvSpPr>
            <p:cNvPr id="795" name="Google Shape;795;p55"/>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7B32B2"/>
                  </a:solidFill>
                  <a:latin typeface="Arial"/>
                  <a:ea typeface="Arial"/>
                  <a:cs typeface="Arial"/>
                  <a:sym typeface="Arial"/>
                </a:rPr>
                <a:t>2.210</a:t>
              </a:r>
              <a:endParaRPr b="1" sz="4800">
                <a:solidFill>
                  <a:srgbClr val="7B32B2"/>
                </a:solidFill>
                <a:latin typeface="Arial"/>
                <a:ea typeface="Arial"/>
                <a:cs typeface="Arial"/>
                <a:sym typeface="Arial"/>
              </a:endParaRPr>
            </a:p>
          </p:txBody>
        </p:sp>
        <p:sp>
          <p:nvSpPr>
            <p:cNvPr id="796" name="Google Shape;796;p55"/>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AU" sz="2400">
                  <a:solidFill>
                    <a:srgbClr val="3F3F3F"/>
                  </a:solidFill>
                </a:rPr>
                <a:t>80</a:t>
              </a:r>
              <a:r>
                <a:rPr b="1" lang="en-AU" sz="2400">
                  <a:solidFill>
                    <a:srgbClr val="3F3F3F"/>
                  </a:solidFill>
                  <a:latin typeface="Arial"/>
                  <a:ea typeface="Arial"/>
                  <a:cs typeface="Arial"/>
                  <a:sym typeface="Arial"/>
                </a:rPr>
                <a:t>-2</a:t>
              </a:r>
              <a:r>
                <a:rPr b="1" lang="en-AU" sz="2400">
                  <a:solidFill>
                    <a:srgbClr val="3F3F3F"/>
                  </a:solidFill>
                </a:rPr>
                <a:t>0</a:t>
              </a:r>
              <a:endParaRPr b="1" sz="2400">
                <a:solidFill>
                  <a:srgbClr val="3F3F3F"/>
                </a:solidFill>
                <a:latin typeface="Arial"/>
                <a:ea typeface="Arial"/>
                <a:cs typeface="Arial"/>
                <a:sym typeface="Arial"/>
              </a:endParaRPr>
            </a:p>
          </p:txBody>
        </p:sp>
      </p:grpSp>
      <p:grpSp>
        <p:nvGrpSpPr>
          <p:cNvPr id="797" name="Google Shape;797;p55"/>
          <p:cNvGrpSpPr/>
          <p:nvPr/>
        </p:nvGrpSpPr>
        <p:grpSpPr>
          <a:xfrm>
            <a:off x="4471035" y="1550035"/>
            <a:ext cx="3263265" cy="1296670"/>
            <a:chOff x="3717" y="3917"/>
            <a:chExt cx="5139" cy="2042"/>
          </a:xfrm>
        </p:grpSpPr>
        <p:sp>
          <p:nvSpPr>
            <p:cNvPr id="798" name="Google Shape;798;p55"/>
            <p:cNvSpPr txBox="1"/>
            <p:nvPr/>
          </p:nvSpPr>
          <p:spPr>
            <a:xfrm>
              <a:off x="3717" y="3917"/>
              <a:ext cx="5138" cy="1307"/>
            </a:xfrm>
            <a:prstGeom prst="rect">
              <a:avLst/>
            </a:prstGeom>
            <a:noFill/>
            <a:ln>
              <a:noFill/>
            </a:ln>
          </p:spPr>
          <p:txBody>
            <a:bodyPr anchorCtr="0" anchor="t" bIns="45700" lIns="91425" spcFirstLastPara="1" rIns="91425" wrap="square" tIns="45700">
              <a:normAutofit fontScale="90000"/>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XGBOOST</a:t>
              </a:r>
              <a:endParaRPr b="1" sz="4800">
                <a:solidFill>
                  <a:srgbClr val="262626"/>
                </a:solidFill>
                <a:latin typeface="Arial"/>
                <a:ea typeface="Arial"/>
                <a:cs typeface="Arial"/>
                <a:sym typeface="Arial"/>
              </a:endParaRPr>
            </a:p>
          </p:txBody>
        </p:sp>
        <p:sp>
          <p:nvSpPr>
            <p:cNvPr id="799" name="Google Shape;799;p55"/>
            <p:cNvSpPr txBox="1"/>
            <p:nvPr/>
          </p:nvSpPr>
          <p:spPr>
            <a:xfrm>
              <a:off x="3717" y="5234"/>
              <a:ext cx="5139" cy="725"/>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en-AU" sz="1600">
                  <a:solidFill>
                    <a:srgbClr val="3F3F3F"/>
                  </a:solidFill>
                  <a:latin typeface="Arial"/>
                  <a:ea typeface="Arial"/>
                  <a:cs typeface="Arial"/>
                  <a:sym typeface="Arial"/>
                </a:rPr>
                <a:t>MAE</a:t>
              </a:r>
              <a:endParaRPr sz="1600">
                <a:solidFill>
                  <a:srgbClr val="3F3F3F"/>
                </a:solidFill>
                <a:latin typeface="Arial"/>
                <a:ea typeface="Arial"/>
                <a:cs typeface="Arial"/>
                <a:sym typeface="Arial"/>
              </a:endParaRPr>
            </a:p>
          </p:txBody>
        </p:sp>
      </p:grpSp>
      <p:grpSp>
        <p:nvGrpSpPr>
          <p:cNvPr id="800" name="Google Shape;800;p55"/>
          <p:cNvGrpSpPr/>
          <p:nvPr/>
        </p:nvGrpSpPr>
        <p:grpSpPr>
          <a:xfrm>
            <a:off x="2700655" y="4185920"/>
            <a:ext cx="3263265" cy="1296670"/>
            <a:chOff x="3717" y="3917"/>
            <a:chExt cx="5139" cy="2042"/>
          </a:xfrm>
        </p:grpSpPr>
        <p:sp>
          <p:nvSpPr>
            <p:cNvPr id="801" name="Google Shape;801;p55"/>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2.313</a:t>
              </a:r>
              <a:endParaRPr b="1" sz="4800">
                <a:solidFill>
                  <a:srgbClr val="262626"/>
                </a:solidFill>
                <a:latin typeface="Arial"/>
                <a:ea typeface="Arial"/>
                <a:cs typeface="Arial"/>
                <a:sym typeface="Arial"/>
              </a:endParaRPr>
            </a:p>
          </p:txBody>
        </p:sp>
        <p:sp>
          <p:nvSpPr>
            <p:cNvPr id="802" name="Google Shape;802;p55"/>
            <p:cNvSpPr txBox="1"/>
            <p:nvPr/>
          </p:nvSpPr>
          <p:spPr>
            <a:xfrm>
              <a:off x="3717" y="5234"/>
              <a:ext cx="5139" cy="72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AU" sz="2400">
                  <a:solidFill>
                    <a:srgbClr val="3F3F3F"/>
                  </a:solidFill>
                  <a:latin typeface="Arial"/>
                  <a:ea typeface="Arial"/>
                  <a:cs typeface="Arial"/>
                  <a:sym typeface="Arial"/>
                </a:rPr>
                <a:t>70-30</a:t>
              </a:r>
              <a:endParaRPr sz="2400">
                <a:solidFill>
                  <a:srgbClr val="3F3F3F"/>
                </a:solidFill>
                <a:latin typeface="Arial"/>
                <a:ea typeface="Arial"/>
                <a:cs typeface="Arial"/>
                <a:sym typeface="Arial"/>
              </a:endParaRPr>
            </a:p>
          </p:txBody>
        </p:sp>
      </p:grpSp>
      <p:grpSp>
        <p:nvGrpSpPr>
          <p:cNvPr id="803" name="Google Shape;803;p55"/>
          <p:cNvGrpSpPr/>
          <p:nvPr/>
        </p:nvGrpSpPr>
        <p:grpSpPr>
          <a:xfrm>
            <a:off x="6228080" y="4185285"/>
            <a:ext cx="3263265" cy="1296670"/>
            <a:chOff x="3717" y="3917"/>
            <a:chExt cx="5139" cy="2042"/>
          </a:xfrm>
        </p:grpSpPr>
        <p:sp>
          <p:nvSpPr>
            <p:cNvPr id="804" name="Google Shape;804;p55"/>
            <p:cNvSpPr txBox="1"/>
            <p:nvPr/>
          </p:nvSpPr>
          <p:spPr>
            <a:xfrm>
              <a:off x="3717" y="3917"/>
              <a:ext cx="5138" cy="130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lang="en-AU" sz="4800">
                  <a:solidFill>
                    <a:srgbClr val="262626"/>
                  </a:solidFill>
                  <a:latin typeface="Arial"/>
                  <a:ea typeface="Arial"/>
                  <a:cs typeface="Arial"/>
                  <a:sym typeface="Arial"/>
                </a:rPr>
                <a:t>2.224</a:t>
              </a:r>
              <a:endParaRPr b="1" sz="4800">
                <a:solidFill>
                  <a:srgbClr val="262626"/>
                </a:solidFill>
                <a:latin typeface="Arial"/>
                <a:ea typeface="Arial"/>
                <a:cs typeface="Arial"/>
                <a:sym typeface="Arial"/>
              </a:endParaRPr>
            </a:p>
          </p:txBody>
        </p:sp>
        <p:sp>
          <p:nvSpPr>
            <p:cNvPr id="805" name="Google Shape;805;p55"/>
            <p:cNvSpPr txBox="1"/>
            <p:nvPr/>
          </p:nvSpPr>
          <p:spPr>
            <a:xfrm>
              <a:off x="3717" y="5234"/>
              <a:ext cx="5139" cy="725"/>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en-AU" sz="1600">
                  <a:solidFill>
                    <a:srgbClr val="3F3F3F"/>
                  </a:solidFill>
                  <a:latin typeface="Arial"/>
                  <a:ea typeface="Arial"/>
                  <a:cs typeface="Arial"/>
                  <a:sym typeface="Arial"/>
                </a:rPr>
                <a:t>65-35</a:t>
              </a:r>
              <a:endParaRPr sz="1600">
                <a:solidFill>
                  <a:srgbClr val="3F3F3F"/>
                </a:solidFill>
                <a:latin typeface="Arial"/>
                <a:ea typeface="Arial"/>
                <a:cs typeface="Arial"/>
                <a:sym typeface="Arial"/>
              </a:endParaRPr>
            </a:p>
          </p:txBody>
        </p:sp>
      </p:grpSp>
      <p:cxnSp>
        <p:nvCxnSpPr>
          <p:cNvPr id="806" name="Google Shape;806;p55"/>
          <p:cNvCxnSpPr/>
          <p:nvPr/>
        </p:nvCxnSpPr>
        <p:spPr>
          <a:xfrm>
            <a:off x="955675" y="3515995"/>
            <a:ext cx="10293350" cy="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807" name="Google Shape;807;p55"/>
          <p:cNvCxnSpPr/>
          <p:nvPr/>
        </p:nvCxnSpPr>
        <p:spPr>
          <a:xfrm>
            <a:off x="4335145" y="117729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808" name="Google Shape;808;p55"/>
          <p:cNvCxnSpPr/>
          <p:nvPr/>
        </p:nvCxnSpPr>
        <p:spPr>
          <a:xfrm>
            <a:off x="7869555" y="117729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cxnSp>
        <p:nvCxnSpPr>
          <p:cNvPr id="809" name="Google Shape;809;p55"/>
          <p:cNvCxnSpPr/>
          <p:nvPr/>
        </p:nvCxnSpPr>
        <p:spPr>
          <a:xfrm>
            <a:off x="6102350" y="3515360"/>
            <a:ext cx="0" cy="2338070"/>
          </a:xfrm>
          <a:prstGeom prst="straightConnector1">
            <a:avLst/>
          </a:prstGeom>
          <a:noFill/>
          <a:ln cap="flat" cmpd="sng" w="9525">
            <a:solidFill>
              <a:srgbClr val="D8D8D8">
                <a:alpha val="49803"/>
              </a:srgbClr>
            </a:solidFill>
            <a:prstDash val="dash"/>
            <a:miter lim="800000"/>
            <a:headEnd len="sm" w="sm" type="none"/>
            <a:tailEnd len="sm" w="sm"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6"/>
          <p:cNvSpPr/>
          <p:nvPr/>
        </p:nvSpPr>
        <p:spPr>
          <a:xfrm>
            <a:off x="0" y="953691"/>
            <a:ext cx="12192000" cy="49506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16" name="Google Shape;816;p56"/>
          <p:cNvPicPr preferRelativeResize="0"/>
          <p:nvPr/>
        </p:nvPicPr>
        <p:blipFill rotWithShape="1">
          <a:blip r:embed="rId3">
            <a:alphaModFix/>
          </a:blip>
          <a:srcRect b="0" l="0" r="0" t="0"/>
          <a:stretch/>
        </p:blipFill>
        <p:spPr>
          <a:xfrm>
            <a:off x="10571797" y="5504055"/>
            <a:ext cx="1620202" cy="1353945"/>
          </a:xfrm>
          <a:prstGeom prst="rect">
            <a:avLst/>
          </a:prstGeom>
          <a:noFill/>
          <a:ln>
            <a:noFill/>
          </a:ln>
        </p:spPr>
      </p:pic>
      <p:pic>
        <p:nvPicPr>
          <p:cNvPr id="817" name="Google Shape;817;p56"/>
          <p:cNvPicPr preferRelativeResize="0"/>
          <p:nvPr/>
        </p:nvPicPr>
        <p:blipFill rotWithShape="1">
          <a:blip r:embed="rId4">
            <a:alphaModFix/>
          </a:blip>
          <a:srcRect b="0" l="0" r="0" t="0"/>
          <a:stretch/>
        </p:blipFill>
        <p:spPr>
          <a:xfrm>
            <a:off x="0" y="5504055"/>
            <a:ext cx="1620202" cy="1353945"/>
          </a:xfrm>
          <a:prstGeom prst="rect">
            <a:avLst/>
          </a:prstGeom>
          <a:noFill/>
          <a:ln>
            <a:noFill/>
          </a:ln>
        </p:spPr>
      </p:pic>
      <p:sp>
        <p:nvSpPr>
          <p:cNvPr id="818" name="Google Shape;818;p56"/>
          <p:cNvSpPr txBox="1"/>
          <p:nvPr/>
        </p:nvSpPr>
        <p:spPr>
          <a:xfrm>
            <a:off x="7542530" y="1640205"/>
            <a:ext cx="4437380" cy="3424555"/>
          </a:xfrm>
          <a:prstGeom prst="rect">
            <a:avLst/>
          </a:prstGeom>
          <a:noFill/>
          <a:ln>
            <a:noFill/>
          </a:ln>
        </p:spPr>
        <p:txBody>
          <a:bodyPr anchorCtr="0" anchor="ctr" bIns="45700" lIns="91425" spcFirstLastPara="1" rIns="91425" wrap="square" tIns="45700">
            <a:normAutofit/>
          </a:bodyPr>
          <a:lstStyle/>
          <a:p>
            <a:pPr indent="0" lvl="0" marL="0" marR="0" rtl="0" algn="l">
              <a:lnSpc>
                <a:spcPct val="120000"/>
              </a:lnSpc>
              <a:spcBef>
                <a:spcPts val="0"/>
              </a:spcBef>
              <a:spcAft>
                <a:spcPts val="0"/>
              </a:spcAft>
              <a:buNone/>
            </a:pPr>
            <a:r>
              <a:rPr b="1" lang="en-AU" sz="4400">
                <a:solidFill>
                  <a:srgbClr val="262626"/>
                </a:solidFill>
                <a:latin typeface="Arial"/>
                <a:ea typeface="Arial"/>
                <a:cs typeface="Arial"/>
                <a:sym typeface="Arial"/>
              </a:rPr>
              <a:t>COMPARISON OF IMPLEMENTED MODELS</a:t>
            </a:r>
            <a:endParaRPr b="1" sz="4400">
              <a:solidFill>
                <a:srgbClr val="262626"/>
              </a:solidFill>
              <a:latin typeface="Arial"/>
              <a:ea typeface="Arial"/>
              <a:cs typeface="Arial"/>
              <a:sym typeface="Arial"/>
            </a:endParaRPr>
          </a:p>
        </p:txBody>
      </p:sp>
      <p:sp>
        <p:nvSpPr>
          <p:cNvPr id="819" name="Google Shape;819;p56"/>
          <p:cNvSpPr txBox="1"/>
          <p:nvPr/>
        </p:nvSpPr>
        <p:spPr>
          <a:xfrm>
            <a:off x="810268" y="612669"/>
            <a:ext cx="860112" cy="307777"/>
          </a:xfrm>
          <a:prstGeom prst="rect">
            <a:avLst/>
          </a:prstGeom>
          <a:noFill/>
          <a:ln>
            <a:noFill/>
          </a:ln>
        </p:spPr>
        <p:txBody>
          <a:bodyPr anchorCtr="0" anchor="t" bIns="45700" lIns="90000" spcFirstLastPara="1" rIns="91425" wrap="square" tIns="45700">
            <a:normAutofit/>
          </a:bodyPr>
          <a:lstStyle/>
          <a:p>
            <a:pPr indent="0" lvl="0" marL="0" marR="0" rtl="0" algn="ctr">
              <a:lnSpc>
                <a:spcPct val="100000"/>
              </a:lnSpc>
              <a:spcBef>
                <a:spcPts val="0"/>
              </a:spcBef>
              <a:spcAft>
                <a:spcPts val="0"/>
              </a:spcAft>
              <a:buClr>
                <a:schemeClr val="lt1"/>
              </a:buClr>
              <a:buSzPts val="1400"/>
              <a:buFont typeface="Arial"/>
              <a:buNone/>
            </a:pPr>
            <a:r>
              <a:rPr b="1" i="0" lang="en-AU" sz="1400">
                <a:solidFill>
                  <a:schemeClr val="lt1"/>
                </a:solidFill>
                <a:latin typeface="Arial"/>
                <a:ea typeface="Arial"/>
                <a:cs typeface="Arial"/>
                <a:sym typeface="Arial"/>
              </a:rPr>
              <a:t>LOGO</a:t>
            </a:r>
            <a:endParaRPr b="1" i="0" sz="1400">
              <a:solidFill>
                <a:schemeClr val="lt1"/>
              </a:solidFill>
              <a:latin typeface="Arial"/>
              <a:ea typeface="Arial"/>
              <a:cs typeface="Arial"/>
              <a:sym typeface="Arial"/>
            </a:endParaRPr>
          </a:p>
        </p:txBody>
      </p:sp>
      <p:graphicFrame>
        <p:nvGraphicFramePr>
          <p:cNvPr id="820" name="Google Shape;820;p56"/>
          <p:cNvGraphicFramePr/>
          <p:nvPr/>
        </p:nvGraphicFramePr>
        <p:xfrm>
          <a:off x="0" y="0"/>
          <a:ext cx="3000000" cy="3000000"/>
        </p:xfrm>
        <a:graphic>
          <a:graphicData uri="http://schemas.openxmlformats.org/drawingml/2006/table">
            <a:tbl>
              <a:tblPr bandRow="1" firstRow="1">
                <a:noFill/>
                <a:tableStyleId>{9AF79C56-91F7-47C4-AC77-74EE67A501A7}</a:tableStyleId>
              </a:tblPr>
              <a:tblGrid>
                <a:gridCol w="3656975"/>
                <a:gridCol w="3656975"/>
              </a:tblGrid>
              <a:tr h="857250">
                <a:tc>
                  <a:txBody>
                    <a:bodyPr/>
                    <a:lstStyle/>
                    <a:p>
                      <a:pPr indent="0" lvl="0" marL="0" marR="0" rtl="0" algn="l">
                        <a:spcBef>
                          <a:spcPts val="0"/>
                        </a:spcBef>
                        <a:spcAft>
                          <a:spcPts val="0"/>
                        </a:spcAft>
                        <a:buClr>
                          <a:schemeClr val="dk1"/>
                        </a:buClr>
                        <a:buSzPts val="2400"/>
                        <a:buFont typeface="Arial"/>
                        <a:buNone/>
                      </a:pPr>
                      <a:r>
                        <a:rPr lang="en-AU" sz="2400" u="none" cap="none" strike="noStrike"/>
                        <a:t>REGRESSION MODEL</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MEAN ABSOLUTE ERROR</a:t>
                      </a:r>
                      <a:endParaRPr sz="2400" u="none" cap="none" strike="noStrike"/>
                    </a:p>
                  </a:txBody>
                  <a:tcPr marT="45725" marB="45725" marR="91450" marL="91450"/>
                </a:tc>
              </a:tr>
              <a:tr h="857250">
                <a:tc>
                  <a:txBody>
                    <a:bodyPr/>
                    <a:lstStyle/>
                    <a:p>
                      <a:pPr indent="0" lvl="0" marL="0" marR="0" rtl="0" algn="l">
                        <a:spcBef>
                          <a:spcPts val="0"/>
                        </a:spcBef>
                        <a:spcAft>
                          <a:spcPts val="0"/>
                        </a:spcAft>
                        <a:buClr>
                          <a:srgbClr val="262626"/>
                        </a:buClr>
                        <a:buSzPts val="2400"/>
                        <a:buFont typeface="Arial"/>
                        <a:buNone/>
                      </a:pPr>
                      <a:r>
                        <a:rPr lang="en-AU" sz="2400" u="none" cap="none" strike="noStrike">
                          <a:solidFill>
                            <a:srgbClr val="262626"/>
                          </a:solidFill>
                          <a:latin typeface="Arial"/>
                          <a:ea typeface="Arial"/>
                          <a:cs typeface="Arial"/>
                          <a:sym typeface="Arial"/>
                        </a:rPr>
                        <a:t>LINEAR REGRESSION</a:t>
                      </a:r>
                      <a:endParaRPr sz="2400" u="none" cap="none" strike="noStrike">
                        <a:solidFill>
                          <a:srgbClr val="262626"/>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t/>
                      </a:r>
                      <a:endParaRPr sz="2400" u="none" cap="none" strike="noStrike">
                        <a:solidFill>
                          <a:srgbClr val="262626"/>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2.149</a:t>
                      </a:r>
                      <a:endParaRPr sz="2400" u="none" cap="none" strike="noStrike"/>
                    </a:p>
                  </a:txBody>
                  <a:tcPr marT="45725" marB="45725" marR="91450" marL="91450"/>
                </a:tc>
              </a:tr>
              <a:tr h="857250">
                <a:tc>
                  <a:txBody>
                    <a:bodyPr/>
                    <a:lstStyle/>
                    <a:p>
                      <a:pPr indent="0" lvl="0" marL="0" marR="0" rtl="0" algn="l">
                        <a:spcBef>
                          <a:spcPts val="0"/>
                        </a:spcBef>
                        <a:spcAft>
                          <a:spcPts val="0"/>
                        </a:spcAft>
                        <a:buClr>
                          <a:schemeClr val="dk1"/>
                        </a:buClr>
                        <a:buSzPts val="2400"/>
                        <a:buFont typeface="Arial"/>
                        <a:buNone/>
                      </a:pPr>
                      <a:r>
                        <a:rPr b="0" lang="en-AU" sz="2400" u="none" cap="none" strike="noStrike">
                          <a:solidFill>
                            <a:schemeClr val="dk1"/>
                          </a:solidFill>
                        </a:rPr>
                        <a:t>DECISION TREE REGRESSOR</a:t>
                      </a:r>
                      <a:endParaRPr b="0" sz="2400" u="none" cap="none" strike="noStrike">
                        <a:solidFill>
                          <a:schemeClr val="dk1"/>
                        </a:solidFill>
                      </a:endParaRPr>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2.253</a:t>
                      </a:r>
                      <a:endParaRPr b="1" sz="2400" u="none" cap="none" strike="noStrike">
                        <a:solidFill>
                          <a:srgbClr val="7030A0"/>
                        </a:solidFill>
                      </a:endParaRPr>
                    </a:p>
                  </a:txBody>
                  <a:tcPr marT="45725" marB="45725" marR="91450" marL="91450"/>
                </a:tc>
              </a:tr>
              <a:tr h="857250">
                <a:tc>
                  <a:txBody>
                    <a:bodyPr/>
                    <a:lstStyle/>
                    <a:p>
                      <a:pPr indent="0" lvl="0" marL="0" marR="0" rtl="0" algn="l">
                        <a:spcBef>
                          <a:spcPts val="0"/>
                        </a:spcBef>
                        <a:spcAft>
                          <a:spcPts val="0"/>
                        </a:spcAft>
                        <a:buClr>
                          <a:srgbClr val="7030A0"/>
                        </a:buClr>
                        <a:buSzPts val="2400"/>
                        <a:buFont typeface="Arial"/>
                        <a:buNone/>
                      </a:pPr>
                      <a:r>
                        <a:rPr b="1" lang="en-AU" sz="2400" u="none" cap="none" strike="noStrike">
                          <a:solidFill>
                            <a:srgbClr val="7030A0"/>
                          </a:solidFill>
                        </a:rPr>
                        <a:t>RANDOM FOREST REGRESSOR</a:t>
                      </a:r>
                      <a:endParaRPr b="1" sz="2400" u="none" cap="none" strike="noStrike">
                        <a:solidFill>
                          <a:srgbClr val="7030A0"/>
                        </a:solidFill>
                      </a:endParaRPr>
                    </a:p>
                  </a:txBody>
                  <a:tcPr marT="45725" marB="45725" marR="91450" marL="91450"/>
                </a:tc>
                <a:tc>
                  <a:txBody>
                    <a:bodyPr/>
                    <a:lstStyle/>
                    <a:p>
                      <a:pPr indent="0" lvl="0" marL="0" marR="0" rtl="0" algn="l">
                        <a:spcBef>
                          <a:spcPts val="0"/>
                        </a:spcBef>
                        <a:spcAft>
                          <a:spcPts val="0"/>
                        </a:spcAft>
                        <a:buClr>
                          <a:srgbClr val="7030A0"/>
                        </a:buClr>
                        <a:buSzPts val="2400"/>
                        <a:buFont typeface="Arial"/>
                        <a:buNone/>
                      </a:pPr>
                      <a:r>
                        <a:rPr b="1" lang="en-AU" sz="2400" u="none" cap="none" strike="noStrike">
                          <a:solidFill>
                            <a:srgbClr val="7030A0"/>
                          </a:solidFill>
                        </a:rPr>
                        <a:t>2.081</a:t>
                      </a:r>
                      <a:endParaRPr b="1" sz="2400" u="none" cap="none" strike="noStrike">
                        <a:solidFill>
                          <a:srgbClr val="7030A0"/>
                        </a:solidFill>
                      </a:endParaRPr>
                    </a:p>
                  </a:txBody>
                  <a:tcPr marT="45725" marB="45725" marR="91450" marL="91450"/>
                </a:tc>
              </a:tr>
              <a:tr h="857250">
                <a:tc>
                  <a:txBody>
                    <a:bodyPr/>
                    <a:lstStyle/>
                    <a:p>
                      <a:pPr indent="0" lvl="0" marL="0" marR="0" rtl="0" algn="l">
                        <a:spcBef>
                          <a:spcPts val="0"/>
                        </a:spcBef>
                        <a:spcAft>
                          <a:spcPts val="0"/>
                        </a:spcAft>
                        <a:buClr>
                          <a:schemeClr val="dk1"/>
                        </a:buClr>
                        <a:buSzPts val="2400"/>
                        <a:buFont typeface="Arial"/>
                        <a:buNone/>
                      </a:pPr>
                      <a:r>
                        <a:rPr lang="en-AU" sz="2400" u="none" cap="none" strike="noStrike"/>
                        <a:t>SVM</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2.085</a:t>
                      </a:r>
                      <a:endParaRPr sz="2400" u="none" cap="none" strike="noStrike"/>
                    </a:p>
                  </a:txBody>
                  <a:tcPr marT="45725" marB="45725" marR="91450" marL="91450"/>
                </a:tc>
              </a:tr>
              <a:tr h="857250">
                <a:tc>
                  <a:txBody>
                    <a:bodyPr/>
                    <a:lstStyle/>
                    <a:p>
                      <a:pPr indent="0" lvl="0" marL="0" marR="0" rtl="0" algn="l">
                        <a:spcBef>
                          <a:spcPts val="0"/>
                        </a:spcBef>
                        <a:spcAft>
                          <a:spcPts val="0"/>
                        </a:spcAft>
                        <a:buClr>
                          <a:schemeClr val="dk1"/>
                        </a:buClr>
                        <a:buSzPts val="2400"/>
                        <a:buFont typeface="Arial"/>
                        <a:buNone/>
                      </a:pPr>
                      <a:r>
                        <a:rPr lang="en-AU" sz="2400" u="none" cap="none" strike="noStrike"/>
                        <a:t>ADA BOOSTING</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2.232</a:t>
                      </a:r>
                      <a:endParaRPr sz="2400" u="none" cap="none" strike="noStrike"/>
                    </a:p>
                  </a:txBody>
                  <a:tcPr marT="45725" marB="45725" marR="91450" marL="91450"/>
                </a:tc>
              </a:tr>
              <a:tr h="857250">
                <a:tc>
                  <a:txBody>
                    <a:bodyPr/>
                    <a:lstStyle/>
                    <a:p>
                      <a:pPr indent="0" lvl="0" marL="0" marR="0" rtl="0" algn="l">
                        <a:spcBef>
                          <a:spcPts val="0"/>
                        </a:spcBef>
                        <a:spcAft>
                          <a:spcPts val="0"/>
                        </a:spcAft>
                        <a:buClr>
                          <a:schemeClr val="dk1"/>
                        </a:buClr>
                        <a:buSzPts val="2400"/>
                        <a:buFont typeface="Arial"/>
                        <a:buNone/>
                      </a:pPr>
                      <a:r>
                        <a:rPr lang="en-AU" sz="2400" u="none" cap="none" strike="noStrike"/>
                        <a:t>XGBOOST</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2.210</a:t>
                      </a:r>
                      <a:endParaRPr sz="2400" u="none" cap="none" strike="noStrike"/>
                    </a:p>
                  </a:txBody>
                  <a:tcPr marT="45725" marB="45725" marR="91450" marL="91450"/>
                </a:tc>
              </a:tr>
              <a:tr h="857250">
                <a:tc>
                  <a:txBody>
                    <a:bodyPr/>
                    <a:lstStyle/>
                    <a:p>
                      <a:pPr indent="0" lvl="0" marL="0" marR="0" rtl="0" algn="l">
                        <a:spcBef>
                          <a:spcPts val="0"/>
                        </a:spcBef>
                        <a:spcAft>
                          <a:spcPts val="0"/>
                        </a:spcAft>
                        <a:buClr>
                          <a:schemeClr val="dk1"/>
                        </a:buClr>
                        <a:buSzPts val="2400"/>
                        <a:buFont typeface="Arial"/>
                        <a:buNone/>
                      </a:pPr>
                      <a:r>
                        <a:rPr lang="en-AU" sz="2400" u="none" cap="none" strike="noStrike"/>
                        <a:t>RIDGE REGRESSOR</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AU" sz="2400" u="none" cap="none" strike="noStrike"/>
                        <a:t>2.141</a:t>
                      </a:r>
                      <a:endParaRPr sz="2400" u="none" cap="none" strike="noStrike"/>
                    </a:p>
                  </a:txBody>
                  <a:tcPr marT="45725" marB="45725" marR="91450" marL="9145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57"/>
          <p:cNvSpPr txBox="1"/>
          <p:nvPr/>
        </p:nvSpPr>
        <p:spPr>
          <a:xfrm>
            <a:off x="5456236" y="2722364"/>
            <a:ext cx="1279525" cy="387985"/>
          </a:xfrm>
          <a:prstGeom prst="rect">
            <a:avLst/>
          </a:prstGeom>
          <a:noFill/>
          <a:ln>
            <a:noFill/>
          </a:ln>
        </p:spPr>
        <p:txBody>
          <a:bodyPr anchorCtr="0" anchor="t" bIns="0" lIns="0" spcFirstLastPara="1" rIns="0" wrap="square" tIns="0">
            <a:normAutofit/>
          </a:bodyPr>
          <a:lstStyle/>
          <a:p>
            <a:pPr indent="0" lvl="0" marL="0" marR="0" rtl="0" algn="just">
              <a:lnSpc>
                <a:spcPct val="150000"/>
              </a:lnSpc>
              <a:spcBef>
                <a:spcPts val="0"/>
              </a:spcBef>
              <a:spcAft>
                <a:spcPts val="0"/>
              </a:spcAft>
              <a:buNone/>
            </a:pPr>
            <a:r>
              <a:rPr lang="en-AU" sz="1400">
                <a:solidFill>
                  <a:schemeClr val="accent1"/>
                </a:solidFill>
                <a:latin typeface="Arial"/>
                <a:ea typeface="Arial"/>
                <a:cs typeface="Arial"/>
                <a:sym typeface="Arial"/>
              </a:rPr>
              <a:t>FOUR</a:t>
            </a:r>
            <a:endParaRPr sz="1400">
              <a:solidFill>
                <a:schemeClr val="accent1"/>
              </a:solidFill>
              <a:latin typeface="Arial"/>
              <a:ea typeface="Arial"/>
              <a:cs typeface="Arial"/>
              <a:sym typeface="Arial"/>
            </a:endParaRPr>
          </a:p>
        </p:txBody>
      </p:sp>
      <p:sp>
        <p:nvSpPr>
          <p:cNvPr id="826" name="Google Shape;826;p57"/>
          <p:cNvSpPr txBox="1"/>
          <p:nvPr/>
        </p:nvSpPr>
        <p:spPr>
          <a:xfrm>
            <a:off x="4803456" y="1212334"/>
            <a:ext cx="2585085" cy="1717675"/>
          </a:xfrm>
          <a:prstGeom prst="rect">
            <a:avLst/>
          </a:prstGeom>
          <a:noFill/>
          <a:ln>
            <a:noFill/>
          </a:ln>
        </p:spPr>
        <p:txBody>
          <a:bodyPr anchorCtr="0" anchor="b" bIns="0" lIns="0" spcFirstLastPara="1" rIns="0" wrap="square" tIns="0">
            <a:normAutofit/>
          </a:bodyPr>
          <a:lstStyle/>
          <a:p>
            <a:pPr indent="0" lvl="0" marL="0" marR="0" rtl="0" algn="ctr">
              <a:spcBef>
                <a:spcPts val="0"/>
              </a:spcBef>
              <a:spcAft>
                <a:spcPts val="0"/>
              </a:spcAft>
              <a:buNone/>
            </a:pPr>
            <a:r>
              <a:rPr lang="en-AU" sz="9600">
                <a:solidFill>
                  <a:schemeClr val="accent1"/>
                </a:solidFill>
                <a:latin typeface="Arial"/>
                <a:ea typeface="Arial"/>
                <a:cs typeface="Arial"/>
                <a:sym typeface="Arial"/>
              </a:rPr>
              <a:t>04</a:t>
            </a:r>
            <a:endParaRPr sz="9600">
              <a:solidFill>
                <a:schemeClr val="accent1"/>
              </a:solidFill>
              <a:latin typeface="Arial"/>
              <a:ea typeface="Arial"/>
              <a:cs typeface="Arial"/>
              <a:sym typeface="Arial"/>
            </a:endParaRPr>
          </a:p>
        </p:txBody>
      </p:sp>
      <p:sp>
        <p:nvSpPr>
          <p:cNvPr id="827" name="Google Shape;827;p57"/>
          <p:cNvSpPr txBox="1"/>
          <p:nvPr>
            <p:ph idx="1" type="subTitle"/>
          </p:nvPr>
        </p:nvSpPr>
        <p:spPr>
          <a:xfrm>
            <a:off x="3211830" y="4217035"/>
            <a:ext cx="5767705" cy="168148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chemeClr val="dk1"/>
              </a:buClr>
              <a:buSzPts val="1600"/>
              <a:buFont typeface="Arial"/>
              <a:buNone/>
            </a:pPr>
            <a:r>
              <a:rPr lang="en-AU">
                <a:solidFill>
                  <a:schemeClr val="dk1"/>
                </a:solidFill>
              </a:rPr>
              <a:t> </a:t>
            </a:r>
            <a:r>
              <a:rPr lang="en-AU">
                <a:solidFill>
                  <a:srgbClr val="A5A5A5"/>
                </a:solidFill>
              </a:rPr>
              <a:t>A machine learning algorithm is the method by which the AI system conducts its task, generally predicting output values from given input data.</a:t>
            </a:r>
            <a:endParaRPr>
              <a:solidFill>
                <a:schemeClr val="dk1"/>
              </a:solidFill>
            </a:endParaRPr>
          </a:p>
        </p:txBody>
      </p:sp>
      <p:sp>
        <p:nvSpPr>
          <p:cNvPr id="828" name="Google Shape;828;p57"/>
          <p:cNvSpPr txBox="1"/>
          <p:nvPr>
            <p:ph type="ctrTitle"/>
          </p:nvPr>
        </p:nvSpPr>
        <p:spPr>
          <a:xfrm>
            <a:off x="3212147" y="3178294"/>
            <a:ext cx="5767705" cy="835660"/>
          </a:xfrm>
          <a:prstGeom prst="rect">
            <a:avLst/>
          </a:prstGeom>
          <a:noFill/>
          <a:ln>
            <a:noFill/>
          </a:ln>
        </p:spPr>
        <p:txBody>
          <a:bodyPr anchorCtr="0" anchor="ctr" bIns="0" lIns="0" spcFirstLastPara="1" rIns="0" wrap="square" tIns="0">
            <a:normAutofit fontScale="90000"/>
          </a:bodyPr>
          <a:lstStyle/>
          <a:p>
            <a:pPr indent="0" lvl="0" marL="0" marR="0" rtl="0" algn="ctr">
              <a:lnSpc>
                <a:spcPct val="100000"/>
              </a:lnSpc>
              <a:spcBef>
                <a:spcPts val="0"/>
              </a:spcBef>
              <a:spcAft>
                <a:spcPts val="0"/>
              </a:spcAft>
              <a:buClr>
                <a:schemeClr val="dk1"/>
              </a:buClr>
              <a:buSzPct val="111111"/>
              <a:buFont typeface="Arial"/>
              <a:buNone/>
            </a:pPr>
            <a:r>
              <a:rPr lang="en-AU">
                <a:solidFill>
                  <a:schemeClr val="dk1"/>
                </a:solidFill>
              </a:rPr>
              <a:t>SUMMARY AND RECOMMENDATIONS</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pic>
        <p:nvPicPr>
          <p:cNvPr id="834" name="Google Shape;834;p58"/>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835" name="Google Shape;835;p58"/>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836" name="Google Shape;836;p58"/>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SUMMARY</a:t>
            </a:r>
            <a:endParaRPr b="1" i="0" sz="3600" u="none" cap="none" strike="noStrike">
              <a:solidFill>
                <a:srgbClr val="262626"/>
              </a:solidFill>
              <a:latin typeface="Arial"/>
              <a:ea typeface="Arial"/>
              <a:cs typeface="Arial"/>
              <a:sym typeface="Arial"/>
            </a:endParaRPr>
          </a:p>
        </p:txBody>
      </p:sp>
      <p:sp>
        <p:nvSpPr>
          <p:cNvPr id="837" name="Google Shape;837;p58"/>
          <p:cNvSpPr/>
          <p:nvPr/>
        </p:nvSpPr>
        <p:spPr>
          <a:xfrm>
            <a:off x="2021661" y="3709258"/>
            <a:ext cx="1931731" cy="2404781"/>
          </a:xfrm>
          <a:custGeom>
            <a:rect b="b" l="l" r="r" t="t"/>
            <a:pathLst>
              <a:path extrusionOk="0" h="1946074" w="1563664">
                <a:moveTo>
                  <a:pt x="868073" y="17"/>
                </a:moveTo>
                <a:cubicBezTo>
                  <a:pt x="912245" y="-1197"/>
                  <a:pt x="918397" y="61402"/>
                  <a:pt x="923882" y="354374"/>
                </a:cubicBezTo>
                <a:cubicBezTo>
                  <a:pt x="927587" y="554609"/>
                  <a:pt x="940483" y="649772"/>
                  <a:pt x="960791" y="651592"/>
                </a:cubicBezTo>
                <a:cubicBezTo>
                  <a:pt x="1009263" y="655334"/>
                  <a:pt x="1038761" y="590813"/>
                  <a:pt x="1084786" y="466728"/>
                </a:cubicBezTo>
                <a:cubicBezTo>
                  <a:pt x="1133925" y="332833"/>
                  <a:pt x="1172020" y="84157"/>
                  <a:pt x="1261033" y="104382"/>
                </a:cubicBezTo>
                <a:cubicBezTo>
                  <a:pt x="1333518" y="120968"/>
                  <a:pt x="1296015" y="219872"/>
                  <a:pt x="1229089" y="447109"/>
                </a:cubicBezTo>
                <a:cubicBezTo>
                  <a:pt x="1188548" y="584644"/>
                  <a:pt x="1136371" y="735731"/>
                  <a:pt x="1161570" y="741293"/>
                </a:cubicBezTo>
                <a:cubicBezTo>
                  <a:pt x="1186769" y="746754"/>
                  <a:pt x="1260440" y="690931"/>
                  <a:pt x="1337223" y="585858"/>
                </a:cubicBezTo>
                <a:cubicBezTo>
                  <a:pt x="1413933" y="480886"/>
                  <a:pt x="1525699" y="284392"/>
                  <a:pt x="1561349" y="369745"/>
                </a:cubicBezTo>
                <a:cubicBezTo>
                  <a:pt x="1579136" y="412118"/>
                  <a:pt x="1490124" y="562598"/>
                  <a:pt x="1441578" y="631366"/>
                </a:cubicBezTo>
                <a:cubicBezTo>
                  <a:pt x="1401704" y="688403"/>
                  <a:pt x="1324327" y="812488"/>
                  <a:pt x="1297868" y="952552"/>
                </a:cubicBezTo>
                <a:cubicBezTo>
                  <a:pt x="1271483" y="1092515"/>
                  <a:pt x="1292384" y="1257760"/>
                  <a:pt x="1168907" y="1509470"/>
                </a:cubicBezTo>
                <a:cubicBezTo>
                  <a:pt x="1168907" y="1509470"/>
                  <a:pt x="1158235" y="1657315"/>
                  <a:pt x="1146145" y="1904580"/>
                </a:cubicBezTo>
                <a:lnTo>
                  <a:pt x="1144216" y="1946074"/>
                </a:lnTo>
                <a:lnTo>
                  <a:pt x="700729" y="1946074"/>
                </a:lnTo>
                <a:lnTo>
                  <a:pt x="701016" y="1876164"/>
                </a:lnTo>
                <a:cubicBezTo>
                  <a:pt x="701016" y="1876164"/>
                  <a:pt x="705315" y="1586227"/>
                  <a:pt x="668480" y="1492885"/>
                </a:cubicBezTo>
                <a:cubicBezTo>
                  <a:pt x="631644" y="1399543"/>
                  <a:pt x="592289" y="1352922"/>
                  <a:pt x="458436" y="1275559"/>
                </a:cubicBezTo>
                <a:cubicBezTo>
                  <a:pt x="323991" y="1198195"/>
                  <a:pt x="279151" y="1102931"/>
                  <a:pt x="190064" y="1044681"/>
                </a:cubicBezTo>
                <a:cubicBezTo>
                  <a:pt x="101645" y="986329"/>
                  <a:pt x="60511" y="973992"/>
                  <a:pt x="31680" y="985015"/>
                </a:cubicBezTo>
                <a:cubicBezTo>
                  <a:pt x="3442" y="996139"/>
                  <a:pt x="-21758" y="937787"/>
                  <a:pt x="29827" y="879436"/>
                </a:cubicBezTo>
                <a:cubicBezTo>
                  <a:pt x="81411" y="821084"/>
                  <a:pt x="185173" y="824826"/>
                  <a:pt x="295086" y="893594"/>
                </a:cubicBezTo>
                <a:cubicBezTo>
                  <a:pt x="404999" y="962362"/>
                  <a:pt x="466441" y="1030523"/>
                  <a:pt x="559159" y="939608"/>
                </a:cubicBezTo>
                <a:cubicBezTo>
                  <a:pt x="626679" y="873267"/>
                  <a:pt x="597848" y="744327"/>
                  <a:pt x="532774" y="583431"/>
                </a:cubicBezTo>
                <a:cubicBezTo>
                  <a:pt x="467627" y="422535"/>
                  <a:pt x="382320" y="160914"/>
                  <a:pt x="443095" y="95786"/>
                </a:cubicBezTo>
                <a:cubicBezTo>
                  <a:pt x="528476" y="4366"/>
                  <a:pt x="567757" y="200253"/>
                  <a:pt x="623640" y="338395"/>
                </a:cubicBezTo>
                <a:cubicBezTo>
                  <a:pt x="679523" y="476537"/>
                  <a:pt x="718804" y="666964"/>
                  <a:pt x="775947" y="641782"/>
                </a:cubicBezTo>
                <a:cubicBezTo>
                  <a:pt x="789436" y="636220"/>
                  <a:pt x="772241" y="480279"/>
                  <a:pt x="777800" y="329799"/>
                </a:cubicBezTo>
                <a:cubicBezTo>
                  <a:pt x="783285" y="178712"/>
                  <a:pt x="763644" y="3759"/>
                  <a:pt x="868073" y="17"/>
                </a:cubicBezTo>
                <a:close/>
              </a:path>
            </a:pathLst>
          </a:custGeom>
          <a:solidFill>
            <a:srgbClr val="BFBFBF"/>
          </a:solidFill>
          <a:ln>
            <a:noFill/>
          </a:ln>
        </p:spPr>
        <p:txBody>
          <a:bodyPr anchorCtr="0" anchor="t" bIns="46800" lIns="90000" spcFirstLastPara="1" rIns="90000" wrap="square" tIns="46800">
            <a:noAutofit/>
          </a:bodyPr>
          <a:lstStyle/>
          <a:p>
            <a:pPr indent="0" lvl="0" marL="0" marR="0" rtl="0" algn="l">
              <a:lnSpc>
                <a:spcPct val="120000"/>
              </a:lnSpc>
              <a:spcBef>
                <a:spcPts val="0"/>
              </a:spcBef>
              <a:spcAft>
                <a:spcPts val="0"/>
              </a:spcAft>
              <a:buNone/>
            </a:pPr>
            <a:r>
              <a:t/>
            </a:r>
            <a:endParaRPr sz="900">
              <a:solidFill>
                <a:schemeClr val="dk1"/>
              </a:solidFill>
              <a:latin typeface="Arial"/>
              <a:ea typeface="Arial"/>
              <a:cs typeface="Arial"/>
              <a:sym typeface="Arial"/>
            </a:endParaRPr>
          </a:p>
        </p:txBody>
      </p:sp>
      <p:sp>
        <p:nvSpPr>
          <p:cNvPr id="838" name="Google Shape;838;p58"/>
          <p:cNvSpPr txBox="1"/>
          <p:nvPr/>
        </p:nvSpPr>
        <p:spPr>
          <a:xfrm>
            <a:off x="6022340" y="1812925"/>
            <a:ext cx="5979160" cy="760095"/>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None/>
            </a:pPr>
            <a:r>
              <a:rPr lang="en-AU" sz="1500">
                <a:solidFill>
                  <a:schemeClr val="dk1"/>
                </a:solidFill>
                <a:latin typeface="Arial"/>
                <a:ea typeface="Arial"/>
                <a:cs typeface="Arial"/>
                <a:sym typeface="Arial"/>
              </a:rPr>
              <a:t>For the Student Performance dataset, we performed different types of machine learning algorithms. </a:t>
            </a:r>
            <a:endParaRPr sz="1500">
              <a:solidFill>
                <a:schemeClr val="dk1"/>
              </a:solidFill>
              <a:latin typeface="Arial"/>
              <a:ea typeface="Arial"/>
              <a:cs typeface="Arial"/>
              <a:sym typeface="Arial"/>
            </a:endParaRPr>
          </a:p>
        </p:txBody>
      </p:sp>
      <p:sp>
        <p:nvSpPr>
          <p:cNvPr id="839" name="Google Shape;839;p58"/>
          <p:cNvSpPr txBox="1"/>
          <p:nvPr/>
        </p:nvSpPr>
        <p:spPr>
          <a:xfrm>
            <a:off x="6022340" y="2727960"/>
            <a:ext cx="5902960" cy="73787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None/>
            </a:pPr>
            <a:r>
              <a:rPr lang="en-AU" sz="1600">
                <a:solidFill>
                  <a:schemeClr val="dk1"/>
                </a:solidFill>
                <a:latin typeface="Arial"/>
                <a:ea typeface="Arial"/>
                <a:cs typeface="Arial"/>
                <a:sym typeface="Arial"/>
              </a:rPr>
              <a:t>From the eda it showed clearly which features that are more and less correlated to target</a:t>
            </a:r>
            <a:endParaRPr sz="1600">
              <a:solidFill>
                <a:schemeClr val="dk1"/>
              </a:solidFill>
              <a:latin typeface="Arial"/>
              <a:ea typeface="Arial"/>
              <a:cs typeface="Arial"/>
              <a:sym typeface="Arial"/>
            </a:endParaRPr>
          </a:p>
        </p:txBody>
      </p:sp>
      <p:sp>
        <p:nvSpPr>
          <p:cNvPr id="840" name="Google Shape;840;p58"/>
          <p:cNvSpPr txBox="1"/>
          <p:nvPr/>
        </p:nvSpPr>
        <p:spPr>
          <a:xfrm>
            <a:off x="6050280" y="3474085"/>
            <a:ext cx="6061710" cy="841375"/>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None/>
            </a:pPr>
            <a:r>
              <a:rPr lang="en-AU" sz="1500">
                <a:solidFill>
                  <a:schemeClr val="dk1"/>
                </a:solidFill>
                <a:latin typeface="Arial"/>
                <a:ea typeface="Arial"/>
                <a:cs typeface="Arial"/>
                <a:sym typeface="Arial"/>
              </a:rPr>
              <a:t>The best algorithm is </a:t>
            </a:r>
            <a:r>
              <a:rPr b="1" lang="en-AU" sz="1500">
                <a:solidFill>
                  <a:srgbClr val="7030A0"/>
                </a:solidFill>
                <a:latin typeface="Arial"/>
                <a:ea typeface="Arial"/>
                <a:cs typeface="Arial"/>
                <a:sym typeface="Arial"/>
              </a:rPr>
              <a:t>DECISION TREE REGRESSOR</a:t>
            </a:r>
            <a:r>
              <a:rPr lang="en-AU" sz="1500">
                <a:solidFill>
                  <a:schemeClr val="dk1"/>
                </a:solidFill>
                <a:latin typeface="Arial"/>
                <a:ea typeface="Arial"/>
                <a:cs typeface="Arial"/>
                <a:sym typeface="Arial"/>
              </a:rPr>
              <a:t> </a:t>
            </a:r>
            <a:r>
              <a:rPr b="1" lang="en-AU" sz="1500">
                <a:solidFill>
                  <a:srgbClr val="7030A0"/>
                </a:solidFill>
                <a:latin typeface="Arial"/>
                <a:ea typeface="Arial"/>
                <a:cs typeface="Arial"/>
                <a:sym typeface="Arial"/>
              </a:rPr>
              <a:t>with the score of 0.736 with the split 75-25 for the DATASET 1.</a:t>
            </a:r>
            <a:endParaRPr b="1" sz="1500">
              <a:solidFill>
                <a:srgbClr val="7030A0"/>
              </a:solidFill>
              <a:latin typeface="Arial"/>
              <a:ea typeface="Arial"/>
              <a:cs typeface="Arial"/>
              <a:sym typeface="Arial"/>
            </a:endParaRPr>
          </a:p>
        </p:txBody>
      </p:sp>
      <p:sp>
        <p:nvSpPr>
          <p:cNvPr id="841" name="Google Shape;841;p58"/>
          <p:cNvSpPr txBox="1"/>
          <p:nvPr/>
        </p:nvSpPr>
        <p:spPr>
          <a:xfrm>
            <a:off x="6050280" y="4456430"/>
            <a:ext cx="6061710" cy="72771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None/>
            </a:pPr>
            <a:r>
              <a:rPr lang="en-AU" sz="1500">
                <a:solidFill>
                  <a:schemeClr val="dk1"/>
                </a:solidFill>
                <a:latin typeface="Arial"/>
                <a:ea typeface="Arial"/>
                <a:cs typeface="Arial"/>
                <a:sym typeface="Arial"/>
              </a:rPr>
              <a:t>The best algorithm is </a:t>
            </a:r>
            <a:r>
              <a:rPr b="1" lang="en-AU" sz="1500">
                <a:solidFill>
                  <a:srgbClr val="C00000"/>
                </a:solidFill>
                <a:latin typeface="Arial"/>
                <a:ea typeface="Arial"/>
                <a:cs typeface="Arial"/>
                <a:sym typeface="Arial"/>
              </a:rPr>
              <a:t>RANDOM FOREST REGRESSOR</a:t>
            </a:r>
            <a:r>
              <a:rPr lang="en-AU" sz="1500">
                <a:solidFill>
                  <a:srgbClr val="C00000"/>
                </a:solidFill>
                <a:latin typeface="Arial"/>
                <a:ea typeface="Arial"/>
                <a:cs typeface="Arial"/>
                <a:sym typeface="Arial"/>
              </a:rPr>
              <a:t> </a:t>
            </a:r>
            <a:r>
              <a:rPr b="1" lang="en-AU" sz="1500">
                <a:solidFill>
                  <a:srgbClr val="C00000"/>
                </a:solidFill>
                <a:latin typeface="Arial"/>
                <a:ea typeface="Arial"/>
                <a:cs typeface="Arial"/>
                <a:sym typeface="Arial"/>
              </a:rPr>
              <a:t>with the score of 2.081 with the split 75-25 for the DATASET 2.</a:t>
            </a:r>
            <a:endParaRPr b="1" sz="1500">
              <a:solidFill>
                <a:srgbClr val="7030A0"/>
              </a:solidFill>
              <a:latin typeface="Arial"/>
              <a:ea typeface="Arial"/>
              <a:cs typeface="Arial"/>
              <a:sym typeface="Arial"/>
            </a:endParaRPr>
          </a:p>
          <a:p>
            <a:pPr indent="0" lvl="0" marL="0" marR="0" rtl="0" algn="l">
              <a:lnSpc>
                <a:spcPct val="120000"/>
              </a:lnSpc>
              <a:spcBef>
                <a:spcPts val="0"/>
              </a:spcBef>
              <a:spcAft>
                <a:spcPts val="0"/>
              </a:spcAft>
              <a:buNone/>
            </a:pPr>
            <a:r>
              <a:t/>
            </a:r>
            <a:endParaRPr b="1" sz="500">
              <a:solidFill>
                <a:srgbClr val="7030A0"/>
              </a:solidFill>
              <a:latin typeface="Arial"/>
              <a:ea typeface="Arial"/>
              <a:cs typeface="Arial"/>
              <a:sym typeface="Arial"/>
            </a:endParaRPr>
          </a:p>
        </p:txBody>
      </p:sp>
      <p:sp>
        <p:nvSpPr>
          <p:cNvPr id="842" name="Google Shape;842;p58"/>
          <p:cNvSpPr/>
          <p:nvPr/>
        </p:nvSpPr>
        <p:spPr>
          <a:xfrm>
            <a:off x="5356487" y="1859816"/>
            <a:ext cx="513160" cy="513294"/>
          </a:xfrm>
          <a:prstGeom prst="ellipse">
            <a:avLst/>
          </a:prstGeom>
          <a:solidFill>
            <a:schemeClr val="accent1"/>
          </a:solidFill>
          <a:ln>
            <a:noFill/>
          </a:ln>
        </p:spPr>
        <p:txBody>
          <a:bodyPr anchorCtr="0" anchor="ctr" bIns="46800" lIns="90000" spcFirstLastPara="1" rIns="90000" wrap="square" tIns="46800">
            <a:noAutofit/>
          </a:bodyPr>
          <a:lstStyle/>
          <a:p>
            <a:pPr indent="0" lvl="0" marL="0" marR="0" rtl="0" algn="ctr">
              <a:lnSpc>
                <a:spcPct val="110000"/>
              </a:lnSpc>
              <a:spcBef>
                <a:spcPts val="0"/>
              </a:spcBef>
              <a:spcAft>
                <a:spcPts val="0"/>
              </a:spcAft>
              <a:buNone/>
            </a:pPr>
            <a:r>
              <a:rPr b="1" lang="en-AU" sz="1700">
                <a:solidFill>
                  <a:schemeClr val="lt1"/>
                </a:solidFill>
                <a:latin typeface="Arial"/>
                <a:ea typeface="Arial"/>
                <a:cs typeface="Arial"/>
                <a:sym typeface="Arial"/>
              </a:rPr>
              <a:t>1</a:t>
            </a:r>
            <a:endParaRPr b="1" sz="1700">
              <a:solidFill>
                <a:schemeClr val="lt1"/>
              </a:solidFill>
              <a:latin typeface="Arial"/>
              <a:ea typeface="Arial"/>
              <a:cs typeface="Arial"/>
              <a:sym typeface="Arial"/>
            </a:endParaRPr>
          </a:p>
        </p:txBody>
      </p:sp>
      <p:sp>
        <p:nvSpPr>
          <p:cNvPr id="843" name="Google Shape;843;p58"/>
          <p:cNvSpPr/>
          <p:nvPr/>
        </p:nvSpPr>
        <p:spPr>
          <a:xfrm>
            <a:off x="5356487" y="2723901"/>
            <a:ext cx="513160" cy="513294"/>
          </a:xfrm>
          <a:prstGeom prst="ellipse">
            <a:avLst/>
          </a:prstGeom>
          <a:solidFill>
            <a:schemeClr val="accent2"/>
          </a:solidFill>
          <a:ln>
            <a:noFill/>
          </a:ln>
        </p:spPr>
        <p:txBody>
          <a:bodyPr anchorCtr="0" anchor="ctr" bIns="46800" lIns="90000" spcFirstLastPara="1" rIns="90000" wrap="square" tIns="46800">
            <a:noAutofit/>
          </a:bodyPr>
          <a:lstStyle/>
          <a:p>
            <a:pPr indent="0" lvl="0" marL="0" marR="0" rtl="0" algn="ctr">
              <a:lnSpc>
                <a:spcPct val="110000"/>
              </a:lnSpc>
              <a:spcBef>
                <a:spcPts val="0"/>
              </a:spcBef>
              <a:spcAft>
                <a:spcPts val="0"/>
              </a:spcAft>
              <a:buNone/>
            </a:pPr>
            <a:r>
              <a:rPr b="1" lang="en-AU" sz="1700">
                <a:solidFill>
                  <a:schemeClr val="lt1"/>
                </a:solidFill>
                <a:latin typeface="Arial"/>
                <a:ea typeface="Arial"/>
                <a:cs typeface="Arial"/>
                <a:sym typeface="Arial"/>
              </a:rPr>
              <a:t>2</a:t>
            </a:r>
            <a:endParaRPr b="1" sz="1700">
              <a:solidFill>
                <a:schemeClr val="lt1"/>
              </a:solidFill>
              <a:latin typeface="Arial"/>
              <a:ea typeface="Arial"/>
              <a:cs typeface="Arial"/>
              <a:sym typeface="Arial"/>
            </a:endParaRPr>
          </a:p>
        </p:txBody>
      </p:sp>
      <p:sp>
        <p:nvSpPr>
          <p:cNvPr id="844" name="Google Shape;844;p58"/>
          <p:cNvSpPr/>
          <p:nvPr/>
        </p:nvSpPr>
        <p:spPr>
          <a:xfrm>
            <a:off x="5356487" y="3587986"/>
            <a:ext cx="513160" cy="513294"/>
          </a:xfrm>
          <a:prstGeom prst="ellipse">
            <a:avLst/>
          </a:prstGeom>
          <a:solidFill>
            <a:schemeClr val="accent1"/>
          </a:solidFill>
          <a:ln>
            <a:noFill/>
          </a:ln>
        </p:spPr>
        <p:txBody>
          <a:bodyPr anchorCtr="0" anchor="ctr" bIns="46800" lIns="90000" spcFirstLastPara="1" rIns="90000" wrap="square" tIns="46800">
            <a:noAutofit/>
          </a:bodyPr>
          <a:lstStyle/>
          <a:p>
            <a:pPr indent="0" lvl="0" marL="0" marR="0" rtl="0" algn="ctr">
              <a:lnSpc>
                <a:spcPct val="110000"/>
              </a:lnSpc>
              <a:spcBef>
                <a:spcPts val="0"/>
              </a:spcBef>
              <a:spcAft>
                <a:spcPts val="0"/>
              </a:spcAft>
              <a:buNone/>
            </a:pPr>
            <a:r>
              <a:rPr b="1" lang="en-AU" sz="1700">
                <a:solidFill>
                  <a:schemeClr val="lt1"/>
                </a:solidFill>
                <a:latin typeface="Arial"/>
                <a:ea typeface="Arial"/>
                <a:cs typeface="Arial"/>
                <a:sym typeface="Arial"/>
              </a:rPr>
              <a:t>3</a:t>
            </a:r>
            <a:endParaRPr b="1" sz="1700">
              <a:solidFill>
                <a:schemeClr val="lt1"/>
              </a:solidFill>
              <a:latin typeface="Arial"/>
              <a:ea typeface="Arial"/>
              <a:cs typeface="Arial"/>
              <a:sym typeface="Arial"/>
            </a:endParaRPr>
          </a:p>
        </p:txBody>
      </p:sp>
      <p:sp>
        <p:nvSpPr>
          <p:cNvPr id="845" name="Google Shape;845;p58"/>
          <p:cNvSpPr/>
          <p:nvPr/>
        </p:nvSpPr>
        <p:spPr>
          <a:xfrm>
            <a:off x="5356487" y="4455881"/>
            <a:ext cx="513160" cy="513294"/>
          </a:xfrm>
          <a:prstGeom prst="ellipse">
            <a:avLst/>
          </a:prstGeom>
          <a:solidFill>
            <a:schemeClr val="accent2"/>
          </a:solidFill>
          <a:ln>
            <a:noFill/>
          </a:ln>
        </p:spPr>
        <p:txBody>
          <a:bodyPr anchorCtr="0" anchor="ctr" bIns="46800" lIns="90000" spcFirstLastPara="1" rIns="90000" wrap="square" tIns="46800">
            <a:noAutofit/>
          </a:bodyPr>
          <a:lstStyle/>
          <a:p>
            <a:pPr indent="0" lvl="0" marL="0" marR="0" rtl="0" algn="ctr">
              <a:lnSpc>
                <a:spcPct val="110000"/>
              </a:lnSpc>
              <a:spcBef>
                <a:spcPts val="0"/>
              </a:spcBef>
              <a:spcAft>
                <a:spcPts val="0"/>
              </a:spcAft>
              <a:buNone/>
            </a:pPr>
            <a:r>
              <a:rPr b="1" lang="en-AU" sz="1700">
                <a:solidFill>
                  <a:schemeClr val="lt1"/>
                </a:solidFill>
                <a:latin typeface="Arial"/>
                <a:ea typeface="Arial"/>
                <a:cs typeface="Arial"/>
                <a:sym typeface="Arial"/>
              </a:rPr>
              <a:t>4</a:t>
            </a:r>
            <a:endParaRPr b="1" sz="1700">
              <a:solidFill>
                <a:schemeClr val="lt1"/>
              </a:solidFill>
              <a:latin typeface="Arial"/>
              <a:ea typeface="Arial"/>
              <a:cs typeface="Arial"/>
              <a:sym typeface="Arial"/>
            </a:endParaRPr>
          </a:p>
        </p:txBody>
      </p:sp>
      <p:sp>
        <p:nvSpPr>
          <p:cNvPr id="846" name="Google Shape;846;p58"/>
          <p:cNvSpPr/>
          <p:nvPr/>
        </p:nvSpPr>
        <p:spPr>
          <a:xfrm>
            <a:off x="652659" y="3415515"/>
            <a:ext cx="1339210" cy="1247252"/>
          </a:xfrm>
          <a:custGeom>
            <a:rect b="b" l="l" r="r" t="t"/>
            <a:pathLst>
              <a:path extrusionOk="0" h="19236" w="18386">
                <a:moveTo>
                  <a:pt x="14685" y="14523"/>
                </a:moveTo>
                <a:cubicBezTo>
                  <a:pt x="14685" y="14523"/>
                  <a:pt x="13428" y="15798"/>
                  <a:pt x="18303" y="19150"/>
                </a:cubicBezTo>
                <a:cubicBezTo>
                  <a:pt x="18303" y="19150"/>
                  <a:pt x="12933" y="19943"/>
                  <a:pt x="9851" y="16727"/>
                </a:cubicBezTo>
                <a:cubicBezTo>
                  <a:pt x="9851" y="16727"/>
                  <a:pt x="3719" y="18522"/>
                  <a:pt x="912" y="12527"/>
                </a:cubicBezTo>
                <a:cubicBezTo>
                  <a:pt x="-1894" y="6533"/>
                  <a:pt x="2364" y="2324"/>
                  <a:pt x="5666" y="1021"/>
                </a:cubicBezTo>
                <a:cubicBezTo>
                  <a:pt x="8967" y="-281"/>
                  <a:pt x="16405" y="-1657"/>
                  <a:pt x="18051" y="5941"/>
                </a:cubicBezTo>
                <a:cubicBezTo>
                  <a:pt x="19706" y="13548"/>
                  <a:pt x="14685" y="14523"/>
                  <a:pt x="14685" y="14523"/>
                </a:cubicBezTo>
                <a:close/>
                <a:moveTo>
                  <a:pt x="14685" y="14523"/>
                </a:moveTo>
              </a:path>
            </a:pathLst>
          </a:custGeom>
          <a:solidFill>
            <a:schemeClr val="accent1"/>
          </a:solidFill>
          <a:ln>
            <a:noFill/>
          </a:ln>
        </p:spPr>
        <p:txBody>
          <a:bodyPr anchorCtr="0" anchor="t" bIns="46800" lIns="90000" spcFirstLastPara="1" rIns="90000" wrap="square" tIns="46800">
            <a:noAutofit/>
          </a:bodyPr>
          <a:lstStyle/>
          <a:p>
            <a:pPr indent="0" lvl="0" marL="0" marR="0" rtl="0" algn="ctr">
              <a:lnSpc>
                <a:spcPct val="120000"/>
              </a:lnSpc>
              <a:spcBef>
                <a:spcPts val="0"/>
              </a:spcBef>
              <a:spcAft>
                <a:spcPts val="0"/>
              </a:spcAft>
              <a:buNone/>
            </a:pPr>
            <a:r>
              <a:t/>
            </a:r>
            <a:endParaRPr sz="900">
              <a:solidFill>
                <a:schemeClr val="lt1"/>
              </a:solidFill>
              <a:latin typeface="Arial"/>
              <a:ea typeface="Arial"/>
              <a:cs typeface="Arial"/>
              <a:sym typeface="Arial"/>
            </a:endParaRPr>
          </a:p>
        </p:txBody>
      </p:sp>
      <p:sp>
        <p:nvSpPr>
          <p:cNvPr id="847" name="Google Shape;847;p58"/>
          <p:cNvSpPr/>
          <p:nvPr/>
        </p:nvSpPr>
        <p:spPr>
          <a:xfrm>
            <a:off x="1218504" y="1577185"/>
            <a:ext cx="2005124" cy="2144476"/>
          </a:xfrm>
          <a:custGeom>
            <a:rect b="b" l="l" r="r" t="t"/>
            <a:pathLst>
              <a:path extrusionOk="0" h="19694" w="17246">
                <a:moveTo>
                  <a:pt x="9293" y="16819"/>
                </a:moveTo>
                <a:cubicBezTo>
                  <a:pt x="9293" y="16819"/>
                  <a:pt x="10944" y="15945"/>
                  <a:pt x="11314" y="19693"/>
                </a:cubicBezTo>
                <a:cubicBezTo>
                  <a:pt x="11314" y="19693"/>
                  <a:pt x="13742" y="16401"/>
                  <a:pt x="13158" y="14665"/>
                </a:cubicBezTo>
                <a:cubicBezTo>
                  <a:pt x="13158" y="14665"/>
                  <a:pt x="18963" y="10439"/>
                  <a:pt x="16738" y="4554"/>
                </a:cubicBezTo>
                <a:cubicBezTo>
                  <a:pt x="14514" y="-1337"/>
                  <a:pt x="8983" y="-469"/>
                  <a:pt x="6007" y="1391"/>
                </a:cubicBezTo>
                <a:cubicBezTo>
                  <a:pt x="3031" y="3252"/>
                  <a:pt x="-2637" y="8389"/>
                  <a:pt x="1406" y="14329"/>
                </a:cubicBezTo>
                <a:cubicBezTo>
                  <a:pt x="5443" y="20263"/>
                  <a:pt x="9293" y="16819"/>
                  <a:pt x="9293" y="16819"/>
                </a:cubicBezTo>
                <a:close/>
                <a:moveTo>
                  <a:pt x="9293" y="16819"/>
                </a:moveTo>
              </a:path>
            </a:pathLst>
          </a:custGeom>
          <a:solidFill>
            <a:schemeClr val="accent2">
              <a:alpha val="81960"/>
            </a:schemeClr>
          </a:solidFill>
          <a:ln>
            <a:noFill/>
          </a:ln>
        </p:spPr>
        <p:txBody>
          <a:bodyPr anchorCtr="0" anchor="t" bIns="46800" lIns="90000" spcFirstLastPara="1" rIns="90000" wrap="square" tIns="46800">
            <a:noAutofit/>
          </a:bodyPr>
          <a:lstStyle/>
          <a:p>
            <a:pPr indent="0" lvl="0" marL="0" marR="0" rtl="0" algn="l">
              <a:lnSpc>
                <a:spcPct val="120000"/>
              </a:lnSpc>
              <a:spcBef>
                <a:spcPts val="0"/>
              </a:spcBef>
              <a:spcAft>
                <a:spcPts val="0"/>
              </a:spcAft>
              <a:buNone/>
            </a:pPr>
            <a:r>
              <a:t/>
            </a:r>
            <a:endParaRPr sz="900">
              <a:solidFill>
                <a:schemeClr val="dk1"/>
              </a:solidFill>
              <a:latin typeface="Arial"/>
              <a:ea typeface="Arial"/>
              <a:cs typeface="Arial"/>
              <a:sym typeface="Arial"/>
            </a:endParaRPr>
          </a:p>
        </p:txBody>
      </p:sp>
      <p:sp>
        <p:nvSpPr>
          <p:cNvPr id="848" name="Google Shape;848;p58"/>
          <p:cNvSpPr txBox="1"/>
          <p:nvPr/>
        </p:nvSpPr>
        <p:spPr>
          <a:xfrm>
            <a:off x="1995408" y="2273921"/>
            <a:ext cx="510062" cy="613756"/>
          </a:xfrm>
          <a:prstGeom prst="rect">
            <a:avLst/>
          </a:prstGeom>
          <a:noFill/>
          <a:ln>
            <a:noFill/>
          </a:ln>
        </p:spPr>
        <p:txBody>
          <a:bodyPr anchorCtr="0" anchor="ctr" bIns="46800" lIns="90000" spcFirstLastPara="1" rIns="90000" wrap="square" tIns="46800">
            <a:normAutofit fontScale="77500" lnSpcReduction="20000"/>
          </a:bodyPr>
          <a:lstStyle/>
          <a:p>
            <a:pPr indent="0" lvl="0" marL="0" marR="0" rtl="0" algn="ctr">
              <a:lnSpc>
                <a:spcPct val="120000"/>
              </a:lnSpc>
              <a:spcBef>
                <a:spcPts val="0"/>
              </a:spcBef>
              <a:spcAft>
                <a:spcPts val="0"/>
              </a:spcAft>
              <a:buNone/>
            </a:pPr>
            <a:r>
              <a:rPr b="1" lang="en-AU" sz="4400">
                <a:solidFill>
                  <a:schemeClr val="lt1"/>
                </a:solidFill>
                <a:latin typeface="Arial"/>
                <a:ea typeface="Arial"/>
                <a:cs typeface="Arial"/>
                <a:sym typeface="Arial"/>
              </a:rPr>
              <a:t>2</a:t>
            </a:r>
            <a:endParaRPr b="1" sz="4400">
              <a:solidFill>
                <a:schemeClr val="lt1"/>
              </a:solidFill>
              <a:latin typeface="Arial"/>
              <a:ea typeface="Arial"/>
              <a:cs typeface="Arial"/>
              <a:sym typeface="Arial"/>
            </a:endParaRPr>
          </a:p>
        </p:txBody>
      </p:sp>
      <p:sp>
        <p:nvSpPr>
          <p:cNvPr id="849" name="Google Shape;849;p58"/>
          <p:cNvSpPr/>
          <p:nvPr/>
        </p:nvSpPr>
        <p:spPr>
          <a:xfrm>
            <a:off x="2613940" y="1859827"/>
            <a:ext cx="1681764" cy="1764171"/>
          </a:xfrm>
          <a:custGeom>
            <a:rect b="b" l="l" r="r" t="t"/>
            <a:pathLst>
              <a:path extrusionOk="0" h="20101" w="19417">
                <a:moveTo>
                  <a:pt x="438" y="10902"/>
                </a:moveTo>
                <a:cubicBezTo>
                  <a:pt x="438" y="10902"/>
                  <a:pt x="-1791" y="4369"/>
                  <a:pt x="3812" y="1435"/>
                </a:cubicBezTo>
                <a:cubicBezTo>
                  <a:pt x="9415" y="-1499"/>
                  <a:pt x="19005" y="-234"/>
                  <a:pt x="19407" y="8036"/>
                </a:cubicBezTo>
                <a:cubicBezTo>
                  <a:pt x="19809" y="16299"/>
                  <a:pt x="8269" y="20101"/>
                  <a:pt x="7254" y="20101"/>
                </a:cubicBezTo>
                <a:cubicBezTo>
                  <a:pt x="7254" y="20101"/>
                  <a:pt x="8535" y="18432"/>
                  <a:pt x="8808" y="17100"/>
                </a:cubicBezTo>
                <a:cubicBezTo>
                  <a:pt x="8815" y="17107"/>
                  <a:pt x="1590" y="17302"/>
                  <a:pt x="438" y="10902"/>
                </a:cubicBezTo>
                <a:close/>
                <a:moveTo>
                  <a:pt x="438" y="10902"/>
                </a:moveTo>
              </a:path>
            </a:pathLst>
          </a:custGeom>
          <a:solidFill>
            <a:schemeClr val="accent1">
              <a:alpha val="80784"/>
            </a:schemeClr>
          </a:solidFill>
          <a:ln>
            <a:noFill/>
          </a:ln>
        </p:spPr>
        <p:txBody>
          <a:bodyPr anchorCtr="0" anchor="t" bIns="46800" lIns="90000" spcFirstLastPara="1" rIns="90000" wrap="square" tIns="46800">
            <a:noAutofit/>
          </a:bodyPr>
          <a:lstStyle/>
          <a:p>
            <a:pPr indent="0" lvl="0" marL="0" marR="0" rtl="0" algn="l">
              <a:lnSpc>
                <a:spcPct val="120000"/>
              </a:lnSpc>
              <a:spcBef>
                <a:spcPts val="0"/>
              </a:spcBef>
              <a:spcAft>
                <a:spcPts val="0"/>
              </a:spcAft>
              <a:buNone/>
            </a:pPr>
            <a:r>
              <a:t/>
            </a:r>
            <a:endParaRPr sz="900">
              <a:solidFill>
                <a:schemeClr val="dk1"/>
              </a:solidFill>
              <a:latin typeface="Arial"/>
              <a:ea typeface="Arial"/>
              <a:cs typeface="Arial"/>
              <a:sym typeface="Arial"/>
            </a:endParaRPr>
          </a:p>
        </p:txBody>
      </p:sp>
      <p:sp>
        <p:nvSpPr>
          <p:cNvPr id="850" name="Google Shape;850;p58"/>
          <p:cNvSpPr/>
          <p:nvPr/>
        </p:nvSpPr>
        <p:spPr>
          <a:xfrm>
            <a:off x="3720232" y="2592611"/>
            <a:ext cx="1455855" cy="1261282"/>
          </a:xfrm>
          <a:custGeom>
            <a:rect b="b" l="l" r="r" t="t"/>
            <a:pathLst>
              <a:path extrusionOk="0" h="19569" w="18559">
                <a:moveTo>
                  <a:pt x="12387" y="18456"/>
                </a:moveTo>
                <a:cubicBezTo>
                  <a:pt x="12387" y="18456"/>
                  <a:pt x="16656" y="17192"/>
                  <a:pt x="18101" y="12619"/>
                </a:cubicBezTo>
                <a:cubicBezTo>
                  <a:pt x="19547" y="8046"/>
                  <a:pt x="17891" y="568"/>
                  <a:pt x="8359" y="18"/>
                </a:cubicBezTo>
                <a:cubicBezTo>
                  <a:pt x="-1180" y="-532"/>
                  <a:pt x="-2053" y="11711"/>
                  <a:pt x="3202" y="16138"/>
                </a:cubicBezTo>
                <a:cubicBezTo>
                  <a:pt x="3202" y="16138"/>
                  <a:pt x="2336" y="18053"/>
                  <a:pt x="1011" y="18255"/>
                </a:cubicBezTo>
                <a:cubicBezTo>
                  <a:pt x="1019" y="18264"/>
                  <a:pt x="6454" y="21068"/>
                  <a:pt x="12387" y="18456"/>
                </a:cubicBezTo>
                <a:close/>
                <a:moveTo>
                  <a:pt x="12387" y="18456"/>
                </a:moveTo>
              </a:path>
            </a:pathLst>
          </a:custGeom>
          <a:solidFill>
            <a:schemeClr val="accent2">
              <a:alpha val="89803"/>
            </a:schemeClr>
          </a:solidFill>
          <a:ln>
            <a:noFill/>
          </a:ln>
        </p:spPr>
        <p:txBody>
          <a:bodyPr anchorCtr="0" anchor="t" bIns="46800" lIns="90000" spcFirstLastPara="1" rIns="90000" wrap="square" tIns="46800">
            <a:noAutofit/>
          </a:bodyPr>
          <a:lstStyle/>
          <a:p>
            <a:pPr indent="0" lvl="0" marL="0" marR="0" rtl="0" algn="l">
              <a:lnSpc>
                <a:spcPct val="120000"/>
              </a:lnSpc>
              <a:spcBef>
                <a:spcPts val="0"/>
              </a:spcBef>
              <a:spcAft>
                <a:spcPts val="0"/>
              </a:spcAft>
              <a:buNone/>
            </a:pPr>
            <a:r>
              <a:t/>
            </a:r>
            <a:endParaRPr sz="900">
              <a:solidFill>
                <a:schemeClr val="dk1"/>
              </a:solidFill>
              <a:latin typeface="Arial"/>
              <a:ea typeface="Arial"/>
              <a:cs typeface="Arial"/>
              <a:sym typeface="Arial"/>
            </a:endParaRPr>
          </a:p>
        </p:txBody>
      </p:sp>
      <p:sp>
        <p:nvSpPr>
          <p:cNvPr id="851" name="Google Shape;851;p58"/>
          <p:cNvSpPr txBox="1"/>
          <p:nvPr/>
        </p:nvSpPr>
        <p:spPr>
          <a:xfrm>
            <a:off x="4166321" y="2929926"/>
            <a:ext cx="510062" cy="613756"/>
          </a:xfrm>
          <a:prstGeom prst="rect">
            <a:avLst/>
          </a:prstGeom>
          <a:noFill/>
          <a:ln>
            <a:noFill/>
          </a:ln>
        </p:spPr>
        <p:txBody>
          <a:bodyPr anchorCtr="0" anchor="ctr" bIns="46800" lIns="90000" spcFirstLastPara="1" rIns="90000" wrap="square" tIns="46800">
            <a:normAutofit fontScale="77500" lnSpcReduction="20000"/>
          </a:bodyPr>
          <a:lstStyle/>
          <a:p>
            <a:pPr indent="0" lvl="0" marL="0" marR="0" rtl="0" algn="ctr">
              <a:lnSpc>
                <a:spcPct val="120000"/>
              </a:lnSpc>
              <a:spcBef>
                <a:spcPts val="0"/>
              </a:spcBef>
              <a:spcAft>
                <a:spcPts val="0"/>
              </a:spcAft>
              <a:buNone/>
            </a:pPr>
            <a:r>
              <a:rPr b="1" lang="en-AU" sz="4400">
                <a:solidFill>
                  <a:schemeClr val="lt1"/>
                </a:solidFill>
                <a:latin typeface="Arial"/>
                <a:ea typeface="Arial"/>
                <a:cs typeface="Arial"/>
                <a:sym typeface="Arial"/>
              </a:rPr>
              <a:t>4</a:t>
            </a:r>
            <a:endParaRPr b="1" sz="4400">
              <a:solidFill>
                <a:schemeClr val="lt1"/>
              </a:solidFill>
              <a:latin typeface="Arial"/>
              <a:ea typeface="Arial"/>
              <a:cs typeface="Arial"/>
              <a:sym typeface="Arial"/>
            </a:endParaRPr>
          </a:p>
        </p:txBody>
      </p:sp>
      <p:sp>
        <p:nvSpPr>
          <p:cNvPr id="852" name="Google Shape;852;p58"/>
          <p:cNvSpPr txBox="1"/>
          <p:nvPr/>
        </p:nvSpPr>
        <p:spPr>
          <a:xfrm>
            <a:off x="3219797" y="2382917"/>
            <a:ext cx="510062" cy="613756"/>
          </a:xfrm>
          <a:prstGeom prst="rect">
            <a:avLst/>
          </a:prstGeom>
          <a:noFill/>
          <a:ln>
            <a:noFill/>
          </a:ln>
        </p:spPr>
        <p:txBody>
          <a:bodyPr anchorCtr="0" anchor="ctr" bIns="46800" lIns="90000" spcFirstLastPara="1" rIns="90000" wrap="square" tIns="46800">
            <a:normAutofit fontScale="77500" lnSpcReduction="20000"/>
          </a:bodyPr>
          <a:lstStyle/>
          <a:p>
            <a:pPr indent="0" lvl="0" marL="0" marR="0" rtl="0" algn="ctr">
              <a:lnSpc>
                <a:spcPct val="120000"/>
              </a:lnSpc>
              <a:spcBef>
                <a:spcPts val="0"/>
              </a:spcBef>
              <a:spcAft>
                <a:spcPts val="0"/>
              </a:spcAft>
              <a:buNone/>
            </a:pPr>
            <a:r>
              <a:rPr b="1" lang="en-AU" sz="4400">
                <a:solidFill>
                  <a:schemeClr val="lt1"/>
                </a:solidFill>
                <a:latin typeface="Arial"/>
                <a:ea typeface="Arial"/>
                <a:cs typeface="Arial"/>
                <a:sym typeface="Arial"/>
              </a:rPr>
              <a:t>3</a:t>
            </a:r>
            <a:endParaRPr b="1" sz="4400">
              <a:solidFill>
                <a:schemeClr val="lt1"/>
              </a:solidFill>
              <a:latin typeface="Arial"/>
              <a:ea typeface="Arial"/>
              <a:cs typeface="Arial"/>
              <a:sym typeface="Arial"/>
            </a:endParaRPr>
          </a:p>
        </p:txBody>
      </p:sp>
      <p:sp>
        <p:nvSpPr>
          <p:cNvPr id="853" name="Google Shape;853;p58"/>
          <p:cNvSpPr txBox="1"/>
          <p:nvPr/>
        </p:nvSpPr>
        <p:spPr>
          <a:xfrm>
            <a:off x="1067233" y="3672626"/>
            <a:ext cx="510062" cy="626159"/>
          </a:xfrm>
          <a:prstGeom prst="rect">
            <a:avLst/>
          </a:prstGeom>
          <a:noFill/>
          <a:ln>
            <a:noFill/>
          </a:ln>
        </p:spPr>
        <p:txBody>
          <a:bodyPr anchorCtr="0" anchor="ctr" bIns="46800" lIns="90000" spcFirstLastPara="1" rIns="90000" wrap="square" tIns="46800">
            <a:normAutofit fontScale="77500" lnSpcReduction="20000"/>
          </a:bodyPr>
          <a:lstStyle/>
          <a:p>
            <a:pPr indent="0" lvl="0" marL="0" marR="0" rtl="0" algn="ctr">
              <a:lnSpc>
                <a:spcPct val="120000"/>
              </a:lnSpc>
              <a:spcBef>
                <a:spcPts val="0"/>
              </a:spcBef>
              <a:spcAft>
                <a:spcPts val="0"/>
              </a:spcAft>
              <a:buNone/>
            </a:pPr>
            <a:r>
              <a:rPr b="1" lang="en-AU" sz="4400">
                <a:solidFill>
                  <a:schemeClr val="lt1"/>
                </a:solidFill>
                <a:latin typeface="Arial"/>
                <a:ea typeface="Arial"/>
                <a:cs typeface="Arial"/>
                <a:sym typeface="Arial"/>
              </a:rPr>
              <a:t>1</a:t>
            </a:r>
            <a:endParaRPr b="1" sz="44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741045" y="133985"/>
            <a:ext cx="10781030" cy="548005"/>
          </a:xfrm>
          <a:prstGeom prst="rect">
            <a:avLst/>
          </a:prstGeom>
          <a:noFill/>
          <a:ln>
            <a:noFill/>
          </a:ln>
        </p:spPr>
        <p:txBody>
          <a:bodyPr anchorCtr="0" anchor="ctr" bIns="46975" lIns="90150" spcFirstLastPara="1" rIns="90150" wrap="square" tIns="46975">
            <a:normAutofit/>
          </a:bodyPr>
          <a:lstStyle/>
          <a:p>
            <a:pPr indent="0" lvl="0" marL="0" marR="0" rtl="0" algn="l">
              <a:lnSpc>
                <a:spcPct val="100000"/>
              </a:lnSpc>
              <a:spcBef>
                <a:spcPts val="0"/>
              </a:spcBef>
              <a:spcAft>
                <a:spcPts val="0"/>
              </a:spcAft>
              <a:buClr>
                <a:schemeClr val="dk1"/>
              </a:buClr>
              <a:buSzPts val="2400"/>
              <a:buFont typeface="Arial"/>
              <a:buNone/>
            </a:pPr>
            <a:r>
              <a:rPr lang="en-AU"/>
              <a:t>VARIABLES</a:t>
            </a:r>
            <a:endParaRPr/>
          </a:p>
        </p:txBody>
      </p:sp>
      <p:graphicFrame>
        <p:nvGraphicFramePr>
          <p:cNvPr id="211" name="Google Shape;211;p23"/>
          <p:cNvGraphicFramePr/>
          <p:nvPr/>
        </p:nvGraphicFramePr>
        <p:xfrm>
          <a:off x="254000" y="557530"/>
          <a:ext cx="3000000" cy="3000000"/>
        </p:xfrm>
        <a:graphic>
          <a:graphicData uri="http://schemas.openxmlformats.org/drawingml/2006/table">
            <a:tbl>
              <a:tblPr bandRow="1" firstRow="1">
                <a:noFill/>
                <a:tableStyleId>{9AF79C56-91F7-47C4-AC77-74EE67A501A7}</a:tableStyleId>
              </a:tblPr>
              <a:tblGrid>
                <a:gridCol w="1431300"/>
                <a:gridCol w="4410700"/>
              </a:tblGrid>
              <a:tr h="370200">
                <a:tc>
                  <a:txBody>
                    <a:bodyPr/>
                    <a:lstStyle/>
                    <a:p>
                      <a:pPr indent="0" lvl="0" marL="0" marR="0" rtl="0" algn="l">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t/>
                      </a:r>
                      <a:endParaRPr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b="1" lang="en-AU" sz="1800" u="none" cap="none" strike="noStrike"/>
                        <a:t>school</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student's school</a:t>
                      </a:r>
                      <a:endParaRPr b="1"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b="1" lang="en-AU" sz="1800" u="none" cap="none" strike="noStrike"/>
                        <a:t>sex</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student’s sex</a:t>
                      </a:r>
                      <a:endParaRPr b="1"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b="1" lang="en-AU" sz="1800" u="none" cap="none" strike="noStrike"/>
                        <a:t>age</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student's age</a:t>
                      </a:r>
                      <a:endParaRPr b="1"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lang="en-AU" sz="1800" u="none" cap="none" strike="noStrike"/>
                        <a:t>address</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student's home address</a:t>
                      </a:r>
                      <a:endParaRPr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lang="en-AU" sz="1800" u="none" cap="none" strike="noStrike"/>
                        <a:t>famsize</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family size</a:t>
                      </a:r>
                      <a:endParaRPr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lang="en-AU" sz="1800" u="none" cap="none" strike="noStrike"/>
                        <a:t>Pstatus</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parent’s cohabitation status</a:t>
                      </a:r>
                      <a:endParaRPr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b="1" lang="en-AU" sz="1800" u="none" cap="none" strike="noStrike"/>
                        <a:t>Medu</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mother’s education</a:t>
                      </a:r>
                      <a:endParaRPr b="1"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b="1" lang="en-AU" sz="1800" u="none" cap="none" strike="noStrike"/>
                        <a:t>Fedu </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father’s education</a:t>
                      </a:r>
                      <a:endParaRPr b="1"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b="1" lang="en-AU" sz="1800" u="none" cap="none" strike="noStrike"/>
                        <a:t>Mjob </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mother’s job</a:t>
                      </a:r>
                      <a:endParaRPr b="1"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b="0" lang="en-AU" sz="1800" u="none" cap="none" strike="noStrike"/>
                        <a:t>Fjob</a:t>
                      </a:r>
                      <a:endParaRPr b="0"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0" lang="en-AU" sz="1800" u="none" cap="none" strike="noStrike"/>
                        <a:t>father’s job</a:t>
                      </a:r>
                      <a:endParaRPr b="0"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b="1" lang="en-AU" sz="1800" u="none" cap="none" strike="noStrike"/>
                        <a:t>reason</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reason to choose this school</a:t>
                      </a:r>
                      <a:endParaRPr b="1"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lang="en-AU" sz="1800" u="none" cap="none" strike="noStrike"/>
                        <a:t>guardian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student's guardian</a:t>
                      </a:r>
                      <a:endParaRPr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lang="en-AU" sz="1800" u="none" cap="none" strike="noStrike"/>
                        <a:t>traveltime</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home to school traveltime</a:t>
                      </a:r>
                      <a:endParaRPr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b="1" lang="en-AU" sz="1800" u="none" cap="none" strike="noStrike"/>
                        <a:t>failures</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number if past class failures</a:t>
                      </a:r>
                      <a:endParaRPr b="1"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lang="en-AU" sz="1800" u="none" cap="none" strike="noStrike"/>
                        <a:t>schoolsup</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extra educational support</a:t>
                      </a:r>
                      <a:endParaRPr sz="1800" u="none" cap="none" strike="noStrike"/>
                    </a:p>
                  </a:txBody>
                  <a:tcPr marT="45725" marB="45725" marR="91450" marL="91450"/>
                </a:tc>
              </a:tr>
              <a:tr h="370200">
                <a:tc>
                  <a:txBody>
                    <a:bodyPr/>
                    <a:lstStyle/>
                    <a:p>
                      <a:pPr indent="0" lvl="0" marL="0" marR="0" rtl="0" algn="l">
                        <a:spcBef>
                          <a:spcPts val="0"/>
                        </a:spcBef>
                        <a:spcAft>
                          <a:spcPts val="0"/>
                        </a:spcAft>
                        <a:buClr>
                          <a:schemeClr val="dk1"/>
                        </a:buClr>
                        <a:buSzPts val="1800"/>
                        <a:buFont typeface="Arial"/>
                        <a:buNone/>
                      </a:pPr>
                      <a:r>
                        <a:rPr lang="en-AU" sz="1800" u="none" cap="none" strike="noStrike"/>
                        <a:t>famsup</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family educational support</a:t>
                      </a:r>
                      <a:endParaRPr sz="1800" u="none" cap="none" strike="noStrike"/>
                    </a:p>
                  </a:txBody>
                  <a:tcPr marT="45725" marB="45725" marR="91450" marL="91450"/>
                </a:tc>
              </a:tr>
            </a:tbl>
          </a:graphicData>
        </a:graphic>
      </p:graphicFrame>
      <p:graphicFrame>
        <p:nvGraphicFramePr>
          <p:cNvPr id="212" name="Google Shape;212;p23"/>
          <p:cNvGraphicFramePr/>
          <p:nvPr/>
        </p:nvGraphicFramePr>
        <p:xfrm>
          <a:off x="6260465" y="549275"/>
          <a:ext cx="3000000" cy="3000000"/>
        </p:xfrm>
        <a:graphic>
          <a:graphicData uri="http://schemas.openxmlformats.org/drawingml/2006/table">
            <a:tbl>
              <a:tblPr bandRow="1" firstRow="1">
                <a:noFill/>
                <a:tableStyleId>{9AF79C56-91F7-47C4-AC77-74EE67A501A7}</a:tableStyleId>
              </a:tblPr>
              <a:tblGrid>
                <a:gridCol w="1276975"/>
                <a:gridCol w="4460250"/>
              </a:tblGrid>
              <a:tr h="370850">
                <a:tc>
                  <a:txBody>
                    <a:bodyPr/>
                    <a:lstStyle/>
                    <a:p>
                      <a:pPr indent="0" lvl="0" marL="0" marR="0" rtl="0" algn="l">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AU" sz="1800" u="none" cap="none" strike="noStrike"/>
                        <a:t>paid</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extra paid class within the course subject</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AU" sz="1800" u="none" cap="none" strike="noStrike"/>
                        <a:t>activities</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extra-curricular </a:t>
                      </a:r>
                      <a:r>
                        <a:rPr lang="en-AU" sz="1800"/>
                        <a:t>activities</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AU" sz="1800" u="none" cap="none" strike="noStrike"/>
                        <a:t>nursery</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attended nursery school</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b="1" lang="en-AU" sz="1800" u="none" cap="none" strike="noStrike"/>
                        <a:t>higher</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wants to take higher education</a:t>
                      </a:r>
                      <a:endParaRPr b="1"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b="1" lang="en-AU" sz="1800" u="none" cap="none" strike="noStrike"/>
                        <a:t>internet</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internet access at home</a:t>
                      </a:r>
                      <a:endParaRPr b="1"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AU" sz="1800" u="none" cap="none" strike="noStrike"/>
                        <a:t>romantic</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with a romantic relationship</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AU" sz="1800" u="none" cap="none" strike="noStrike"/>
                        <a:t>famrel</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quality of family relationships</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AU" sz="1800" u="none" cap="none" strike="noStrike"/>
                        <a:t>freetime</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AU" sz="1800" u="none" cap="none" strike="noStrike"/>
                        <a:t>free time after school</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b="1" lang="en-AU" sz="1800" u="none" cap="none" strike="noStrike"/>
                        <a:t>goout</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going out with friends</a:t>
                      </a:r>
                      <a:endParaRPr b="1"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b="1" lang="en-AU" sz="1800" u="none" cap="none" strike="noStrike"/>
                        <a:t>Dalc</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workday alcohol consumption</a:t>
                      </a:r>
                      <a:endParaRPr b="1"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b="1" lang="en-AU" sz="1800" u="none" cap="none" strike="noStrike"/>
                        <a:t>Walc</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weekday alcohol consumption</a:t>
                      </a:r>
                      <a:endParaRPr b="1"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b="0" lang="en-AU" sz="1800" u="none" cap="none" strike="noStrike"/>
                        <a:t>health</a:t>
                      </a:r>
                      <a:endParaRPr b="0"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0" lang="en-AU" sz="1800" u="none" cap="none" strike="noStrike"/>
                        <a:t>current health status</a:t>
                      </a:r>
                      <a:endParaRPr b="0"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b="1" lang="en-AU" sz="1800" u="none" cap="none" strike="noStrike"/>
                        <a:t>absences</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number of school </a:t>
                      </a:r>
                      <a:r>
                        <a:rPr b="1" lang="en-AU" sz="1800"/>
                        <a:t>absences</a:t>
                      </a:r>
                      <a:endParaRPr b="1"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b="1" lang="en-AU" sz="1800" u="none" cap="none" strike="noStrike"/>
                        <a:t>G1</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first period grade </a:t>
                      </a:r>
                      <a:endParaRPr b="1"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b="1" lang="en-AU" sz="1800" u="none" cap="none" strike="noStrike"/>
                        <a:t>G2</a:t>
                      </a:r>
                      <a:endParaRPr b="1"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1" lang="en-AU" sz="1800" u="none" cap="none" strike="noStrike"/>
                        <a:t>second period grade</a:t>
                      </a:r>
                      <a:endParaRPr b="1" sz="1800" u="none" cap="none" strike="noStrike"/>
                    </a:p>
                  </a:txBody>
                  <a:tcPr marT="45725" marB="45725" marR="91450" marL="91450"/>
                </a:tc>
              </a:tr>
              <a:tr h="242575">
                <a:tc>
                  <a:txBody>
                    <a:bodyPr/>
                    <a:lstStyle/>
                    <a:p>
                      <a:pPr indent="0" lvl="0" marL="0" marR="0" rtl="0" algn="l">
                        <a:spcBef>
                          <a:spcPts val="0"/>
                        </a:spcBef>
                        <a:spcAft>
                          <a:spcPts val="0"/>
                        </a:spcAft>
                        <a:buClr>
                          <a:srgbClr val="C00000"/>
                        </a:buClr>
                        <a:buSzPts val="1800"/>
                        <a:buFont typeface="Arial"/>
                        <a:buNone/>
                      </a:pPr>
                      <a:r>
                        <a:rPr b="1" lang="en-AU" sz="1800" u="none" cap="none" strike="noStrike">
                          <a:solidFill>
                            <a:srgbClr val="C00000"/>
                          </a:solidFill>
                        </a:rPr>
                        <a:t>G3</a:t>
                      </a:r>
                      <a:endParaRPr b="1" sz="18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Clr>
                          <a:srgbClr val="C00000"/>
                        </a:buClr>
                        <a:buSzPts val="1800"/>
                        <a:buFont typeface="Arial"/>
                        <a:buNone/>
                      </a:pPr>
                      <a:r>
                        <a:rPr b="1" lang="en-AU" sz="1800" u="none" cap="none" strike="noStrike">
                          <a:solidFill>
                            <a:srgbClr val="C00000"/>
                          </a:solidFill>
                        </a:rPr>
                        <a:t>third period grade (output target)</a:t>
                      </a:r>
                      <a:endParaRPr b="1" sz="1800" u="none" cap="none" strike="noStrike">
                        <a:solidFill>
                          <a:srgbClr val="C00000"/>
                        </a:solidFill>
                      </a:endParaRPr>
                    </a:p>
                  </a:txBody>
                  <a:tcPr marT="45725" marB="45725" marR="91450" marL="91450"/>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59"/>
          <p:cNvSpPr txBox="1"/>
          <p:nvPr/>
        </p:nvSpPr>
        <p:spPr>
          <a:xfrm>
            <a:off x="608400" y="1491101"/>
            <a:ext cx="10970190" cy="4758499"/>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30000"/>
              </a:lnSpc>
              <a:spcBef>
                <a:spcPts val="0"/>
              </a:spcBef>
              <a:spcAft>
                <a:spcPts val="0"/>
              </a:spcAft>
              <a:buClr>
                <a:srgbClr val="595959"/>
              </a:buClr>
              <a:buSzPts val="2000"/>
              <a:buFont typeface="Arial"/>
              <a:buChar char="•"/>
            </a:pPr>
            <a:r>
              <a:rPr lang="en-AU" sz="2000" u="none" cap="none" strike="noStrike">
                <a:solidFill>
                  <a:srgbClr val="595959"/>
                </a:solidFill>
                <a:latin typeface="Arial"/>
                <a:ea typeface="Arial"/>
                <a:cs typeface="Arial"/>
                <a:sym typeface="Arial"/>
              </a:rPr>
              <a:t>Features like G1,G2 higher,studytime, parents education, failures and absences seen in the data visualization have a significant impact on the target G3.</a:t>
            </a:r>
            <a:endParaRPr sz="2000" u="none" cap="none" strike="noStrike">
              <a:solidFill>
                <a:srgbClr val="595959"/>
              </a:solidFill>
              <a:latin typeface="Arial"/>
              <a:ea typeface="Arial"/>
              <a:cs typeface="Arial"/>
              <a:sym typeface="Arial"/>
            </a:endParaRPr>
          </a:p>
          <a:p>
            <a:pPr indent="0" lvl="0" marL="0" marR="0" rtl="0" algn="l">
              <a:lnSpc>
                <a:spcPct val="130000"/>
              </a:lnSpc>
              <a:spcBef>
                <a:spcPts val="2000"/>
              </a:spcBef>
              <a:spcAft>
                <a:spcPts val="0"/>
              </a:spcAft>
              <a:buClr>
                <a:schemeClr val="dk1"/>
              </a:buClr>
              <a:buSzPts val="2000"/>
              <a:buFont typeface="Arial"/>
              <a:buNone/>
            </a:pPr>
            <a:r>
              <a:t/>
            </a:r>
            <a:endParaRPr sz="2000" u="none" cap="none" strike="noStrike">
              <a:solidFill>
                <a:srgbClr val="595959"/>
              </a:solidFill>
              <a:latin typeface="Arial"/>
              <a:ea typeface="Arial"/>
              <a:cs typeface="Arial"/>
              <a:sym typeface="Arial"/>
            </a:endParaRPr>
          </a:p>
          <a:p>
            <a:pPr indent="-228600" lvl="0" marL="228600" marR="0" rtl="0" algn="l">
              <a:lnSpc>
                <a:spcPct val="130000"/>
              </a:lnSpc>
              <a:spcBef>
                <a:spcPts val="2000"/>
              </a:spcBef>
              <a:spcAft>
                <a:spcPts val="0"/>
              </a:spcAft>
              <a:buClr>
                <a:srgbClr val="595959"/>
              </a:buClr>
              <a:buSzPts val="2000"/>
              <a:buFont typeface="Arial"/>
              <a:buChar char="•"/>
            </a:pPr>
            <a:r>
              <a:rPr lang="en-AU" sz="2000" u="none" cap="none" strike="noStrike">
                <a:solidFill>
                  <a:srgbClr val="595959"/>
                </a:solidFill>
                <a:latin typeface="Arial"/>
                <a:ea typeface="Arial"/>
                <a:cs typeface="Arial"/>
                <a:sym typeface="Arial"/>
              </a:rPr>
              <a:t>Therefore ,to increase the target G3 , it is necessary to raise the key variables like the studytime and decrease the variables like failures and absences as they lower the target G3.</a:t>
            </a:r>
            <a:endParaRPr sz="2000" u="none" cap="none" strike="noStrike">
              <a:solidFill>
                <a:srgbClr val="595959"/>
              </a:solidFill>
              <a:latin typeface="Arial"/>
              <a:ea typeface="Arial"/>
              <a:cs typeface="Arial"/>
              <a:sym typeface="Arial"/>
            </a:endParaRPr>
          </a:p>
          <a:p>
            <a:pPr indent="0" lvl="0" marL="0" marR="0" rtl="0" algn="l">
              <a:lnSpc>
                <a:spcPct val="130000"/>
              </a:lnSpc>
              <a:spcBef>
                <a:spcPts val="2000"/>
              </a:spcBef>
              <a:spcAft>
                <a:spcPts val="0"/>
              </a:spcAft>
              <a:buClr>
                <a:schemeClr val="dk1"/>
              </a:buClr>
              <a:buSzPts val="2000"/>
              <a:buFont typeface="Arial"/>
              <a:buNone/>
            </a:pPr>
            <a:r>
              <a:t/>
            </a:r>
            <a:endParaRPr sz="2000" u="none" cap="none" strike="noStrike">
              <a:solidFill>
                <a:srgbClr val="595959"/>
              </a:solidFill>
              <a:latin typeface="Arial"/>
              <a:ea typeface="Arial"/>
              <a:cs typeface="Arial"/>
              <a:sym typeface="Arial"/>
            </a:endParaRPr>
          </a:p>
          <a:p>
            <a:pPr indent="-228600" lvl="0" marL="228600" marR="0" rtl="0" algn="l">
              <a:lnSpc>
                <a:spcPct val="130000"/>
              </a:lnSpc>
              <a:spcBef>
                <a:spcPts val="2000"/>
              </a:spcBef>
              <a:spcAft>
                <a:spcPts val="0"/>
              </a:spcAft>
              <a:buClr>
                <a:srgbClr val="595959"/>
              </a:buClr>
              <a:buSzPts val="2000"/>
              <a:buFont typeface="Arial"/>
              <a:buChar char="•"/>
            </a:pPr>
            <a:r>
              <a:rPr lang="en-AU" sz="2000" u="none" cap="none" strike="noStrike">
                <a:solidFill>
                  <a:srgbClr val="595959"/>
                </a:solidFill>
                <a:latin typeface="Arial"/>
                <a:ea typeface="Arial"/>
                <a:cs typeface="Arial"/>
                <a:sym typeface="Arial"/>
              </a:rPr>
              <a:t>Even after accounting for the effects if other variables such as G1,G2,</a:t>
            </a:r>
            <a:r>
              <a:rPr lang="en-AU" sz="2000">
                <a:solidFill>
                  <a:srgbClr val="595959"/>
                </a:solidFill>
              </a:rPr>
              <a:t>higher,</a:t>
            </a:r>
            <a:r>
              <a:rPr lang="en-AU" sz="2000" u="none" cap="none" strike="noStrike">
                <a:solidFill>
                  <a:srgbClr val="595959"/>
                </a:solidFill>
                <a:latin typeface="Arial"/>
                <a:ea typeface="Arial"/>
                <a:cs typeface="Arial"/>
                <a:sym typeface="Arial"/>
              </a:rPr>
              <a:t>studytime and failures are still the basic predictor for G3 in student perf</a:t>
            </a:r>
            <a:r>
              <a:rPr lang="en-AU" sz="2000">
                <a:solidFill>
                  <a:srgbClr val="595959"/>
                </a:solidFill>
              </a:rPr>
              <a:t>o</a:t>
            </a:r>
            <a:r>
              <a:rPr lang="en-AU" sz="2000" u="none" cap="none" strike="noStrike">
                <a:solidFill>
                  <a:srgbClr val="595959"/>
                </a:solidFill>
                <a:latin typeface="Arial"/>
                <a:ea typeface="Arial"/>
                <a:cs typeface="Arial"/>
                <a:sym typeface="Arial"/>
              </a:rPr>
              <a:t>rmance.</a:t>
            </a:r>
            <a:endParaRPr sz="2000" u="none" cap="none" strike="noStrike">
              <a:solidFill>
                <a:srgbClr val="595959"/>
              </a:solidFill>
              <a:latin typeface="Arial"/>
              <a:ea typeface="Arial"/>
              <a:cs typeface="Arial"/>
              <a:sym typeface="Arial"/>
            </a:endParaRPr>
          </a:p>
          <a:p>
            <a:pPr indent="0" lvl="0" marL="0" marR="0" rtl="0" algn="l">
              <a:lnSpc>
                <a:spcPct val="130000"/>
              </a:lnSpc>
              <a:spcBef>
                <a:spcPts val="2000"/>
              </a:spcBef>
              <a:spcAft>
                <a:spcPts val="0"/>
              </a:spcAft>
              <a:buClr>
                <a:schemeClr val="dk1"/>
              </a:buClr>
              <a:buSzPts val="2000"/>
              <a:buFont typeface="Arial"/>
              <a:buNone/>
            </a:pPr>
            <a:r>
              <a:t/>
            </a:r>
            <a:endParaRPr sz="2000" u="none" cap="none" strike="noStrike">
              <a:solidFill>
                <a:srgbClr val="595959"/>
              </a:solidFill>
              <a:latin typeface="Arial"/>
              <a:ea typeface="Arial"/>
              <a:cs typeface="Arial"/>
              <a:sym typeface="Arial"/>
            </a:endParaRPr>
          </a:p>
        </p:txBody>
      </p:sp>
      <p:sp>
        <p:nvSpPr>
          <p:cNvPr id="860" name="Google Shape;860;p59"/>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RECOMMENDATIONS</a:t>
            </a:r>
            <a:endParaRPr b="1" i="0" sz="3600" u="none" cap="none" strike="noStrike">
              <a:solidFill>
                <a:srgbClr val="262626"/>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60"/>
          <p:cNvSpPr txBox="1"/>
          <p:nvPr>
            <p:ph type="title"/>
          </p:nvPr>
        </p:nvSpPr>
        <p:spPr>
          <a:xfrm>
            <a:off x="798830" y="2562542"/>
            <a:ext cx="4359910" cy="1172210"/>
          </a:xfrm>
          <a:prstGeom prst="rect">
            <a:avLst/>
          </a:prstGeom>
          <a:noFill/>
          <a:ln>
            <a:noFill/>
          </a:ln>
        </p:spPr>
        <p:txBody>
          <a:bodyPr anchorCtr="0" anchor="ctr" bIns="0" lIns="0" spcFirstLastPara="1" rIns="0" wrap="square" tIns="0">
            <a:normAutofit/>
          </a:bodyPr>
          <a:lstStyle/>
          <a:p>
            <a:pPr indent="0" lvl="0" marL="0" marR="0" rtl="0" algn="r">
              <a:lnSpc>
                <a:spcPct val="100000"/>
              </a:lnSpc>
              <a:spcBef>
                <a:spcPts val="0"/>
              </a:spcBef>
              <a:spcAft>
                <a:spcPts val="0"/>
              </a:spcAft>
              <a:buClr>
                <a:schemeClr val="dk1"/>
              </a:buClr>
              <a:buSzPts val="6600"/>
              <a:buFont typeface="Arial"/>
              <a:buNone/>
            </a:pPr>
            <a:r>
              <a:rPr lang="en-AU">
                <a:solidFill>
                  <a:schemeClr val="dk1"/>
                </a:solidFill>
              </a:rPr>
              <a:t>THANKS</a:t>
            </a:r>
            <a:endParaRPr>
              <a:solidFill>
                <a:schemeClr val="dk1"/>
              </a:solidFill>
            </a:endParaRPr>
          </a:p>
        </p:txBody>
      </p:sp>
      <p:sp>
        <p:nvSpPr>
          <p:cNvPr id="867" name="Google Shape;867;p60"/>
          <p:cNvSpPr txBox="1"/>
          <p:nvPr>
            <p:ph idx="1" type="body"/>
          </p:nvPr>
        </p:nvSpPr>
        <p:spPr>
          <a:xfrm>
            <a:off x="798830" y="3939222"/>
            <a:ext cx="4212590" cy="370205"/>
          </a:xfrm>
          <a:prstGeom prst="rect">
            <a:avLst/>
          </a:prstGeom>
          <a:noFill/>
          <a:ln>
            <a:noFill/>
          </a:ln>
        </p:spPr>
        <p:txBody>
          <a:bodyPr anchorCtr="0" anchor="t" bIns="0" lIns="0" spcFirstLastPara="1" rIns="0" wrap="square" tIns="0">
            <a:normAutofit/>
          </a:bodyPr>
          <a:lstStyle/>
          <a:p>
            <a:pPr indent="-457200" lvl="0" marL="457200" marR="0" rtl="0" algn="r">
              <a:lnSpc>
                <a:spcPct val="100000"/>
              </a:lnSpc>
              <a:spcBef>
                <a:spcPts val="0"/>
              </a:spcBef>
              <a:spcAft>
                <a:spcPts val="0"/>
              </a:spcAft>
              <a:buClr>
                <a:schemeClr val="dk1"/>
              </a:buClr>
              <a:buSzPts val="2000"/>
              <a:buFont typeface="Arial"/>
              <a:buNone/>
            </a:pPr>
            <a:r>
              <a:rPr lang="en-AU">
                <a:solidFill>
                  <a:schemeClr val="dk1"/>
                </a:solidFill>
              </a:rPr>
              <a:t>click here to refer code</a:t>
            </a:r>
            <a:endParaRPr>
              <a:solidFill>
                <a:schemeClr val="dk1"/>
              </a:solidFill>
            </a:endParaRPr>
          </a:p>
        </p:txBody>
      </p:sp>
      <p:sp>
        <p:nvSpPr>
          <p:cNvPr id="868" name="Google Shape;868;p60">
            <a:hlinkClick r:id="rId3"/>
          </p:cNvPr>
          <p:cNvSpPr/>
          <p:nvPr/>
        </p:nvSpPr>
        <p:spPr>
          <a:xfrm>
            <a:off x="2446020" y="4389755"/>
            <a:ext cx="2226310" cy="567055"/>
          </a:xfrm>
          <a:prstGeom prst="roundRect">
            <a:avLst>
              <a:gd fmla="val 16667" name="adj"/>
            </a:avLst>
          </a:prstGeom>
          <a:solidFill>
            <a:schemeClr val="accent1"/>
          </a:solidFill>
          <a:ln cap="flat" cmpd="sng" w="12700">
            <a:solidFill>
              <a:srgbClr val="9C6A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chemeClr val="lt1"/>
                </a:solidFill>
                <a:latin typeface="Arial"/>
                <a:ea typeface="Arial"/>
                <a:cs typeface="Arial"/>
                <a:sym typeface="Arial"/>
              </a:rPr>
              <a:t>open in colab</a:t>
            </a:r>
            <a:endParaRPr sz="18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nvSpPr>
        <p:spPr>
          <a:xfrm>
            <a:off x="5456236" y="2722364"/>
            <a:ext cx="1279525" cy="387985"/>
          </a:xfrm>
          <a:prstGeom prst="rect">
            <a:avLst/>
          </a:prstGeom>
          <a:noFill/>
          <a:ln>
            <a:noFill/>
          </a:ln>
        </p:spPr>
        <p:txBody>
          <a:bodyPr anchorCtr="0" anchor="t" bIns="0" lIns="0" spcFirstLastPara="1" rIns="0" wrap="square" tIns="0">
            <a:normAutofit/>
          </a:bodyPr>
          <a:lstStyle/>
          <a:p>
            <a:pPr indent="0" lvl="0" marL="0" marR="0" rtl="0" algn="just">
              <a:lnSpc>
                <a:spcPct val="150000"/>
              </a:lnSpc>
              <a:spcBef>
                <a:spcPts val="0"/>
              </a:spcBef>
              <a:spcAft>
                <a:spcPts val="0"/>
              </a:spcAft>
              <a:buNone/>
            </a:pPr>
            <a:r>
              <a:rPr lang="en-AU" sz="1400">
                <a:solidFill>
                  <a:schemeClr val="accent1"/>
                </a:solidFill>
                <a:latin typeface="Arial"/>
                <a:ea typeface="Arial"/>
                <a:cs typeface="Arial"/>
                <a:sym typeface="Arial"/>
              </a:rPr>
              <a:t>ONE</a:t>
            </a:r>
            <a:endParaRPr sz="1400">
              <a:solidFill>
                <a:schemeClr val="accent1"/>
              </a:solidFill>
              <a:latin typeface="Arial"/>
              <a:ea typeface="Arial"/>
              <a:cs typeface="Arial"/>
              <a:sym typeface="Arial"/>
            </a:endParaRPr>
          </a:p>
        </p:txBody>
      </p:sp>
      <p:sp>
        <p:nvSpPr>
          <p:cNvPr id="218" name="Google Shape;218;p24"/>
          <p:cNvSpPr txBox="1"/>
          <p:nvPr/>
        </p:nvSpPr>
        <p:spPr>
          <a:xfrm>
            <a:off x="4803456" y="1212334"/>
            <a:ext cx="2585085" cy="1717675"/>
          </a:xfrm>
          <a:prstGeom prst="rect">
            <a:avLst/>
          </a:prstGeom>
          <a:noFill/>
          <a:ln>
            <a:noFill/>
          </a:ln>
        </p:spPr>
        <p:txBody>
          <a:bodyPr anchorCtr="0" anchor="b" bIns="0" lIns="0" spcFirstLastPara="1" rIns="0" wrap="square" tIns="0">
            <a:normAutofit/>
          </a:bodyPr>
          <a:lstStyle/>
          <a:p>
            <a:pPr indent="0" lvl="0" marL="0" marR="0" rtl="0" algn="ctr">
              <a:spcBef>
                <a:spcPts val="0"/>
              </a:spcBef>
              <a:spcAft>
                <a:spcPts val="0"/>
              </a:spcAft>
              <a:buNone/>
            </a:pPr>
            <a:r>
              <a:rPr lang="en-AU" sz="9600">
                <a:solidFill>
                  <a:schemeClr val="accent1"/>
                </a:solidFill>
                <a:latin typeface="Arial"/>
                <a:ea typeface="Arial"/>
                <a:cs typeface="Arial"/>
                <a:sym typeface="Arial"/>
              </a:rPr>
              <a:t>01</a:t>
            </a:r>
            <a:endParaRPr sz="9600">
              <a:solidFill>
                <a:schemeClr val="accent1"/>
              </a:solidFill>
              <a:latin typeface="Arial"/>
              <a:ea typeface="Arial"/>
              <a:cs typeface="Arial"/>
              <a:sym typeface="Arial"/>
            </a:endParaRPr>
          </a:p>
        </p:txBody>
      </p:sp>
      <p:sp>
        <p:nvSpPr>
          <p:cNvPr id="219" name="Google Shape;219;p24"/>
          <p:cNvSpPr txBox="1"/>
          <p:nvPr>
            <p:ph idx="1" type="subTitle"/>
          </p:nvPr>
        </p:nvSpPr>
        <p:spPr>
          <a:xfrm>
            <a:off x="3211830" y="4217035"/>
            <a:ext cx="5767705" cy="168148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chemeClr val="dk1"/>
              </a:buClr>
              <a:buSzPts val="1600"/>
              <a:buFont typeface="Arial"/>
              <a:buNone/>
            </a:pPr>
            <a:r>
              <a:rPr lang="en-AU">
                <a:solidFill>
                  <a:schemeClr val="dk1"/>
                </a:solidFill>
              </a:rPr>
              <a:t>Data preprocessing is an important step in the data mining process. It refers to the cleaning, transforming, and integrating of data in order to make it ready for analysis. </a:t>
            </a:r>
            <a:endParaRPr>
              <a:solidFill>
                <a:schemeClr val="dk1"/>
              </a:solidFill>
            </a:endParaRPr>
          </a:p>
        </p:txBody>
      </p:sp>
      <p:sp>
        <p:nvSpPr>
          <p:cNvPr id="220" name="Google Shape;220;p24"/>
          <p:cNvSpPr txBox="1"/>
          <p:nvPr>
            <p:ph type="ctrTitle"/>
          </p:nvPr>
        </p:nvSpPr>
        <p:spPr>
          <a:xfrm>
            <a:off x="3212147" y="3178294"/>
            <a:ext cx="5767705" cy="835660"/>
          </a:xfrm>
          <a:prstGeom prst="rect">
            <a:avLst/>
          </a:prstGeom>
          <a:noFill/>
          <a:ln>
            <a:noFill/>
          </a:ln>
        </p:spPr>
        <p:txBody>
          <a:bodyPr anchorCtr="0" anchor="ctr" bIns="0" lIns="0" spcFirstLastPara="1" rIns="0" wrap="square" tIns="0">
            <a:normAutofit fontScale="90000"/>
          </a:bodyPr>
          <a:lstStyle/>
          <a:p>
            <a:pPr indent="0" lvl="0" marL="0" marR="0" rtl="0" algn="ctr">
              <a:lnSpc>
                <a:spcPct val="100000"/>
              </a:lnSpc>
              <a:spcBef>
                <a:spcPts val="0"/>
              </a:spcBef>
              <a:spcAft>
                <a:spcPts val="0"/>
              </a:spcAft>
              <a:buClr>
                <a:schemeClr val="dk1"/>
              </a:buClr>
              <a:buSzPct val="111111"/>
              <a:buFont typeface="Arial"/>
              <a:buNone/>
            </a:pPr>
            <a:r>
              <a:rPr lang="en-AU">
                <a:solidFill>
                  <a:schemeClr val="dk1"/>
                </a:solidFill>
              </a:rPr>
              <a:t>DATA PREPROCESSING</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5"/>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227" name="Google Shape;227;p25"/>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228" name="Google Shape;228;p25"/>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DROPPED COLUMNS</a:t>
            </a:r>
            <a:endParaRPr b="1" i="0" sz="3600" u="none" cap="none" strike="noStrike">
              <a:solidFill>
                <a:srgbClr val="262626"/>
              </a:solidFill>
              <a:latin typeface="Arial"/>
              <a:ea typeface="Arial"/>
              <a:cs typeface="Arial"/>
              <a:sym typeface="Arial"/>
            </a:endParaRPr>
          </a:p>
        </p:txBody>
      </p:sp>
      <p:cxnSp>
        <p:nvCxnSpPr>
          <p:cNvPr id="229" name="Google Shape;229;p25"/>
          <p:cNvCxnSpPr/>
          <p:nvPr/>
        </p:nvCxnSpPr>
        <p:spPr>
          <a:xfrm>
            <a:off x="1636877" y="5696674"/>
            <a:ext cx="8974317" cy="18854"/>
          </a:xfrm>
          <a:prstGeom prst="straightConnector1">
            <a:avLst/>
          </a:prstGeom>
          <a:noFill/>
          <a:ln cap="flat" cmpd="sng" w="9525">
            <a:solidFill>
              <a:srgbClr val="7F7F7F"/>
            </a:solidFill>
            <a:prstDash val="solid"/>
            <a:miter lim="800000"/>
            <a:headEnd len="sm" w="sm" type="none"/>
            <a:tailEnd len="sm" w="sm" type="none"/>
          </a:ln>
        </p:spPr>
      </p:cxnSp>
      <p:sp>
        <p:nvSpPr>
          <p:cNvPr id="230" name="Google Shape;230;p25"/>
          <p:cNvSpPr/>
          <p:nvPr/>
        </p:nvSpPr>
        <p:spPr>
          <a:xfrm>
            <a:off x="5185589" y="2076025"/>
            <a:ext cx="1782628" cy="902616"/>
          </a:xfrm>
          <a:prstGeom prst="parallelogram">
            <a:avLst>
              <a:gd fmla="val 25000" name="adj"/>
            </a:avLst>
          </a:prstGeom>
          <a:solidFill>
            <a:schemeClr val="accent1"/>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31" name="Google Shape;231;p25"/>
          <p:cNvSpPr/>
          <p:nvPr/>
        </p:nvSpPr>
        <p:spPr>
          <a:xfrm>
            <a:off x="84358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25"/>
          <p:cNvSpPr/>
          <p:nvPr/>
        </p:nvSpPr>
        <p:spPr>
          <a:xfrm>
            <a:off x="258802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25"/>
          <p:cNvSpPr/>
          <p:nvPr/>
        </p:nvSpPr>
        <p:spPr>
          <a:xfrm>
            <a:off x="433246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25"/>
          <p:cNvSpPr/>
          <p:nvPr/>
        </p:nvSpPr>
        <p:spPr>
          <a:xfrm>
            <a:off x="607690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25"/>
          <p:cNvSpPr/>
          <p:nvPr/>
        </p:nvSpPr>
        <p:spPr>
          <a:xfrm>
            <a:off x="782134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25"/>
          <p:cNvSpPr/>
          <p:nvPr/>
        </p:nvSpPr>
        <p:spPr>
          <a:xfrm>
            <a:off x="956578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37" name="Google Shape;237;p25"/>
          <p:cNvCxnSpPr/>
          <p:nvPr/>
        </p:nvCxnSpPr>
        <p:spPr>
          <a:xfrm>
            <a:off x="6100868" y="2987985"/>
            <a:ext cx="4389000" cy="11328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238" name="Google Shape;238;p25"/>
          <p:cNvCxnSpPr/>
          <p:nvPr/>
        </p:nvCxnSpPr>
        <p:spPr>
          <a:xfrm flipH="1">
            <a:off x="1712503" y="2987985"/>
            <a:ext cx="4389000" cy="11328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239" name="Google Shape;239;p25"/>
          <p:cNvCxnSpPr/>
          <p:nvPr/>
        </p:nvCxnSpPr>
        <p:spPr>
          <a:xfrm flipH="1" rot="-5400000">
            <a:off x="3210233" y="3829475"/>
            <a:ext cx="575400" cy="24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240" name="Google Shape;240;p25"/>
          <p:cNvCxnSpPr/>
          <p:nvPr/>
        </p:nvCxnSpPr>
        <p:spPr>
          <a:xfrm flipH="1" rot="-5400000">
            <a:off x="6667808" y="3819950"/>
            <a:ext cx="575400" cy="24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241" name="Google Shape;241;p25"/>
          <p:cNvCxnSpPr/>
          <p:nvPr/>
        </p:nvCxnSpPr>
        <p:spPr>
          <a:xfrm flipH="1" rot="-5400000">
            <a:off x="4948863" y="3832015"/>
            <a:ext cx="575400" cy="2400"/>
          </a:xfrm>
          <a:prstGeom prst="bentConnector3">
            <a:avLst>
              <a:gd fmla="val 25639" name="adj1"/>
            </a:avLst>
          </a:prstGeom>
          <a:noFill/>
          <a:ln cap="flat" cmpd="sng" w="38100">
            <a:solidFill>
              <a:srgbClr val="BFBFBF"/>
            </a:solidFill>
            <a:prstDash val="solid"/>
            <a:miter lim="800000"/>
            <a:headEnd len="sm" w="sm" type="none"/>
            <a:tailEnd len="med" w="med" type="triangle"/>
          </a:ln>
        </p:spPr>
      </p:cxnSp>
      <p:cxnSp>
        <p:nvCxnSpPr>
          <p:cNvPr id="242" name="Google Shape;242;p25"/>
          <p:cNvCxnSpPr/>
          <p:nvPr/>
        </p:nvCxnSpPr>
        <p:spPr>
          <a:xfrm flipH="1" rot="-5400000">
            <a:off x="8397548" y="3829475"/>
            <a:ext cx="575400" cy="2400"/>
          </a:xfrm>
          <a:prstGeom prst="bentConnector3">
            <a:avLst>
              <a:gd fmla="val 49993" name="adj1"/>
            </a:avLst>
          </a:prstGeom>
          <a:noFill/>
          <a:ln cap="flat" cmpd="sng" w="38100">
            <a:solidFill>
              <a:srgbClr val="BFBFBF"/>
            </a:solidFill>
            <a:prstDash val="solid"/>
            <a:miter lim="800000"/>
            <a:headEnd len="sm" w="sm" type="none"/>
            <a:tailEnd len="med" w="med" type="triangle"/>
          </a:ln>
        </p:spPr>
      </p:cxnSp>
      <p:sp>
        <p:nvSpPr>
          <p:cNvPr id="243" name="Google Shape;243;p25"/>
          <p:cNvSpPr txBox="1"/>
          <p:nvPr/>
        </p:nvSpPr>
        <p:spPr>
          <a:xfrm>
            <a:off x="5186045" y="2098675"/>
            <a:ext cx="1781810" cy="880110"/>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low mi score</a:t>
            </a:r>
            <a:endParaRPr sz="2000">
              <a:solidFill>
                <a:schemeClr val="lt1"/>
              </a:solidFill>
              <a:latin typeface="Arial"/>
              <a:ea typeface="Arial"/>
              <a:cs typeface="Arial"/>
              <a:sym typeface="Arial"/>
            </a:endParaRPr>
          </a:p>
        </p:txBody>
      </p:sp>
      <p:sp>
        <p:nvSpPr>
          <p:cNvPr id="244" name="Google Shape;244;p25"/>
          <p:cNvSpPr txBox="1"/>
          <p:nvPr/>
        </p:nvSpPr>
        <p:spPr>
          <a:xfrm>
            <a:off x="1016104" y="4403229"/>
            <a:ext cx="1437587" cy="622226"/>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address</a:t>
            </a:r>
            <a:endParaRPr sz="2000">
              <a:solidFill>
                <a:schemeClr val="lt1"/>
              </a:solidFill>
              <a:latin typeface="Arial"/>
              <a:ea typeface="Arial"/>
              <a:cs typeface="Arial"/>
              <a:sym typeface="Arial"/>
            </a:endParaRPr>
          </a:p>
        </p:txBody>
      </p:sp>
      <p:sp>
        <p:nvSpPr>
          <p:cNvPr id="245" name="Google Shape;245;p25"/>
          <p:cNvSpPr txBox="1"/>
          <p:nvPr/>
        </p:nvSpPr>
        <p:spPr>
          <a:xfrm>
            <a:off x="2760544" y="4403229"/>
            <a:ext cx="1437587" cy="622226"/>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activities</a:t>
            </a:r>
            <a:endParaRPr sz="2000">
              <a:solidFill>
                <a:schemeClr val="lt1"/>
              </a:solidFill>
              <a:latin typeface="Arial"/>
              <a:ea typeface="Arial"/>
              <a:cs typeface="Arial"/>
              <a:sym typeface="Arial"/>
            </a:endParaRPr>
          </a:p>
        </p:txBody>
      </p:sp>
      <p:sp>
        <p:nvSpPr>
          <p:cNvPr id="246" name="Google Shape;246;p25"/>
          <p:cNvSpPr txBox="1"/>
          <p:nvPr/>
        </p:nvSpPr>
        <p:spPr>
          <a:xfrm>
            <a:off x="4504984" y="4403229"/>
            <a:ext cx="1437587" cy="622226"/>
          </a:xfrm>
          <a:prstGeom prst="rect">
            <a:avLst/>
          </a:prstGeom>
          <a:noFill/>
          <a:ln>
            <a:noFill/>
          </a:ln>
        </p:spPr>
        <p:txBody>
          <a:bodyPr anchorCtr="0" anchor="ctr" bIns="45700" lIns="91425" spcFirstLastPara="1" rIns="91425" wrap="square" tIns="45700">
            <a:normAutofit fontScale="75000" lnSpcReduction="1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paid &amp; nursery </a:t>
            </a:r>
            <a:endParaRPr sz="2000">
              <a:solidFill>
                <a:schemeClr val="lt1"/>
              </a:solidFill>
              <a:latin typeface="Arial"/>
              <a:ea typeface="Arial"/>
              <a:cs typeface="Arial"/>
              <a:sym typeface="Arial"/>
            </a:endParaRPr>
          </a:p>
        </p:txBody>
      </p:sp>
      <p:sp>
        <p:nvSpPr>
          <p:cNvPr id="247" name="Google Shape;247;p25"/>
          <p:cNvSpPr txBox="1"/>
          <p:nvPr/>
        </p:nvSpPr>
        <p:spPr>
          <a:xfrm>
            <a:off x="6249424" y="4403229"/>
            <a:ext cx="1437587" cy="622226"/>
          </a:xfrm>
          <a:prstGeom prst="rect">
            <a:avLst/>
          </a:prstGeom>
          <a:noFill/>
          <a:ln>
            <a:noFill/>
          </a:ln>
        </p:spPr>
        <p:txBody>
          <a:bodyPr anchorCtr="0" anchor="ctr" bIns="45700" lIns="91425" spcFirstLastPara="1" rIns="91425" wrap="square" tIns="45700">
            <a:normAutofit fontScale="9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traveltime</a:t>
            </a:r>
            <a:endParaRPr sz="2000">
              <a:solidFill>
                <a:schemeClr val="lt1"/>
              </a:solidFill>
              <a:latin typeface="Arial"/>
              <a:ea typeface="Arial"/>
              <a:cs typeface="Arial"/>
              <a:sym typeface="Arial"/>
            </a:endParaRPr>
          </a:p>
        </p:txBody>
      </p:sp>
      <p:sp>
        <p:nvSpPr>
          <p:cNvPr id="248" name="Google Shape;248;p25"/>
          <p:cNvSpPr txBox="1"/>
          <p:nvPr/>
        </p:nvSpPr>
        <p:spPr>
          <a:xfrm>
            <a:off x="7993864" y="4403229"/>
            <a:ext cx="1437587" cy="622226"/>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schoolsup</a:t>
            </a:r>
            <a:endParaRPr sz="2000">
              <a:solidFill>
                <a:schemeClr val="lt1"/>
              </a:solidFill>
              <a:latin typeface="Arial"/>
              <a:ea typeface="Arial"/>
              <a:cs typeface="Arial"/>
              <a:sym typeface="Arial"/>
            </a:endParaRPr>
          </a:p>
        </p:txBody>
      </p:sp>
      <p:sp>
        <p:nvSpPr>
          <p:cNvPr id="249" name="Google Shape;249;p25"/>
          <p:cNvSpPr txBox="1"/>
          <p:nvPr/>
        </p:nvSpPr>
        <p:spPr>
          <a:xfrm>
            <a:off x="9738304" y="4403229"/>
            <a:ext cx="1437587" cy="622226"/>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freetime</a:t>
            </a:r>
            <a:endParaRPr sz="20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26"/>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256" name="Google Shape;256;p26"/>
          <p:cNvPicPr preferRelativeResize="0"/>
          <p:nvPr/>
        </p:nvPicPr>
        <p:blipFill rotWithShape="1">
          <a:blip r:embed="rId4">
            <a:alphaModFix/>
          </a:blip>
          <a:srcRect b="0" l="0" r="0" t="0"/>
          <a:stretch/>
        </p:blipFill>
        <p:spPr>
          <a:xfrm>
            <a:off x="11471910" y="0"/>
            <a:ext cx="720090" cy="601754"/>
          </a:xfrm>
          <a:prstGeom prst="rect">
            <a:avLst/>
          </a:prstGeom>
          <a:noFill/>
          <a:ln>
            <a:noFill/>
          </a:ln>
        </p:spPr>
      </p:pic>
      <p:sp>
        <p:nvSpPr>
          <p:cNvPr id="257" name="Google Shape;257;p26"/>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DROPPED COLUMNS</a:t>
            </a:r>
            <a:endParaRPr b="1" i="0" sz="3600" u="none" cap="none" strike="noStrike">
              <a:solidFill>
                <a:srgbClr val="262626"/>
              </a:solidFill>
              <a:latin typeface="Arial"/>
              <a:ea typeface="Arial"/>
              <a:cs typeface="Arial"/>
              <a:sym typeface="Arial"/>
            </a:endParaRPr>
          </a:p>
        </p:txBody>
      </p:sp>
      <p:cxnSp>
        <p:nvCxnSpPr>
          <p:cNvPr id="258" name="Google Shape;258;p26"/>
          <p:cNvCxnSpPr/>
          <p:nvPr/>
        </p:nvCxnSpPr>
        <p:spPr>
          <a:xfrm>
            <a:off x="1636877" y="5696674"/>
            <a:ext cx="8974317" cy="18854"/>
          </a:xfrm>
          <a:prstGeom prst="straightConnector1">
            <a:avLst/>
          </a:prstGeom>
          <a:noFill/>
          <a:ln cap="flat" cmpd="sng" w="9525">
            <a:solidFill>
              <a:srgbClr val="7F7F7F"/>
            </a:solidFill>
            <a:prstDash val="solid"/>
            <a:miter lim="800000"/>
            <a:headEnd len="sm" w="sm" type="none"/>
            <a:tailEnd len="sm" w="sm" type="none"/>
          </a:ln>
        </p:spPr>
      </p:cxnSp>
      <p:sp>
        <p:nvSpPr>
          <p:cNvPr id="259" name="Google Shape;259;p26"/>
          <p:cNvSpPr/>
          <p:nvPr/>
        </p:nvSpPr>
        <p:spPr>
          <a:xfrm>
            <a:off x="5185589" y="2076025"/>
            <a:ext cx="1782628" cy="902616"/>
          </a:xfrm>
          <a:prstGeom prst="parallelogram">
            <a:avLst>
              <a:gd fmla="val 25000" name="adj"/>
            </a:avLst>
          </a:prstGeom>
          <a:solidFill>
            <a:schemeClr val="accent1"/>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60" name="Google Shape;260;p26"/>
          <p:cNvSpPr/>
          <p:nvPr/>
        </p:nvSpPr>
        <p:spPr>
          <a:xfrm>
            <a:off x="84358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26"/>
          <p:cNvSpPr/>
          <p:nvPr/>
        </p:nvSpPr>
        <p:spPr>
          <a:xfrm>
            <a:off x="258802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26"/>
          <p:cNvSpPr/>
          <p:nvPr/>
        </p:nvSpPr>
        <p:spPr>
          <a:xfrm>
            <a:off x="433246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p26"/>
          <p:cNvSpPr/>
          <p:nvPr/>
        </p:nvSpPr>
        <p:spPr>
          <a:xfrm>
            <a:off x="607690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26"/>
          <p:cNvSpPr/>
          <p:nvPr/>
        </p:nvSpPr>
        <p:spPr>
          <a:xfrm>
            <a:off x="782134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26"/>
          <p:cNvSpPr/>
          <p:nvPr/>
        </p:nvSpPr>
        <p:spPr>
          <a:xfrm>
            <a:off x="9565783" y="4263034"/>
            <a:ext cx="1782628" cy="902616"/>
          </a:xfrm>
          <a:prstGeom prst="parallelogram">
            <a:avLst>
              <a:gd fmla="val 25000" name="adj"/>
            </a:avLst>
          </a:prstGeom>
          <a:solidFill>
            <a:schemeClr val="accent2"/>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66" name="Google Shape;266;p26"/>
          <p:cNvCxnSpPr/>
          <p:nvPr/>
        </p:nvCxnSpPr>
        <p:spPr>
          <a:xfrm>
            <a:off x="6100868" y="2987985"/>
            <a:ext cx="4389000" cy="11328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267" name="Google Shape;267;p26"/>
          <p:cNvCxnSpPr/>
          <p:nvPr/>
        </p:nvCxnSpPr>
        <p:spPr>
          <a:xfrm flipH="1">
            <a:off x="1712503" y="2987985"/>
            <a:ext cx="4389000" cy="11328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268" name="Google Shape;268;p26"/>
          <p:cNvCxnSpPr/>
          <p:nvPr/>
        </p:nvCxnSpPr>
        <p:spPr>
          <a:xfrm flipH="1" rot="-5400000">
            <a:off x="3210233" y="3829475"/>
            <a:ext cx="575400" cy="24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269" name="Google Shape;269;p26"/>
          <p:cNvCxnSpPr/>
          <p:nvPr/>
        </p:nvCxnSpPr>
        <p:spPr>
          <a:xfrm flipH="1" rot="-5400000">
            <a:off x="6667808" y="3819950"/>
            <a:ext cx="575400" cy="2400"/>
          </a:xfrm>
          <a:prstGeom prst="bentConnector3">
            <a:avLst>
              <a:gd fmla="val 50000" name="adj1"/>
            </a:avLst>
          </a:prstGeom>
          <a:noFill/>
          <a:ln cap="flat" cmpd="sng" w="38100">
            <a:solidFill>
              <a:srgbClr val="BFBFBF"/>
            </a:solidFill>
            <a:prstDash val="solid"/>
            <a:miter lim="800000"/>
            <a:headEnd len="sm" w="sm" type="none"/>
            <a:tailEnd len="med" w="med" type="triangle"/>
          </a:ln>
        </p:spPr>
      </p:cxnSp>
      <p:cxnSp>
        <p:nvCxnSpPr>
          <p:cNvPr id="270" name="Google Shape;270;p26"/>
          <p:cNvCxnSpPr/>
          <p:nvPr/>
        </p:nvCxnSpPr>
        <p:spPr>
          <a:xfrm flipH="1" rot="-5400000">
            <a:off x="4948863" y="3832015"/>
            <a:ext cx="575400" cy="2400"/>
          </a:xfrm>
          <a:prstGeom prst="bentConnector3">
            <a:avLst>
              <a:gd fmla="val 25639" name="adj1"/>
            </a:avLst>
          </a:prstGeom>
          <a:noFill/>
          <a:ln cap="flat" cmpd="sng" w="38100">
            <a:solidFill>
              <a:srgbClr val="BFBFBF"/>
            </a:solidFill>
            <a:prstDash val="solid"/>
            <a:miter lim="800000"/>
            <a:headEnd len="sm" w="sm" type="none"/>
            <a:tailEnd len="med" w="med" type="triangle"/>
          </a:ln>
        </p:spPr>
      </p:cxnSp>
      <p:cxnSp>
        <p:nvCxnSpPr>
          <p:cNvPr id="271" name="Google Shape;271;p26"/>
          <p:cNvCxnSpPr/>
          <p:nvPr/>
        </p:nvCxnSpPr>
        <p:spPr>
          <a:xfrm flipH="1" rot="-5400000">
            <a:off x="8397548" y="3829475"/>
            <a:ext cx="575400" cy="2400"/>
          </a:xfrm>
          <a:prstGeom prst="bentConnector3">
            <a:avLst>
              <a:gd fmla="val 49993" name="adj1"/>
            </a:avLst>
          </a:prstGeom>
          <a:noFill/>
          <a:ln cap="flat" cmpd="sng" w="38100">
            <a:solidFill>
              <a:srgbClr val="BFBFBF"/>
            </a:solidFill>
            <a:prstDash val="solid"/>
            <a:miter lim="800000"/>
            <a:headEnd len="sm" w="sm" type="none"/>
            <a:tailEnd len="med" w="med" type="triangle"/>
          </a:ln>
        </p:spPr>
      </p:cxnSp>
      <p:sp>
        <p:nvSpPr>
          <p:cNvPr id="272" name="Google Shape;272;p26"/>
          <p:cNvSpPr txBox="1"/>
          <p:nvPr/>
        </p:nvSpPr>
        <p:spPr>
          <a:xfrm>
            <a:off x="5238750" y="2146935"/>
            <a:ext cx="1716405" cy="832485"/>
          </a:xfrm>
          <a:prstGeom prst="rect">
            <a:avLst/>
          </a:prstGeom>
          <a:noFill/>
          <a:ln>
            <a:noFill/>
          </a:ln>
        </p:spPr>
        <p:txBody>
          <a:bodyPr anchorCtr="0" anchor="ctr" bIns="45700" lIns="91425" spcFirstLastPara="1" rIns="91425" wrap="square" tIns="45700">
            <a:normAutofit fontScale="9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does not provide info</a:t>
            </a:r>
            <a:endParaRPr sz="2000">
              <a:solidFill>
                <a:schemeClr val="lt1"/>
              </a:solidFill>
              <a:latin typeface="Arial"/>
              <a:ea typeface="Arial"/>
              <a:cs typeface="Arial"/>
              <a:sym typeface="Arial"/>
            </a:endParaRPr>
          </a:p>
        </p:txBody>
      </p:sp>
      <p:sp>
        <p:nvSpPr>
          <p:cNvPr id="273" name="Google Shape;273;p26"/>
          <p:cNvSpPr txBox="1"/>
          <p:nvPr/>
        </p:nvSpPr>
        <p:spPr>
          <a:xfrm>
            <a:off x="1016104" y="4403229"/>
            <a:ext cx="1437587" cy="622226"/>
          </a:xfrm>
          <a:prstGeom prst="rect">
            <a:avLst/>
          </a:prstGeom>
          <a:noFill/>
          <a:ln>
            <a:noFill/>
          </a:ln>
        </p:spPr>
        <p:txBody>
          <a:bodyPr anchorCtr="0" anchor="ctr" bIns="45700" lIns="91425" spcFirstLastPara="1" rIns="91425" wrap="square" tIns="45700">
            <a:normAutofit fontScale="75000" lnSpcReduction="1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Pstatus &amp; guardian</a:t>
            </a:r>
            <a:endParaRPr sz="2000">
              <a:solidFill>
                <a:schemeClr val="lt1"/>
              </a:solidFill>
              <a:latin typeface="Arial"/>
              <a:ea typeface="Arial"/>
              <a:cs typeface="Arial"/>
              <a:sym typeface="Arial"/>
            </a:endParaRPr>
          </a:p>
        </p:txBody>
      </p:sp>
      <p:sp>
        <p:nvSpPr>
          <p:cNvPr id="274" name="Google Shape;274;p26"/>
          <p:cNvSpPr txBox="1"/>
          <p:nvPr/>
        </p:nvSpPr>
        <p:spPr>
          <a:xfrm>
            <a:off x="2760544" y="4403229"/>
            <a:ext cx="1437587" cy="622226"/>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famsize</a:t>
            </a:r>
            <a:endParaRPr sz="2000">
              <a:solidFill>
                <a:schemeClr val="lt1"/>
              </a:solidFill>
              <a:latin typeface="Arial"/>
              <a:ea typeface="Arial"/>
              <a:cs typeface="Arial"/>
              <a:sym typeface="Arial"/>
            </a:endParaRPr>
          </a:p>
        </p:txBody>
      </p:sp>
      <p:sp>
        <p:nvSpPr>
          <p:cNvPr id="275" name="Google Shape;275;p26"/>
          <p:cNvSpPr txBox="1"/>
          <p:nvPr/>
        </p:nvSpPr>
        <p:spPr>
          <a:xfrm>
            <a:off x="4504984" y="4403229"/>
            <a:ext cx="1437587" cy="622226"/>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romantic</a:t>
            </a:r>
            <a:endParaRPr sz="2000">
              <a:solidFill>
                <a:schemeClr val="lt1"/>
              </a:solidFill>
              <a:latin typeface="Arial"/>
              <a:ea typeface="Arial"/>
              <a:cs typeface="Arial"/>
              <a:sym typeface="Arial"/>
            </a:endParaRPr>
          </a:p>
        </p:txBody>
      </p:sp>
      <p:sp>
        <p:nvSpPr>
          <p:cNvPr id="276" name="Google Shape;276;p26"/>
          <p:cNvSpPr txBox="1"/>
          <p:nvPr/>
        </p:nvSpPr>
        <p:spPr>
          <a:xfrm>
            <a:off x="6249424" y="4403229"/>
            <a:ext cx="1437587" cy="622226"/>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famrel</a:t>
            </a:r>
            <a:endParaRPr sz="2000">
              <a:solidFill>
                <a:schemeClr val="lt1"/>
              </a:solidFill>
              <a:latin typeface="Arial"/>
              <a:ea typeface="Arial"/>
              <a:cs typeface="Arial"/>
              <a:sym typeface="Arial"/>
            </a:endParaRPr>
          </a:p>
        </p:txBody>
      </p:sp>
      <p:sp>
        <p:nvSpPr>
          <p:cNvPr id="277" name="Google Shape;277;p26"/>
          <p:cNvSpPr txBox="1"/>
          <p:nvPr/>
        </p:nvSpPr>
        <p:spPr>
          <a:xfrm>
            <a:off x="7993864" y="4403229"/>
            <a:ext cx="1437587" cy="622226"/>
          </a:xfrm>
          <a:prstGeom prst="rect">
            <a:avLst/>
          </a:prstGeom>
          <a:noFill/>
          <a:ln>
            <a:noFill/>
          </a:ln>
        </p:spPr>
        <p:txBody>
          <a:bodyPr anchorCtr="0" anchor="ctr" bIns="45700" lIns="91425" spcFirstLastPara="1" rIns="91425" wrap="square" tIns="45700">
            <a:normAutofit fontScale="7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Fjob &amp; health</a:t>
            </a:r>
            <a:endParaRPr sz="2000">
              <a:solidFill>
                <a:schemeClr val="lt1"/>
              </a:solidFill>
              <a:latin typeface="Arial"/>
              <a:ea typeface="Arial"/>
              <a:cs typeface="Arial"/>
              <a:sym typeface="Arial"/>
            </a:endParaRPr>
          </a:p>
        </p:txBody>
      </p:sp>
      <p:sp>
        <p:nvSpPr>
          <p:cNvPr id="278" name="Google Shape;278;p26"/>
          <p:cNvSpPr txBox="1"/>
          <p:nvPr/>
        </p:nvSpPr>
        <p:spPr>
          <a:xfrm>
            <a:off x="9738304" y="4403229"/>
            <a:ext cx="1437587" cy="622226"/>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ctr">
              <a:lnSpc>
                <a:spcPct val="120000"/>
              </a:lnSpc>
              <a:spcBef>
                <a:spcPts val="0"/>
              </a:spcBef>
              <a:spcAft>
                <a:spcPts val="0"/>
              </a:spcAft>
              <a:buNone/>
            </a:pPr>
            <a:r>
              <a:rPr lang="en-AU" sz="2000">
                <a:solidFill>
                  <a:schemeClr val="lt1"/>
                </a:solidFill>
                <a:latin typeface="Arial"/>
                <a:ea typeface="Arial"/>
                <a:cs typeface="Arial"/>
                <a:sym typeface="Arial"/>
              </a:rPr>
              <a:t>famsup</a:t>
            </a:r>
            <a:endParaRPr sz="20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7"/>
          <p:cNvSpPr/>
          <p:nvPr/>
        </p:nvSpPr>
        <p:spPr>
          <a:xfrm>
            <a:off x="0" y="0"/>
            <a:ext cx="12192000" cy="266433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85" name="Google Shape;285;p27"/>
          <p:cNvPicPr preferRelativeResize="0"/>
          <p:nvPr/>
        </p:nvPicPr>
        <p:blipFill rotWithShape="1">
          <a:blip r:embed="rId3">
            <a:alphaModFix/>
          </a:blip>
          <a:srcRect b="0" l="0" r="0" t="0"/>
          <a:stretch/>
        </p:blipFill>
        <p:spPr>
          <a:xfrm>
            <a:off x="0" y="0"/>
            <a:ext cx="720090" cy="601754"/>
          </a:xfrm>
          <a:prstGeom prst="rect">
            <a:avLst/>
          </a:prstGeom>
          <a:noFill/>
          <a:ln>
            <a:noFill/>
          </a:ln>
        </p:spPr>
      </p:pic>
      <p:pic>
        <p:nvPicPr>
          <p:cNvPr id="286" name="Google Shape;286;p27"/>
          <p:cNvPicPr preferRelativeResize="0"/>
          <p:nvPr/>
        </p:nvPicPr>
        <p:blipFill rotWithShape="1">
          <a:blip r:embed="rId4">
            <a:alphaModFix/>
          </a:blip>
          <a:srcRect b="0" l="0" r="0" t="0"/>
          <a:stretch/>
        </p:blipFill>
        <p:spPr>
          <a:xfrm>
            <a:off x="11471910" y="0"/>
            <a:ext cx="720090" cy="601754"/>
          </a:xfrm>
          <a:prstGeom prst="rect">
            <a:avLst/>
          </a:prstGeom>
          <a:noFill/>
          <a:ln>
            <a:noFill/>
          </a:ln>
        </p:spPr>
      </p:pic>
      <p:pic>
        <p:nvPicPr>
          <p:cNvPr id="287" name="Google Shape;287;p27"/>
          <p:cNvPicPr preferRelativeResize="0"/>
          <p:nvPr/>
        </p:nvPicPr>
        <p:blipFill rotWithShape="1">
          <a:blip r:embed="rId5">
            <a:alphaModFix/>
          </a:blip>
          <a:srcRect b="0" l="0" r="0" t="0"/>
          <a:stretch/>
        </p:blipFill>
        <p:spPr>
          <a:xfrm>
            <a:off x="612773" y="1513770"/>
            <a:ext cx="10966448" cy="3335601"/>
          </a:xfrm>
          <a:prstGeom prst="rect">
            <a:avLst/>
          </a:prstGeom>
          <a:noFill/>
          <a:ln>
            <a:noFill/>
          </a:ln>
        </p:spPr>
      </p:pic>
      <p:sp>
        <p:nvSpPr>
          <p:cNvPr id="288" name="Google Shape;288;p27"/>
          <p:cNvSpPr txBox="1"/>
          <p:nvPr/>
        </p:nvSpPr>
        <p:spPr>
          <a:xfrm>
            <a:off x="612775" y="5020875"/>
            <a:ext cx="10966448" cy="1228725"/>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AU" sz="2800">
                <a:solidFill>
                  <a:srgbClr val="595959"/>
                </a:solidFill>
                <a:latin typeface="Arial"/>
                <a:ea typeface="Arial"/>
                <a:cs typeface="Arial"/>
                <a:sym typeface="Arial"/>
              </a:rPr>
              <a:t>NO MISSING VALUES OBSERVED IN THE DATASET.</a:t>
            </a:r>
            <a:endParaRPr sz="2800">
              <a:solidFill>
                <a:srgbClr val="595959"/>
              </a:solidFill>
              <a:latin typeface="Arial"/>
              <a:ea typeface="Arial"/>
              <a:cs typeface="Arial"/>
              <a:sym typeface="Arial"/>
            </a:endParaRPr>
          </a:p>
        </p:txBody>
      </p:sp>
      <p:sp>
        <p:nvSpPr>
          <p:cNvPr id="289" name="Google Shape;289;p27"/>
          <p:cNvSpPr txBox="1"/>
          <p:nvPr/>
        </p:nvSpPr>
        <p:spPr>
          <a:xfrm>
            <a:off x="608400" y="608400"/>
            <a:ext cx="10970823" cy="706755"/>
          </a:xfrm>
          <a:prstGeom prst="rect">
            <a:avLst/>
          </a:prstGeom>
          <a:noFill/>
          <a:ln>
            <a:noFill/>
          </a:ln>
        </p:spPr>
        <p:txBody>
          <a:bodyPr anchorCtr="0" anchor="ctr" bIns="38100" lIns="101600" spcFirstLastPara="1" rIns="76200" wrap="square" tIns="38100">
            <a:normAutofit/>
          </a:bodyPr>
          <a:lstStyle/>
          <a:p>
            <a:pPr indent="0" lvl="0" marL="0" marR="0" rtl="0" algn="l">
              <a:lnSpc>
                <a:spcPct val="100000"/>
              </a:lnSpc>
              <a:spcBef>
                <a:spcPts val="0"/>
              </a:spcBef>
              <a:spcAft>
                <a:spcPts val="0"/>
              </a:spcAft>
              <a:buClr>
                <a:srgbClr val="262626"/>
              </a:buClr>
              <a:buSzPts val="3600"/>
              <a:buFont typeface="Arial"/>
              <a:buNone/>
            </a:pPr>
            <a:r>
              <a:rPr b="1" i="0" lang="en-AU" sz="3600" u="none" cap="none" strike="noStrike">
                <a:solidFill>
                  <a:srgbClr val="262626"/>
                </a:solidFill>
                <a:latin typeface="Arial"/>
                <a:ea typeface="Arial"/>
                <a:cs typeface="Arial"/>
                <a:sym typeface="Arial"/>
              </a:rPr>
              <a:t>MISSING VALUES</a:t>
            </a:r>
            <a:endParaRPr b="1" i="0" sz="3600" u="none" cap="none" strike="noStrike">
              <a:solidFill>
                <a:srgbClr val="26262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8"/>
          <p:cNvSpPr txBox="1"/>
          <p:nvPr/>
        </p:nvSpPr>
        <p:spPr>
          <a:xfrm>
            <a:off x="5456236" y="2722364"/>
            <a:ext cx="1279525" cy="387985"/>
          </a:xfrm>
          <a:prstGeom prst="rect">
            <a:avLst/>
          </a:prstGeom>
          <a:noFill/>
          <a:ln>
            <a:noFill/>
          </a:ln>
        </p:spPr>
        <p:txBody>
          <a:bodyPr anchorCtr="0" anchor="t" bIns="0" lIns="0" spcFirstLastPara="1" rIns="0" wrap="square" tIns="0">
            <a:normAutofit/>
          </a:bodyPr>
          <a:lstStyle/>
          <a:p>
            <a:pPr indent="0" lvl="0" marL="0" marR="0" rtl="0" algn="just">
              <a:lnSpc>
                <a:spcPct val="150000"/>
              </a:lnSpc>
              <a:spcBef>
                <a:spcPts val="0"/>
              </a:spcBef>
              <a:spcAft>
                <a:spcPts val="0"/>
              </a:spcAft>
              <a:buNone/>
            </a:pPr>
            <a:r>
              <a:rPr lang="en-AU" sz="1400">
                <a:solidFill>
                  <a:schemeClr val="accent1"/>
                </a:solidFill>
                <a:latin typeface="Arial"/>
                <a:ea typeface="Arial"/>
                <a:cs typeface="Arial"/>
                <a:sym typeface="Arial"/>
              </a:rPr>
              <a:t>TWO</a:t>
            </a:r>
            <a:endParaRPr sz="1400">
              <a:solidFill>
                <a:schemeClr val="accent1"/>
              </a:solidFill>
              <a:latin typeface="Arial"/>
              <a:ea typeface="Arial"/>
              <a:cs typeface="Arial"/>
              <a:sym typeface="Arial"/>
            </a:endParaRPr>
          </a:p>
        </p:txBody>
      </p:sp>
      <p:sp>
        <p:nvSpPr>
          <p:cNvPr id="295" name="Google Shape;295;p28"/>
          <p:cNvSpPr txBox="1"/>
          <p:nvPr/>
        </p:nvSpPr>
        <p:spPr>
          <a:xfrm>
            <a:off x="4803456" y="1212334"/>
            <a:ext cx="2585085" cy="1717675"/>
          </a:xfrm>
          <a:prstGeom prst="rect">
            <a:avLst/>
          </a:prstGeom>
          <a:noFill/>
          <a:ln>
            <a:noFill/>
          </a:ln>
        </p:spPr>
        <p:txBody>
          <a:bodyPr anchorCtr="0" anchor="b" bIns="0" lIns="0" spcFirstLastPara="1" rIns="0" wrap="square" tIns="0">
            <a:normAutofit/>
          </a:bodyPr>
          <a:lstStyle/>
          <a:p>
            <a:pPr indent="0" lvl="0" marL="0" marR="0" rtl="0" algn="ctr">
              <a:spcBef>
                <a:spcPts val="0"/>
              </a:spcBef>
              <a:spcAft>
                <a:spcPts val="0"/>
              </a:spcAft>
              <a:buNone/>
            </a:pPr>
            <a:r>
              <a:rPr lang="en-AU" sz="9600">
                <a:solidFill>
                  <a:schemeClr val="accent1"/>
                </a:solidFill>
                <a:latin typeface="Arial"/>
                <a:ea typeface="Arial"/>
                <a:cs typeface="Arial"/>
                <a:sym typeface="Arial"/>
              </a:rPr>
              <a:t>02</a:t>
            </a:r>
            <a:endParaRPr sz="9600">
              <a:solidFill>
                <a:schemeClr val="accent1"/>
              </a:solidFill>
              <a:latin typeface="Arial"/>
              <a:ea typeface="Arial"/>
              <a:cs typeface="Arial"/>
              <a:sym typeface="Arial"/>
            </a:endParaRPr>
          </a:p>
        </p:txBody>
      </p:sp>
      <p:sp>
        <p:nvSpPr>
          <p:cNvPr id="296" name="Google Shape;296;p28"/>
          <p:cNvSpPr txBox="1"/>
          <p:nvPr>
            <p:ph idx="1" type="subTitle"/>
          </p:nvPr>
        </p:nvSpPr>
        <p:spPr>
          <a:xfrm>
            <a:off x="3211830" y="4217035"/>
            <a:ext cx="5767705" cy="168148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rgbClr val="A5A5A5"/>
              </a:buClr>
              <a:buSzPts val="1600"/>
              <a:buFont typeface="Arial"/>
              <a:buNone/>
            </a:pPr>
            <a:r>
              <a:rPr lang="en-AU">
                <a:solidFill>
                  <a:srgbClr val="A5A5A5"/>
                </a:solidFill>
              </a:rPr>
              <a:t>Exploratory data analysis (EDA) is used by data scientists to analyze and investigate data sets and summarize their main characteristics, often employing data visualization methods.</a:t>
            </a:r>
            <a:r>
              <a:rPr lang="en-AU">
                <a:solidFill>
                  <a:schemeClr val="dk1"/>
                </a:solidFill>
              </a:rPr>
              <a:t> </a:t>
            </a:r>
            <a:endParaRPr>
              <a:solidFill>
                <a:schemeClr val="dk1"/>
              </a:solidFill>
            </a:endParaRPr>
          </a:p>
        </p:txBody>
      </p:sp>
      <p:sp>
        <p:nvSpPr>
          <p:cNvPr id="297" name="Google Shape;297;p28"/>
          <p:cNvSpPr txBox="1"/>
          <p:nvPr>
            <p:ph type="ctrTitle"/>
          </p:nvPr>
        </p:nvSpPr>
        <p:spPr>
          <a:xfrm>
            <a:off x="3212147" y="3178294"/>
            <a:ext cx="5767705" cy="83566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chemeClr val="dk1"/>
              </a:buClr>
              <a:buSzPts val="4400"/>
              <a:buFont typeface="Arial"/>
              <a:buNone/>
            </a:pPr>
            <a:r>
              <a:rPr lang="en-AU">
                <a:solidFill>
                  <a:schemeClr val="dk1"/>
                </a:solidFill>
              </a:rPr>
              <a:t>E  D  A</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4449">
      <a:dk1>
        <a:srgbClr val="000000"/>
      </a:dk1>
      <a:lt1>
        <a:srgbClr val="FFFFFF"/>
      </a:lt1>
      <a:dk2>
        <a:srgbClr val="ECE8E8"/>
      </a:dk2>
      <a:lt2>
        <a:srgbClr val="FDFCFC"/>
      </a:lt2>
      <a:accent1>
        <a:srgbClr val="BF9F9F"/>
      </a:accent1>
      <a:accent2>
        <a:srgbClr val="CEC0BC"/>
      </a:accent2>
      <a:accent3>
        <a:srgbClr val="B2AC9F"/>
      </a:accent3>
      <a:accent4>
        <a:srgbClr val="ACB29F"/>
      </a:accent4>
      <a:accent5>
        <a:srgbClr val="95AC8E"/>
      </a:accent5>
      <a:accent6>
        <a:srgbClr val="66986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