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5143500" cx="9144000"/>
  <p:notesSz cx="6858000" cy="9144000"/>
  <p:embeddedFontLst>
    <p:embeddedFont>
      <p:font typeface="Arial Black"/>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C5D0B4-A7D8-4560-9F9A-F4151BEF2360}">
  <a:tblStyle styleId="{11C5D0B4-A7D8-4560-9F9A-F4151BEF236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5F2"/>
          </a:solidFill>
        </a:fill>
      </a:tcStyle>
    </a:wholeTbl>
    <a:band1H>
      <a:tcTxStyle/>
      <a:tcStyle>
        <a:fill>
          <a:solidFill>
            <a:srgbClr val="D4EAE5"/>
          </a:solidFill>
        </a:fill>
      </a:tcStyle>
    </a:band1H>
    <a:band2H>
      <a:tcTxStyle/>
    </a:band2H>
    <a:band1V>
      <a:tcTxStyle/>
      <a:tcStyle>
        <a:fill>
          <a:solidFill>
            <a:srgbClr val="D4EAE5"/>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ArialBlack-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cf665d31b_1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cf665d31b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cf665d31b_1_2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8cf665d31b_1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8cf665d31b_1_2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8cf665d31b_1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8cf665d31b_1_2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8cf665d31b_1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cf665d31b_1_2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8cf665d31b_1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cf665d31b_1_3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28cf665d31b_1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8cf665d31b_1_3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8cf665d31b_1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8cf665d31b_1_3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28cf665d31b_1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8cf665d31b_1_3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28cf665d31b_1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8cf665d31b_1_4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8cf665d31b_1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8cf665d31b_1_4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28cf665d31b_1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cf665d31b_1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8cf665d31b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8cf665d31b_1_4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28cf665d31b_1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8cf665d31b_1_4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8cf665d31b_1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8cf665d31b_1_4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28cf665d31b_1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8cf665d31b_1_5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28cf665d31b_1_5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91bab77d75_2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291bab77d7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91bab77d75_2_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291bab77d75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91bab77d75_2_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291bab77d75_2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91bab77d75_2_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291bab77d75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91bab77d75_2_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291bab77d75_2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91bab77d75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291bab77d75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cf665d31b_1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8cf665d31b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91bab77d75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291bab77d75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91bab77d75_2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291bab77d75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91bab77d75_2_1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291bab77d75_2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91bab77d75_2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291bab77d75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91bab77d75_2_1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g291bab77d75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91bab77d75_2_1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291bab77d75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91bab77d75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g291bab77d75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91bab77d75_2_1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g291bab77d75_2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91bab77d75_2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g291bab77d75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91bab77d75_2_2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g291bab77d75_2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cf665d31b_1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8cf665d31b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91bab77d75_2_2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g291bab77d75_2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91bab77d75_2_3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291bab77d75_2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91bab77d75_2_3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291bab77d75_2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91bab77d75_2_3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g291bab77d75_2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91bab77d75_2_3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g291bab77d75_2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91bab77d75_2_4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g291bab77d75_2_4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91bab77d75_2_4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g291bab77d75_2_4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91bab77d75_2_4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g291bab77d75_2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91bab77d75_2_4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g291bab77d75_2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291bab77d75_2_4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g291bab77d75_2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cf665d31b_1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8cf665d31b_1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91bab77d75_2_4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g291bab77d75_2_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8cf665d31b_1_5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g28cf665d31b_1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cf665d31b_1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8cf665d31b_1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cf665d31b_1_1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8cf665d31b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cf665d31b_1_1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8cf665d31b_1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8cf665d31b_1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8cf665d31b_1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itle"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nd title"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5"/>
          <p:cNvSpPr/>
          <p:nvPr/>
        </p:nvSpPr>
        <p:spPr>
          <a:xfrm>
            <a:off x="935593" y="553915"/>
            <a:ext cx="7272815" cy="4035669"/>
          </a:xfrm>
          <a:prstGeom prst="rect">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25"/>
          <p:cNvSpPr txBox="1"/>
          <p:nvPr/>
        </p:nvSpPr>
        <p:spPr>
          <a:xfrm>
            <a:off x="1866283" y="2308964"/>
            <a:ext cx="5411433" cy="642938"/>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4500"/>
              <a:buFont typeface="Arial"/>
              <a:buNone/>
            </a:pPr>
            <a:r>
              <a:t/>
            </a:r>
            <a:endParaRPr b="1" i="0" sz="45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300"/>
              <a:buFont typeface="Arial"/>
              <a:buNone/>
            </a:pPr>
            <a:r>
              <a:t/>
            </a:r>
            <a:endParaRPr b="1" i="0" sz="33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300"/>
              <a:buFont typeface="Arial"/>
              <a:buNone/>
            </a:pPr>
            <a:r>
              <a:rPr b="1" i="0" lang="en-GB" sz="3300" u="none" cap="none" strike="noStrike">
                <a:solidFill>
                  <a:schemeClr val="dk1"/>
                </a:solidFill>
                <a:latin typeface="Arial"/>
                <a:ea typeface="Arial"/>
                <a:cs typeface="Arial"/>
                <a:sym typeface="Arial"/>
              </a:rPr>
              <a:t>Analysis of Bank marketing Dataset</a:t>
            </a:r>
            <a:endParaRPr b="1" i="0" sz="33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2400"/>
              <a:buFont typeface="Arial"/>
              <a:buNone/>
            </a:pPr>
            <a:r>
              <a:rPr b="1" i="0" lang="en-GB" sz="2400" u="none" cap="none" strike="noStrike">
                <a:solidFill>
                  <a:schemeClr val="dk1"/>
                </a:solidFill>
                <a:latin typeface="Arial"/>
                <a:ea typeface="Arial"/>
                <a:cs typeface="Arial"/>
                <a:sym typeface="Arial"/>
              </a:rPr>
              <a:t>Classification method</a:t>
            </a:r>
            <a:endParaRPr b="1" i="0" sz="24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2400"/>
              <a:buFont typeface="Arial"/>
              <a:buNone/>
            </a:pPr>
            <a:r>
              <a:rPr b="1" i="0" lang="en-GB" sz="2400" u="none" cap="none" strike="noStrike">
                <a:solidFill>
                  <a:schemeClr val="dk1"/>
                </a:solidFill>
                <a:latin typeface="Arial"/>
                <a:ea typeface="Arial"/>
                <a:cs typeface="Arial"/>
                <a:sym typeface="Arial"/>
              </a:rPr>
              <a:t>Group - 6</a:t>
            </a:r>
            <a:endParaRPr b="1" i="0" sz="24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4500"/>
              <a:buFont typeface="Arial"/>
              <a:buNone/>
            </a:pPr>
            <a:r>
              <a:t/>
            </a:r>
            <a:endParaRPr b="1" i="0" sz="45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4500"/>
              <a:buFont typeface="Arial"/>
              <a:buNone/>
            </a:pPr>
            <a:r>
              <a:t/>
            </a:r>
            <a:endParaRPr b="1" i="0" sz="4500" u="none" cap="none" strike="noStrike">
              <a:solidFill>
                <a:srgbClr val="A6D9DB"/>
              </a:solidFill>
              <a:latin typeface="Arial"/>
              <a:ea typeface="Arial"/>
              <a:cs typeface="Arial"/>
              <a:sym typeface="Arial"/>
            </a:endParaRPr>
          </a:p>
        </p:txBody>
      </p:sp>
      <p:grpSp>
        <p:nvGrpSpPr>
          <p:cNvPr id="132" name="Google Shape;132;p25"/>
          <p:cNvGrpSpPr/>
          <p:nvPr/>
        </p:nvGrpSpPr>
        <p:grpSpPr>
          <a:xfrm>
            <a:off x="3612121" y="1019176"/>
            <a:ext cx="1919759" cy="2981211"/>
            <a:chOff x="420914" y="715964"/>
            <a:chExt cx="2699660" cy="5626434"/>
          </a:xfrm>
        </p:grpSpPr>
        <p:sp>
          <p:nvSpPr>
            <p:cNvPr id="133" name="Google Shape;133;p25"/>
            <p:cNvSpPr/>
            <p:nvPr/>
          </p:nvSpPr>
          <p:spPr>
            <a:xfrm flipH="1">
              <a:off x="420914" y="715964"/>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00" u="none" cap="none" strike="noStrike">
                <a:solidFill>
                  <a:schemeClr val="dk1"/>
                </a:solidFill>
                <a:latin typeface="Arial"/>
                <a:ea typeface="Arial"/>
                <a:cs typeface="Arial"/>
                <a:sym typeface="Arial"/>
              </a:endParaRPr>
            </a:p>
          </p:txBody>
        </p:sp>
        <p:sp>
          <p:nvSpPr>
            <p:cNvPr id="134" name="Google Shape;134;p25"/>
            <p:cNvSpPr/>
            <p:nvPr/>
          </p:nvSpPr>
          <p:spPr>
            <a:xfrm rot="10800000">
              <a:off x="420914" y="5143383"/>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00" u="none" cap="none" strike="noStrike">
                <a:solidFill>
                  <a:schemeClr val="dk1"/>
                </a:solidFill>
                <a:latin typeface="Arial"/>
                <a:ea typeface="Arial"/>
                <a:cs typeface="Arial"/>
                <a:sym typeface="Arial"/>
              </a:endParaRPr>
            </a:p>
          </p:txBody>
        </p:sp>
      </p:grpSp>
      <p:sp>
        <p:nvSpPr>
          <p:cNvPr id="135" name="Google Shape;135;p25"/>
          <p:cNvSpPr/>
          <p:nvPr/>
        </p:nvSpPr>
        <p:spPr>
          <a:xfrm>
            <a:off x="529465" y="2191689"/>
            <a:ext cx="812252" cy="760121"/>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25"/>
          <p:cNvSpPr/>
          <p:nvPr/>
        </p:nvSpPr>
        <p:spPr>
          <a:xfrm>
            <a:off x="7739135" y="2191689"/>
            <a:ext cx="812252" cy="760121"/>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25"/>
          <p:cNvSpPr/>
          <p:nvPr/>
        </p:nvSpPr>
        <p:spPr>
          <a:xfrm rot="-5400000">
            <a:off x="746267" y="2500160"/>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25"/>
          <p:cNvSpPr/>
          <p:nvPr/>
        </p:nvSpPr>
        <p:spPr>
          <a:xfrm rot="5400000">
            <a:off x="8066631" y="2500161"/>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heat" id="266" name="Google Shape;266;p34"/>
          <p:cNvPicPr preferRelativeResize="0"/>
          <p:nvPr/>
        </p:nvPicPr>
        <p:blipFill rotWithShape="1">
          <a:blip r:embed="rId3">
            <a:alphaModFix/>
          </a:blip>
          <a:srcRect b="0" l="0" r="0" t="0"/>
          <a:stretch/>
        </p:blipFill>
        <p:spPr>
          <a:xfrm>
            <a:off x="1446371" y="351949"/>
            <a:ext cx="6054090" cy="3979069"/>
          </a:xfrm>
          <a:prstGeom prst="rect">
            <a:avLst/>
          </a:prstGeom>
          <a:noFill/>
          <a:ln>
            <a:noFill/>
          </a:ln>
        </p:spPr>
      </p:pic>
      <p:sp>
        <p:nvSpPr>
          <p:cNvPr id="267" name="Google Shape;267;p34"/>
          <p:cNvSpPr txBox="1"/>
          <p:nvPr/>
        </p:nvSpPr>
        <p:spPr>
          <a:xfrm>
            <a:off x="276225" y="307658"/>
            <a:ext cx="964406"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HEATMAP</a:t>
            </a:r>
            <a:endParaRPr sz="1400">
              <a:solidFill>
                <a:schemeClr val="dk1"/>
              </a:solidFill>
              <a:latin typeface="Arial"/>
              <a:ea typeface="Arial"/>
              <a:cs typeface="Arial"/>
              <a:sym typeface="Arial"/>
            </a:endParaRPr>
          </a:p>
        </p:txBody>
      </p:sp>
      <p:sp>
        <p:nvSpPr>
          <p:cNvPr id="268" name="Google Shape;268;p34"/>
          <p:cNvSpPr txBox="1"/>
          <p:nvPr/>
        </p:nvSpPr>
        <p:spPr>
          <a:xfrm>
            <a:off x="561499" y="4244816"/>
            <a:ext cx="8331517" cy="48387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1. duration,previous are comparatively high positive correlation with the target y</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2.housing and contact are comparatively have high negetive correlation with the target y</a:t>
            </a:r>
            <a:endParaRPr sz="1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74" name="Google Shape;274;p35"/>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75" name="Google Shape;275;p35"/>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276" name="Google Shape;276;p35"/>
          <p:cNvSpPr txBox="1"/>
          <p:nvPr/>
        </p:nvSpPr>
        <p:spPr>
          <a:xfrm>
            <a:off x="3966652" y="1899005"/>
            <a:ext cx="2992415" cy="530066"/>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3000"/>
              <a:buFont typeface="Arial"/>
              <a:buNone/>
            </a:pPr>
            <a:r>
              <a:rPr b="1" i="0" lang="en-GB" sz="3000" u="none" cap="none" strike="noStrike">
                <a:solidFill>
                  <a:srgbClr val="3F3F3F"/>
                </a:solidFill>
                <a:latin typeface="Arial"/>
                <a:ea typeface="Arial"/>
                <a:cs typeface="Arial"/>
                <a:sym typeface="Arial"/>
              </a:rPr>
              <a:t>ALGORITHMS</a:t>
            </a:r>
            <a:endParaRPr b="1" i="0" sz="3000" u="none" cap="none" strike="noStrike">
              <a:solidFill>
                <a:srgbClr val="3F3F3F"/>
              </a:solidFill>
              <a:latin typeface="Arial"/>
              <a:ea typeface="Arial"/>
              <a:cs typeface="Arial"/>
              <a:sym typeface="Arial"/>
            </a:endParaRPr>
          </a:p>
        </p:txBody>
      </p:sp>
      <p:sp>
        <p:nvSpPr>
          <p:cNvPr id="277" name="Google Shape;277;p35"/>
          <p:cNvSpPr txBox="1"/>
          <p:nvPr/>
        </p:nvSpPr>
        <p:spPr>
          <a:xfrm>
            <a:off x="3966652" y="2758477"/>
            <a:ext cx="3230376" cy="607695"/>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A machine learning algorithm is the method by which the AI system conducts its task, generally predicting output values from given input data.</a:t>
            </a:r>
            <a:endParaRPr sz="900">
              <a:solidFill>
                <a:srgbClr val="A5A5A5"/>
              </a:solidFill>
              <a:latin typeface="Arial"/>
              <a:ea typeface="Arial"/>
              <a:cs typeface="Arial"/>
              <a:sym typeface="Arial"/>
            </a:endParaRPr>
          </a:p>
        </p:txBody>
      </p:sp>
      <p:sp>
        <p:nvSpPr>
          <p:cNvPr id="278" name="Google Shape;278;p35"/>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03</a:t>
            </a:r>
            <a:endParaRPr sz="5400">
              <a:solidFill>
                <a:schemeClr val="lt1"/>
              </a:solidFill>
              <a:latin typeface="Arial"/>
              <a:ea typeface="Arial"/>
              <a:cs typeface="Arial"/>
              <a:sym typeface="Arial"/>
            </a:endParaRPr>
          </a:p>
        </p:txBody>
      </p:sp>
      <p:sp>
        <p:nvSpPr>
          <p:cNvPr id="279" name="Google Shape;279;p35"/>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1250"/>
                                        <p:tgtEl>
                                          <p:spTgt spid="27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150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75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25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p:nvPr/>
        </p:nvSpPr>
        <p:spPr>
          <a:xfrm rot="8100000">
            <a:off x="5813988" y="1356596"/>
            <a:ext cx="518228" cy="518225"/>
          </a:xfrm>
          <a:prstGeom prst="teardrop">
            <a:avLst>
              <a:gd fmla="val 10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grpSp>
        <p:nvGrpSpPr>
          <p:cNvPr id="285" name="Google Shape;285;p36"/>
          <p:cNvGrpSpPr/>
          <p:nvPr/>
        </p:nvGrpSpPr>
        <p:grpSpPr>
          <a:xfrm>
            <a:off x="4171655" y="1719895"/>
            <a:ext cx="3952271" cy="1906465"/>
            <a:chOff x="803822" y="1016361"/>
            <a:chExt cx="7536357" cy="2044618"/>
          </a:xfrm>
        </p:grpSpPr>
        <p:cxnSp>
          <p:nvCxnSpPr>
            <p:cNvPr id="286" name="Google Shape;286;p36"/>
            <p:cNvCxnSpPr/>
            <p:nvPr/>
          </p:nvCxnSpPr>
          <p:spPr>
            <a:xfrm>
              <a:off x="803822" y="101636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287" name="Google Shape;287;p36"/>
            <p:cNvCxnSpPr/>
            <p:nvPr/>
          </p:nvCxnSpPr>
          <p:spPr>
            <a:xfrm>
              <a:off x="803822" y="135713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288" name="Google Shape;288;p36"/>
            <p:cNvCxnSpPr/>
            <p:nvPr/>
          </p:nvCxnSpPr>
          <p:spPr>
            <a:xfrm>
              <a:off x="803822" y="169790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289" name="Google Shape;289;p36"/>
            <p:cNvCxnSpPr/>
            <p:nvPr/>
          </p:nvCxnSpPr>
          <p:spPr>
            <a:xfrm>
              <a:off x="803822" y="203867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290" name="Google Shape;290;p36"/>
            <p:cNvCxnSpPr/>
            <p:nvPr/>
          </p:nvCxnSpPr>
          <p:spPr>
            <a:xfrm>
              <a:off x="803822" y="237944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291" name="Google Shape;291;p36"/>
            <p:cNvCxnSpPr/>
            <p:nvPr/>
          </p:nvCxnSpPr>
          <p:spPr>
            <a:xfrm>
              <a:off x="803822" y="272021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292" name="Google Shape;292;p36"/>
            <p:cNvCxnSpPr/>
            <p:nvPr/>
          </p:nvCxnSpPr>
          <p:spPr>
            <a:xfrm>
              <a:off x="803822" y="3060979"/>
              <a:ext cx="7536357" cy="0"/>
            </a:xfrm>
            <a:prstGeom prst="straightConnector1">
              <a:avLst/>
            </a:prstGeom>
            <a:noFill/>
            <a:ln cap="flat" cmpd="sng" w="9525">
              <a:solidFill>
                <a:srgbClr val="BFBFBF"/>
              </a:solidFill>
              <a:prstDash val="dot"/>
              <a:miter lim="800000"/>
              <a:headEnd len="sm" w="sm" type="none"/>
              <a:tailEnd len="sm" w="sm" type="none"/>
            </a:ln>
          </p:spPr>
        </p:cxnSp>
      </p:grpSp>
      <p:sp>
        <p:nvSpPr>
          <p:cNvPr id="293" name="Google Shape;293;p36"/>
          <p:cNvSpPr/>
          <p:nvPr/>
        </p:nvSpPr>
        <p:spPr>
          <a:xfrm rot="8100000">
            <a:off x="4449359" y="2330447"/>
            <a:ext cx="518228" cy="518225"/>
          </a:xfrm>
          <a:prstGeom prst="teardrop">
            <a:avLst>
              <a:gd fmla="val 10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294" name="Google Shape;294;p36"/>
          <p:cNvSpPr/>
          <p:nvPr/>
        </p:nvSpPr>
        <p:spPr>
          <a:xfrm>
            <a:off x="4528781" y="2411065"/>
            <a:ext cx="359386" cy="359383"/>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0.895</a:t>
            </a:r>
            <a:endParaRPr b="1" sz="800">
              <a:solidFill>
                <a:srgbClr val="7F7F7F"/>
              </a:solidFill>
              <a:latin typeface="Arial"/>
              <a:ea typeface="Arial"/>
              <a:cs typeface="Arial"/>
              <a:sym typeface="Arial"/>
            </a:endParaRPr>
          </a:p>
        </p:txBody>
      </p:sp>
      <p:grpSp>
        <p:nvGrpSpPr>
          <p:cNvPr id="295" name="Google Shape;295;p36"/>
          <p:cNvGrpSpPr/>
          <p:nvPr/>
        </p:nvGrpSpPr>
        <p:grpSpPr>
          <a:xfrm>
            <a:off x="4937652" y="1506829"/>
            <a:ext cx="732885" cy="732881"/>
            <a:chOff x="665270" y="1219301"/>
            <a:chExt cx="1240854" cy="1240854"/>
          </a:xfrm>
        </p:grpSpPr>
        <p:sp>
          <p:nvSpPr>
            <p:cNvPr id="296" name="Google Shape;296;p36"/>
            <p:cNvSpPr/>
            <p:nvPr/>
          </p:nvSpPr>
          <p:spPr>
            <a:xfrm rot="8100000">
              <a:off x="846989" y="1401020"/>
              <a:ext cx="877416" cy="877416"/>
            </a:xfrm>
            <a:prstGeom prst="teardrop">
              <a:avLst>
                <a:gd fmla="val 10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297" name="Google Shape;297;p36"/>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0.897</a:t>
              </a:r>
              <a:endParaRPr b="1" sz="800">
                <a:solidFill>
                  <a:srgbClr val="7F7F7F"/>
                </a:solidFill>
                <a:latin typeface="Arial"/>
                <a:ea typeface="Arial"/>
                <a:cs typeface="Arial"/>
                <a:sym typeface="Arial"/>
              </a:endParaRPr>
            </a:p>
          </p:txBody>
        </p:sp>
      </p:grpSp>
      <p:sp>
        <p:nvSpPr>
          <p:cNvPr id="298" name="Google Shape;298;p36"/>
          <p:cNvSpPr/>
          <p:nvPr/>
        </p:nvSpPr>
        <p:spPr>
          <a:xfrm>
            <a:off x="5843111" y="1437322"/>
            <a:ext cx="410051" cy="359569"/>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E30000"/>
                </a:solidFill>
                <a:latin typeface="Arial Black"/>
                <a:ea typeface="Arial Black"/>
                <a:cs typeface="Arial Black"/>
                <a:sym typeface="Arial Black"/>
              </a:rPr>
              <a:t>0.901</a:t>
            </a:r>
            <a:endParaRPr b="1" sz="800">
              <a:solidFill>
                <a:srgbClr val="E30000"/>
              </a:solidFill>
              <a:latin typeface="Arial Black"/>
              <a:ea typeface="Arial Black"/>
              <a:cs typeface="Arial Black"/>
              <a:sym typeface="Arial Black"/>
            </a:endParaRPr>
          </a:p>
        </p:txBody>
      </p:sp>
      <p:sp>
        <p:nvSpPr>
          <p:cNvPr id="299" name="Google Shape;299;p36"/>
          <p:cNvSpPr txBox="1"/>
          <p:nvPr/>
        </p:nvSpPr>
        <p:spPr>
          <a:xfrm>
            <a:off x="4481532" y="4290536"/>
            <a:ext cx="256222" cy="12096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20-80</a:t>
            </a:r>
            <a:endParaRPr b="1" sz="800">
              <a:solidFill>
                <a:srgbClr val="7F7F7F"/>
              </a:solidFill>
              <a:latin typeface="Arial"/>
              <a:ea typeface="Arial"/>
              <a:cs typeface="Arial"/>
              <a:sym typeface="Arial"/>
            </a:endParaRPr>
          </a:p>
        </p:txBody>
      </p:sp>
      <p:sp>
        <p:nvSpPr>
          <p:cNvPr id="300" name="Google Shape;300;p36"/>
          <p:cNvSpPr txBox="1"/>
          <p:nvPr/>
        </p:nvSpPr>
        <p:spPr>
          <a:xfrm>
            <a:off x="5213466" y="4290536"/>
            <a:ext cx="256222" cy="12096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25-75</a:t>
            </a:r>
            <a:endParaRPr b="1" sz="800">
              <a:solidFill>
                <a:srgbClr val="7F7F7F"/>
              </a:solidFill>
              <a:latin typeface="Arial"/>
              <a:ea typeface="Arial"/>
              <a:cs typeface="Arial"/>
              <a:sym typeface="Arial"/>
            </a:endParaRPr>
          </a:p>
        </p:txBody>
      </p:sp>
      <p:sp>
        <p:nvSpPr>
          <p:cNvPr id="301" name="Google Shape;301;p36"/>
          <p:cNvSpPr txBox="1"/>
          <p:nvPr/>
        </p:nvSpPr>
        <p:spPr>
          <a:xfrm>
            <a:off x="5945400" y="4290536"/>
            <a:ext cx="256222" cy="12096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10-90</a:t>
            </a:r>
            <a:endParaRPr b="1" sz="800">
              <a:solidFill>
                <a:srgbClr val="7F7F7F"/>
              </a:solidFill>
              <a:latin typeface="Arial"/>
              <a:ea typeface="Arial"/>
              <a:cs typeface="Arial"/>
              <a:sym typeface="Arial"/>
            </a:endParaRPr>
          </a:p>
        </p:txBody>
      </p:sp>
      <p:sp>
        <p:nvSpPr>
          <p:cNvPr id="302" name="Google Shape;302;p36"/>
          <p:cNvSpPr/>
          <p:nvPr/>
        </p:nvSpPr>
        <p:spPr>
          <a:xfrm>
            <a:off x="4606089" y="2217786"/>
            <a:ext cx="1391668" cy="1954214"/>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2">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3" name="Google Shape;303;p36"/>
          <p:cNvSpPr/>
          <p:nvPr/>
        </p:nvSpPr>
        <p:spPr>
          <a:xfrm>
            <a:off x="6154379" y="2217786"/>
            <a:ext cx="1391668" cy="1954214"/>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2">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4" name="Google Shape;304;p36"/>
          <p:cNvSpPr/>
          <p:nvPr/>
        </p:nvSpPr>
        <p:spPr>
          <a:xfrm>
            <a:off x="4183296" y="2950616"/>
            <a:ext cx="1060319" cy="1221384"/>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1">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5" name="Google Shape;305;p36"/>
          <p:cNvSpPr/>
          <p:nvPr/>
        </p:nvSpPr>
        <p:spPr>
          <a:xfrm>
            <a:off x="5293255" y="1973510"/>
            <a:ext cx="1565627" cy="2198491"/>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1">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p36"/>
          <p:cNvSpPr/>
          <p:nvPr/>
        </p:nvSpPr>
        <p:spPr>
          <a:xfrm>
            <a:off x="6841547" y="2557186"/>
            <a:ext cx="1391668" cy="1614815"/>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1">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07" name="Google Shape;307;p36"/>
          <p:cNvGrpSpPr/>
          <p:nvPr/>
        </p:nvGrpSpPr>
        <p:grpSpPr>
          <a:xfrm>
            <a:off x="6479909" y="1503723"/>
            <a:ext cx="732885" cy="732880"/>
            <a:chOff x="665270" y="1219301"/>
            <a:chExt cx="1240854" cy="1240854"/>
          </a:xfrm>
        </p:grpSpPr>
        <p:sp>
          <p:nvSpPr>
            <p:cNvPr id="308" name="Google Shape;308;p36"/>
            <p:cNvSpPr/>
            <p:nvPr/>
          </p:nvSpPr>
          <p:spPr>
            <a:xfrm rot="8100000">
              <a:off x="846989" y="1401020"/>
              <a:ext cx="877416" cy="877416"/>
            </a:xfrm>
            <a:prstGeom prst="teardrop">
              <a:avLst>
                <a:gd fmla="val 10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309" name="Google Shape;309;p36"/>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0.896</a:t>
              </a:r>
              <a:endParaRPr b="1" sz="800">
                <a:solidFill>
                  <a:srgbClr val="7F7F7F"/>
                </a:solidFill>
                <a:latin typeface="Arial"/>
                <a:ea typeface="Arial"/>
                <a:cs typeface="Arial"/>
                <a:sym typeface="Arial"/>
              </a:endParaRPr>
            </a:p>
          </p:txBody>
        </p:sp>
      </p:grpSp>
      <p:grpSp>
        <p:nvGrpSpPr>
          <p:cNvPr id="310" name="Google Shape;310;p36"/>
          <p:cNvGrpSpPr/>
          <p:nvPr/>
        </p:nvGrpSpPr>
        <p:grpSpPr>
          <a:xfrm>
            <a:off x="7172280" y="1814572"/>
            <a:ext cx="732885" cy="732880"/>
            <a:chOff x="665270" y="1219301"/>
            <a:chExt cx="1240854" cy="1240854"/>
          </a:xfrm>
        </p:grpSpPr>
        <p:sp>
          <p:nvSpPr>
            <p:cNvPr id="311" name="Google Shape;311;p36"/>
            <p:cNvSpPr/>
            <p:nvPr/>
          </p:nvSpPr>
          <p:spPr>
            <a:xfrm rot="8100000">
              <a:off x="846989" y="1401020"/>
              <a:ext cx="877416" cy="877416"/>
            </a:xfrm>
            <a:prstGeom prst="teardrop">
              <a:avLst>
                <a:gd fmla="val 10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312" name="Google Shape;312;p36"/>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0.892</a:t>
              </a:r>
              <a:endParaRPr b="1" sz="800">
                <a:solidFill>
                  <a:srgbClr val="7F7F7F"/>
                </a:solidFill>
                <a:latin typeface="Arial"/>
                <a:ea typeface="Arial"/>
                <a:cs typeface="Arial"/>
                <a:sym typeface="Arial"/>
              </a:endParaRPr>
            </a:p>
          </p:txBody>
        </p:sp>
      </p:grpSp>
      <p:sp>
        <p:nvSpPr>
          <p:cNvPr id="313" name="Google Shape;313;p36"/>
          <p:cNvSpPr txBox="1"/>
          <p:nvPr/>
        </p:nvSpPr>
        <p:spPr>
          <a:xfrm>
            <a:off x="6677334" y="4290536"/>
            <a:ext cx="256223" cy="12096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35-65</a:t>
            </a:r>
            <a:endParaRPr b="1" sz="800">
              <a:solidFill>
                <a:srgbClr val="7F7F7F"/>
              </a:solidFill>
              <a:latin typeface="Arial"/>
              <a:ea typeface="Arial"/>
              <a:cs typeface="Arial"/>
              <a:sym typeface="Arial"/>
            </a:endParaRPr>
          </a:p>
        </p:txBody>
      </p:sp>
      <p:sp>
        <p:nvSpPr>
          <p:cNvPr id="314" name="Google Shape;314;p36"/>
          <p:cNvSpPr txBox="1"/>
          <p:nvPr/>
        </p:nvSpPr>
        <p:spPr>
          <a:xfrm>
            <a:off x="7409269" y="4290536"/>
            <a:ext cx="256223" cy="12096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30-70</a:t>
            </a:r>
            <a:endParaRPr b="1" sz="800">
              <a:solidFill>
                <a:srgbClr val="7F7F7F"/>
              </a:solidFill>
              <a:latin typeface="Arial"/>
              <a:ea typeface="Arial"/>
              <a:cs typeface="Arial"/>
              <a:sym typeface="Arial"/>
            </a:endParaRPr>
          </a:p>
        </p:txBody>
      </p:sp>
      <p:cxnSp>
        <p:nvCxnSpPr>
          <p:cNvPr id="315" name="Google Shape;315;p36"/>
          <p:cNvCxnSpPr/>
          <p:nvPr/>
        </p:nvCxnSpPr>
        <p:spPr>
          <a:xfrm>
            <a:off x="3889803" y="1738507"/>
            <a:ext cx="0" cy="2318036"/>
          </a:xfrm>
          <a:prstGeom prst="straightConnector1">
            <a:avLst/>
          </a:prstGeom>
          <a:noFill/>
          <a:ln cap="flat" cmpd="sng" w="12700">
            <a:solidFill>
              <a:srgbClr val="BFBFBF"/>
            </a:solidFill>
            <a:prstDash val="dot"/>
            <a:miter lim="800000"/>
            <a:headEnd len="med" w="med" type="oval"/>
            <a:tailEnd len="med" w="med" type="oval"/>
          </a:ln>
        </p:spPr>
      </p:cxnSp>
      <p:sp>
        <p:nvSpPr>
          <p:cNvPr id="316" name="Google Shape;316;p36"/>
          <p:cNvSpPr/>
          <p:nvPr/>
        </p:nvSpPr>
        <p:spPr>
          <a:xfrm>
            <a:off x="910590" y="1503045"/>
            <a:ext cx="2573655" cy="1614964"/>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t/>
            </a:r>
            <a:endParaRPr sz="900">
              <a:solidFill>
                <a:srgbClr val="7F7F7F"/>
              </a:solidFill>
              <a:latin typeface="Arial"/>
              <a:ea typeface="Arial"/>
              <a:cs typeface="Arial"/>
              <a:sym typeface="Arial"/>
            </a:endParaRPr>
          </a:p>
        </p:txBody>
      </p:sp>
      <p:grpSp>
        <p:nvGrpSpPr>
          <p:cNvPr id="317" name="Google Shape;317;p36"/>
          <p:cNvGrpSpPr/>
          <p:nvPr/>
        </p:nvGrpSpPr>
        <p:grpSpPr>
          <a:xfrm>
            <a:off x="0" y="180099"/>
            <a:ext cx="9144000" cy="4963401"/>
            <a:chOff x="0" y="240132"/>
            <a:chExt cx="12192000" cy="6617868"/>
          </a:xfrm>
        </p:grpSpPr>
        <p:sp>
          <p:nvSpPr>
            <p:cNvPr id="318" name="Google Shape;318;p36"/>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19" name="Google Shape;319;p36"/>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320" name="Google Shape;320;p36"/>
            <p:cNvSpPr txBox="1"/>
            <p:nvPr/>
          </p:nvSpPr>
          <p:spPr>
            <a:xfrm>
              <a:off x="3560514" y="240132"/>
              <a:ext cx="516890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LOGISTIC REGRESSION</a:t>
              </a:r>
              <a:endParaRPr sz="1800">
                <a:solidFill>
                  <a:srgbClr val="3F3F3F"/>
                </a:solidFill>
                <a:latin typeface="Arial"/>
                <a:ea typeface="Arial"/>
                <a:cs typeface="Arial"/>
                <a:sym typeface="Arial"/>
              </a:endParaRPr>
            </a:p>
          </p:txBody>
        </p:sp>
      </p:grpSp>
      <p:sp>
        <p:nvSpPr>
          <p:cNvPr id="321" name="Google Shape;321;p36"/>
          <p:cNvSpPr txBox="1"/>
          <p:nvPr/>
        </p:nvSpPr>
        <p:spPr>
          <a:xfrm>
            <a:off x="3583781" y="2770346"/>
            <a:ext cx="68961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scores</a:t>
            </a:r>
            <a:endParaRPr sz="1400">
              <a:solidFill>
                <a:schemeClr val="dk1"/>
              </a:solidFill>
              <a:latin typeface="Arial"/>
              <a:ea typeface="Arial"/>
              <a:cs typeface="Arial"/>
              <a:sym typeface="Arial"/>
            </a:endParaRPr>
          </a:p>
        </p:txBody>
      </p:sp>
      <p:sp>
        <p:nvSpPr>
          <p:cNvPr id="322" name="Google Shape;322;p36"/>
          <p:cNvSpPr txBox="1"/>
          <p:nvPr/>
        </p:nvSpPr>
        <p:spPr>
          <a:xfrm>
            <a:off x="4778216" y="4606766"/>
            <a:ext cx="278130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RATIO</a:t>
            </a:r>
            <a:endParaRPr sz="1400">
              <a:solidFill>
                <a:schemeClr val="dk1"/>
              </a:solidFill>
              <a:latin typeface="Arial"/>
              <a:ea typeface="Arial"/>
              <a:cs typeface="Arial"/>
              <a:sym typeface="Arial"/>
            </a:endParaRPr>
          </a:p>
        </p:txBody>
      </p:sp>
      <p:sp>
        <p:nvSpPr>
          <p:cNvPr id="323" name="Google Shape;323;p36"/>
          <p:cNvSpPr txBox="1"/>
          <p:nvPr/>
        </p:nvSpPr>
        <p:spPr>
          <a:xfrm>
            <a:off x="775335" y="1437322"/>
            <a:ext cx="2476024" cy="140493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Logistic regression estimates the probability of an event occurring, such as voted or didn't vote, based on a given dataset of independent variables.</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250"/>
                                        <p:tgtEl>
                                          <p:spTgt spid="316"/>
                                        </p:tgtEl>
                                        <p:attrNameLst>
                                          <p:attrName>ppt_w</p:attrName>
                                        </p:attrNameLst>
                                      </p:cBhvr>
                                      <p:tavLst>
                                        <p:tav fmla="" tm="0">
                                          <p:val>
                                            <p:strVal val="0"/>
                                          </p:val>
                                        </p:tav>
                                        <p:tav fmla="" tm="100000">
                                          <p:val>
                                            <p:strVal val="#ppt_w"/>
                                          </p:val>
                                        </p:tav>
                                      </p:tavLst>
                                    </p:anim>
                                    <p:anim calcmode="lin" valueType="num">
                                      <p:cBhvr additive="base">
                                        <p:cTn dur="250"/>
                                        <p:tgtEl>
                                          <p:spTgt spid="31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37"/>
          <p:cNvGrpSpPr/>
          <p:nvPr/>
        </p:nvGrpSpPr>
        <p:grpSpPr>
          <a:xfrm>
            <a:off x="322421" y="546735"/>
            <a:ext cx="4541044" cy="3907253"/>
            <a:chOff x="855093" y="1524106"/>
            <a:chExt cx="4341747" cy="3967118"/>
          </a:xfrm>
        </p:grpSpPr>
        <p:grpSp>
          <p:nvGrpSpPr>
            <p:cNvPr id="329" name="Google Shape;329;p37"/>
            <p:cNvGrpSpPr/>
            <p:nvPr/>
          </p:nvGrpSpPr>
          <p:grpSpPr>
            <a:xfrm>
              <a:off x="1463290" y="1524106"/>
              <a:ext cx="3733550" cy="3711478"/>
              <a:chOff x="1463290" y="1524106"/>
              <a:chExt cx="3733550" cy="3711478"/>
            </a:xfrm>
          </p:grpSpPr>
          <p:cxnSp>
            <p:nvCxnSpPr>
              <p:cNvPr id="330" name="Google Shape;330;p37"/>
              <p:cNvCxnSpPr/>
              <p:nvPr/>
            </p:nvCxnSpPr>
            <p:spPr>
              <a:xfrm rot="10800000">
                <a:off x="1463290" y="1524106"/>
                <a:ext cx="0" cy="3711478"/>
              </a:xfrm>
              <a:prstGeom prst="straightConnector1">
                <a:avLst/>
              </a:prstGeom>
              <a:noFill/>
              <a:ln cap="flat" cmpd="sng" w="12700">
                <a:solidFill>
                  <a:srgbClr val="D8D8D8"/>
                </a:solidFill>
                <a:prstDash val="solid"/>
                <a:miter lim="800000"/>
                <a:headEnd len="sm" w="sm" type="none"/>
                <a:tailEnd len="sm" w="sm" type="none"/>
              </a:ln>
            </p:spPr>
          </p:cxnSp>
          <p:cxnSp>
            <p:nvCxnSpPr>
              <p:cNvPr id="331" name="Google Shape;331;p37"/>
              <p:cNvCxnSpPr/>
              <p:nvPr/>
            </p:nvCxnSpPr>
            <p:spPr>
              <a:xfrm>
                <a:off x="1463290" y="5235584"/>
                <a:ext cx="3733550" cy="0"/>
              </a:xfrm>
              <a:prstGeom prst="straightConnector1">
                <a:avLst/>
              </a:prstGeom>
              <a:noFill/>
              <a:ln cap="flat" cmpd="sng" w="12700">
                <a:solidFill>
                  <a:srgbClr val="D8D8D8"/>
                </a:solidFill>
                <a:prstDash val="solid"/>
                <a:miter lim="800000"/>
                <a:headEnd len="sm" w="sm" type="none"/>
                <a:tailEnd len="sm" w="sm" type="none"/>
              </a:ln>
            </p:spPr>
          </p:cxnSp>
        </p:grpSp>
        <p:grpSp>
          <p:nvGrpSpPr>
            <p:cNvPr id="332" name="Google Shape;332;p37"/>
            <p:cNvGrpSpPr/>
            <p:nvPr/>
          </p:nvGrpSpPr>
          <p:grpSpPr>
            <a:xfrm>
              <a:off x="855093" y="1578670"/>
              <a:ext cx="4281006" cy="3912554"/>
              <a:chOff x="855093" y="1578670"/>
              <a:chExt cx="4281006" cy="3912554"/>
            </a:xfrm>
          </p:grpSpPr>
          <p:grpSp>
            <p:nvGrpSpPr>
              <p:cNvPr id="333" name="Google Shape;333;p37"/>
              <p:cNvGrpSpPr/>
              <p:nvPr/>
            </p:nvGrpSpPr>
            <p:grpSpPr>
              <a:xfrm rot="-5400000">
                <a:off x="1343082" y="2132848"/>
                <a:ext cx="3380379" cy="2825100"/>
                <a:chOff x="1166487" y="1846495"/>
                <a:chExt cx="3964315" cy="1536852"/>
              </a:xfrm>
            </p:grpSpPr>
            <p:grpSp>
              <p:nvGrpSpPr>
                <p:cNvPr id="334" name="Google Shape;334;p37"/>
                <p:cNvGrpSpPr/>
                <p:nvPr/>
              </p:nvGrpSpPr>
              <p:grpSpPr>
                <a:xfrm>
                  <a:off x="1166488" y="1846495"/>
                  <a:ext cx="3964313" cy="165252"/>
                  <a:chOff x="1166488" y="1846495"/>
                  <a:chExt cx="3964313" cy="226322"/>
                </a:xfrm>
              </p:grpSpPr>
              <p:sp>
                <p:nvSpPr>
                  <p:cNvPr id="335" name="Google Shape;335;p37"/>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36" name="Google Shape;336;p37"/>
                  <p:cNvSpPr/>
                  <p:nvPr/>
                </p:nvSpPr>
                <p:spPr>
                  <a:xfrm>
                    <a:off x="1166488" y="1846495"/>
                    <a:ext cx="2002970" cy="21760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37" name="Google Shape;337;p37"/>
                <p:cNvGrpSpPr/>
                <p:nvPr/>
              </p:nvGrpSpPr>
              <p:grpSpPr>
                <a:xfrm>
                  <a:off x="1166489" y="2189395"/>
                  <a:ext cx="3964313" cy="165252"/>
                  <a:chOff x="1166488" y="1846495"/>
                  <a:chExt cx="3964313" cy="226322"/>
                </a:xfrm>
              </p:grpSpPr>
              <p:sp>
                <p:nvSpPr>
                  <p:cNvPr id="338" name="Google Shape;338;p37"/>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39" name="Google Shape;339;p37"/>
                  <p:cNvSpPr/>
                  <p:nvPr/>
                </p:nvSpPr>
                <p:spPr>
                  <a:xfrm>
                    <a:off x="1166488" y="1846495"/>
                    <a:ext cx="2324424" cy="217609"/>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40" name="Google Shape;340;p37"/>
                <p:cNvGrpSpPr/>
                <p:nvPr/>
              </p:nvGrpSpPr>
              <p:grpSpPr>
                <a:xfrm>
                  <a:off x="1166487" y="2532295"/>
                  <a:ext cx="3964314" cy="165252"/>
                  <a:chOff x="1166487" y="1846495"/>
                  <a:chExt cx="3964314" cy="226322"/>
                </a:xfrm>
              </p:grpSpPr>
              <p:sp>
                <p:nvSpPr>
                  <p:cNvPr id="341" name="Google Shape;341;p37"/>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2" name="Google Shape;342;p37"/>
                  <p:cNvSpPr/>
                  <p:nvPr/>
                </p:nvSpPr>
                <p:spPr>
                  <a:xfrm>
                    <a:off x="1166487" y="1846495"/>
                    <a:ext cx="3469917" cy="21760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43" name="Google Shape;343;p37"/>
                <p:cNvGrpSpPr/>
                <p:nvPr/>
              </p:nvGrpSpPr>
              <p:grpSpPr>
                <a:xfrm>
                  <a:off x="1166488" y="2875194"/>
                  <a:ext cx="3964314" cy="165251"/>
                  <a:chOff x="1166487" y="1846496"/>
                  <a:chExt cx="3964314" cy="226321"/>
                </a:xfrm>
              </p:grpSpPr>
              <p:sp>
                <p:nvSpPr>
                  <p:cNvPr id="344" name="Google Shape;344;p37"/>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5" name="Google Shape;345;p37"/>
                  <p:cNvSpPr/>
                  <p:nvPr/>
                </p:nvSpPr>
                <p:spPr>
                  <a:xfrm>
                    <a:off x="1166487" y="1846496"/>
                    <a:ext cx="3780735" cy="217609"/>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46" name="Google Shape;346;p37"/>
                <p:cNvGrpSpPr/>
                <p:nvPr/>
              </p:nvGrpSpPr>
              <p:grpSpPr>
                <a:xfrm>
                  <a:off x="1166487" y="3218095"/>
                  <a:ext cx="3964314" cy="165252"/>
                  <a:chOff x="1166487" y="1846495"/>
                  <a:chExt cx="3964314" cy="226322"/>
                </a:xfrm>
              </p:grpSpPr>
              <p:sp>
                <p:nvSpPr>
                  <p:cNvPr id="347" name="Google Shape;347;p37"/>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8" name="Google Shape;348;p37"/>
                  <p:cNvSpPr/>
                  <p:nvPr/>
                </p:nvSpPr>
                <p:spPr>
                  <a:xfrm>
                    <a:off x="1166487" y="1846495"/>
                    <a:ext cx="3029276" cy="21760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grpSp>
            <p:nvGrpSpPr>
              <p:cNvPr id="349" name="Google Shape;349;p37"/>
              <p:cNvGrpSpPr/>
              <p:nvPr/>
            </p:nvGrpSpPr>
            <p:grpSpPr>
              <a:xfrm>
                <a:off x="855093" y="1578670"/>
                <a:ext cx="4281006" cy="3912554"/>
                <a:chOff x="855093" y="1578670"/>
                <a:chExt cx="4281006" cy="3912554"/>
              </a:xfrm>
            </p:grpSpPr>
            <p:sp>
              <p:nvSpPr>
                <p:cNvPr id="350" name="Google Shape;350;p37"/>
                <p:cNvSpPr txBox="1"/>
                <p:nvPr/>
              </p:nvSpPr>
              <p:spPr>
                <a:xfrm>
                  <a:off x="1540086" y="5311791"/>
                  <a:ext cx="441147" cy="1750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700">
                      <a:solidFill>
                        <a:srgbClr val="262626"/>
                      </a:solidFill>
                      <a:latin typeface="Arial"/>
                      <a:ea typeface="Arial"/>
                      <a:cs typeface="Arial"/>
                      <a:sym typeface="Arial"/>
                    </a:rPr>
                    <a:t>70-30</a:t>
                  </a:r>
                  <a:endParaRPr sz="700">
                    <a:solidFill>
                      <a:srgbClr val="262626"/>
                    </a:solidFill>
                    <a:latin typeface="Arial"/>
                    <a:ea typeface="Arial"/>
                    <a:cs typeface="Arial"/>
                    <a:sym typeface="Arial"/>
                  </a:endParaRPr>
                </a:p>
              </p:txBody>
            </p:sp>
            <p:sp>
              <p:nvSpPr>
                <p:cNvPr id="351" name="Google Shape;351;p37"/>
                <p:cNvSpPr txBox="1"/>
                <p:nvPr/>
              </p:nvSpPr>
              <p:spPr>
                <a:xfrm>
                  <a:off x="2168815" y="5311791"/>
                  <a:ext cx="444352" cy="1750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700">
                      <a:solidFill>
                        <a:srgbClr val="262626"/>
                      </a:solidFill>
                      <a:latin typeface="Arial"/>
                      <a:ea typeface="Arial"/>
                      <a:cs typeface="Arial"/>
                      <a:sym typeface="Arial"/>
                    </a:rPr>
                    <a:t>80-20</a:t>
                  </a:r>
                  <a:endParaRPr sz="700">
                    <a:solidFill>
                      <a:srgbClr val="262626"/>
                    </a:solidFill>
                    <a:latin typeface="Arial"/>
                    <a:ea typeface="Arial"/>
                    <a:cs typeface="Arial"/>
                    <a:sym typeface="Arial"/>
                  </a:endParaRPr>
                </a:p>
              </p:txBody>
            </p:sp>
            <p:sp>
              <p:nvSpPr>
                <p:cNvPr id="352" name="Google Shape;352;p37"/>
                <p:cNvSpPr txBox="1"/>
                <p:nvPr/>
              </p:nvSpPr>
              <p:spPr>
                <a:xfrm>
                  <a:off x="2795576" y="5311791"/>
                  <a:ext cx="439544" cy="1750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700">
                      <a:solidFill>
                        <a:srgbClr val="262626"/>
                      </a:solidFill>
                      <a:latin typeface="Arial"/>
                      <a:ea typeface="Arial"/>
                      <a:cs typeface="Arial"/>
                      <a:sym typeface="Arial"/>
                    </a:rPr>
                    <a:t>90-10</a:t>
                  </a:r>
                  <a:endParaRPr sz="700">
                    <a:solidFill>
                      <a:srgbClr val="262626"/>
                    </a:solidFill>
                    <a:latin typeface="Arial"/>
                    <a:ea typeface="Arial"/>
                    <a:cs typeface="Arial"/>
                    <a:sym typeface="Arial"/>
                  </a:endParaRPr>
                </a:p>
              </p:txBody>
            </p:sp>
            <p:sp>
              <p:nvSpPr>
                <p:cNvPr id="353" name="Google Shape;353;p37"/>
                <p:cNvSpPr txBox="1"/>
                <p:nvPr/>
              </p:nvSpPr>
              <p:spPr>
                <a:xfrm>
                  <a:off x="3428677" y="5316180"/>
                  <a:ext cx="445956" cy="1750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700">
                      <a:solidFill>
                        <a:srgbClr val="262626"/>
                      </a:solidFill>
                      <a:latin typeface="Arial"/>
                      <a:ea typeface="Arial"/>
                      <a:cs typeface="Arial"/>
                      <a:sym typeface="Arial"/>
                    </a:rPr>
                    <a:t>65-35</a:t>
                  </a:r>
                  <a:endParaRPr sz="700">
                    <a:solidFill>
                      <a:srgbClr val="262626"/>
                    </a:solidFill>
                    <a:latin typeface="Arial"/>
                    <a:ea typeface="Arial"/>
                    <a:cs typeface="Arial"/>
                    <a:sym typeface="Arial"/>
                  </a:endParaRPr>
                </a:p>
              </p:txBody>
            </p:sp>
            <p:sp>
              <p:nvSpPr>
                <p:cNvPr id="354" name="Google Shape;354;p37"/>
                <p:cNvSpPr txBox="1"/>
                <p:nvPr/>
              </p:nvSpPr>
              <p:spPr>
                <a:xfrm>
                  <a:off x="4053835" y="5306624"/>
                  <a:ext cx="444352" cy="1750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700">
                      <a:solidFill>
                        <a:srgbClr val="262626"/>
                      </a:solidFill>
                      <a:latin typeface="Arial"/>
                      <a:ea typeface="Arial"/>
                      <a:cs typeface="Arial"/>
                      <a:sym typeface="Arial"/>
                    </a:rPr>
                    <a:t>75-25</a:t>
                  </a:r>
                  <a:endParaRPr sz="700">
                    <a:solidFill>
                      <a:srgbClr val="262626"/>
                    </a:solidFill>
                    <a:latin typeface="Arial"/>
                    <a:ea typeface="Arial"/>
                    <a:cs typeface="Arial"/>
                    <a:sym typeface="Arial"/>
                  </a:endParaRPr>
                </a:p>
              </p:txBody>
            </p:sp>
            <p:sp>
              <p:nvSpPr>
                <p:cNvPr id="355" name="Google Shape;355;p37"/>
                <p:cNvSpPr txBox="1"/>
                <p:nvPr/>
              </p:nvSpPr>
              <p:spPr>
                <a:xfrm>
                  <a:off x="4688540" y="5306625"/>
                  <a:ext cx="447559" cy="1750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700">
                    <a:solidFill>
                      <a:srgbClr val="262626"/>
                    </a:solidFill>
                    <a:latin typeface="Arial"/>
                    <a:ea typeface="Arial"/>
                    <a:cs typeface="Arial"/>
                    <a:sym typeface="Arial"/>
                  </a:endParaRPr>
                </a:p>
              </p:txBody>
            </p:sp>
            <p:sp>
              <p:nvSpPr>
                <p:cNvPr id="356" name="Google Shape;356;p37"/>
                <p:cNvSpPr txBox="1"/>
                <p:nvPr/>
              </p:nvSpPr>
              <p:spPr>
                <a:xfrm>
                  <a:off x="858010" y="508944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0</a:t>
                  </a:r>
                  <a:endParaRPr sz="700">
                    <a:solidFill>
                      <a:srgbClr val="BFBFBF"/>
                    </a:solidFill>
                    <a:latin typeface="Arial"/>
                    <a:ea typeface="Arial"/>
                    <a:cs typeface="Arial"/>
                    <a:sym typeface="Arial"/>
                  </a:endParaRPr>
                </a:p>
              </p:txBody>
            </p:sp>
            <p:sp>
              <p:nvSpPr>
                <p:cNvPr id="357" name="Google Shape;357;p37"/>
                <p:cNvSpPr txBox="1"/>
                <p:nvPr/>
              </p:nvSpPr>
              <p:spPr>
                <a:xfrm>
                  <a:off x="858010" y="473701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10</a:t>
                  </a:r>
                  <a:endParaRPr sz="700">
                    <a:solidFill>
                      <a:srgbClr val="BFBFBF"/>
                    </a:solidFill>
                    <a:latin typeface="Arial"/>
                    <a:ea typeface="Arial"/>
                    <a:cs typeface="Arial"/>
                    <a:sym typeface="Arial"/>
                  </a:endParaRPr>
                </a:p>
              </p:txBody>
            </p:sp>
            <p:sp>
              <p:nvSpPr>
                <p:cNvPr id="358" name="Google Shape;358;p37"/>
                <p:cNvSpPr txBox="1"/>
                <p:nvPr/>
              </p:nvSpPr>
              <p:spPr>
                <a:xfrm>
                  <a:off x="861332" y="438459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20</a:t>
                  </a:r>
                  <a:endParaRPr sz="700">
                    <a:solidFill>
                      <a:srgbClr val="BFBFBF"/>
                    </a:solidFill>
                    <a:latin typeface="Arial"/>
                    <a:ea typeface="Arial"/>
                    <a:cs typeface="Arial"/>
                    <a:sym typeface="Arial"/>
                  </a:endParaRPr>
                </a:p>
              </p:txBody>
            </p:sp>
            <p:sp>
              <p:nvSpPr>
                <p:cNvPr id="359" name="Google Shape;359;p37"/>
                <p:cNvSpPr txBox="1"/>
                <p:nvPr/>
              </p:nvSpPr>
              <p:spPr>
                <a:xfrm>
                  <a:off x="861332" y="403216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30</a:t>
                  </a:r>
                  <a:endParaRPr sz="700">
                    <a:solidFill>
                      <a:srgbClr val="BFBFBF"/>
                    </a:solidFill>
                    <a:latin typeface="Arial"/>
                    <a:ea typeface="Arial"/>
                    <a:cs typeface="Arial"/>
                    <a:sym typeface="Arial"/>
                  </a:endParaRPr>
                </a:p>
              </p:txBody>
            </p:sp>
            <p:sp>
              <p:nvSpPr>
                <p:cNvPr id="360" name="Google Shape;360;p37"/>
                <p:cNvSpPr txBox="1"/>
                <p:nvPr/>
              </p:nvSpPr>
              <p:spPr>
                <a:xfrm>
                  <a:off x="855093" y="367974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40</a:t>
                  </a:r>
                  <a:endParaRPr sz="700">
                    <a:solidFill>
                      <a:srgbClr val="BFBFBF"/>
                    </a:solidFill>
                    <a:latin typeface="Arial"/>
                    <a:ea typeface="Arial"/>
                    <a:cs typeface="Arial"/>
                    <a:sym typeface="Arial"/>
                  </a:endParaRPr>
                </a:p>
              </p:txBody>
            </p:sp>
            <p:sp>
              <p:nvSpPr>
                <p:cNvPr id="361" name="Google Shape;361;p37"/>
                <p:cNvSpPr txBox="1"/>
                <p:nvPr/>
              </p:nvSpPr>
              <p:spPr>
                <a:xfrm>
                  <a:off x="855093" y="332731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50</a:t>
                  </a:r>
                  <a:endParaRPr sz="700">
                    <a:solidFill>
                      <a:srgbClr val="BFBFBF"/>
                    </a:solidFill>
                    <a:latin typeface="Arial"/>
                    <a:ea typeface="Arial"/>
                    <a:cs typeface="Arial"/>
                    <a:sym typeface="Arial"/>
                  </a:endParaRPr>
                </a:p>
              </p:txBody>
            </p:sp>
            <p:sp>
              <p:nvSpPr>
                <p:cNvPr id="362" name="Google Shape;362;p37"/>
                <p:cNvSpPr txBox="1"/>
                <p:nvPr/>
              </p:nvSpPr>
              <p:spPr>
                <a:xfrm>
                  <a:off x="858415" y="297489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60</a:t>
                  </a:r>
                  <a:endParaRPr sz="700">
                    <a:solidFill>
                      <a:srgbClr val="BFBFBF"/>
                    </a:solidFill>
                    <a:latin typeface="Arial"/>
                    <a:ea typeface="Arial"/>
                    <a:cs typeface="Arial"/>
                    <a:sym typeface="Arial"/>
                  </a:endParaRPr>
                </a:p>
              </p:txBody>
            </p:sp>
            <p:sp>
              <p:nvSpPr>
                <p:cNvPr id="363" name="Google Shape;363;p37"/>
                <p:cNvSpPr txBox="1"/>
                <p:nvPr/>
              </p:nvSpPr>
              <p:spPr>
                <a:xfrm>
                  <a:off x="858415" y="262246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70</a:t>
                  </a:r>
                  <a:endParaRPr sz="700">
                    <a:solidFill>
                      <a:srgbClr val="BFBFBF"/>
                    </a:solidFill>
                    <a:latin typeface="Arial"/>
                    <a:ea typeface="Arial"/>
                    <a:cs typeface="Arial"/>
                    <a:sym typeface="Arial"/>
                  </a:endParaRPr>
                </a:p>
              </p:txBody>
            </p:sp>
            <p:sp>
              <p:nvSpPr>
                <p:cNvPr id="364" name="Google Shape;364;p37"/>
                <p:cNvSpPr txBox="1"/>
                <p:nvPr/>
              </p:nvSpPr>
              <p:spPr>
                <a:xfrm>
                  <a:off x="858010" y="2276782"/>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80</a:t>
                  </a:r>
                  <a:endParaRPr sz="700">
                    <a:solidFill>
                      <a:srgbClr val="BFBFBF"/>
                    </a:solidFill>
                    <a:latin typeface="Arial"/>
                    <a:ea typeface="Arial"/>
                    <a:cs typeface="Arial"/>
                    <a:sym typeface="Arial"/>
                  </a:endParaRPr>
                </a:p>
              </p:txBody>
            </p:sp>
            <p:sp>
              <p:nvSpPr>
                <p:cNvPr id="365" name="Google Shape;365;p37"/>
                <p:cNvSpPr txBox="1"/>
                <p:nvPr/>
              </p:nvSpPr>
              <p:spPr>
                <a:xfrm>
                  <a:off x="858010" y="1924357"/>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90</a:t>
                  </a:r>
                  <a:endParaRPr sz="700">
                    <a:solidFill>
                      <a:srgbClr val="BFBFBF"/>
                    </a:solidFill>
                    <a:latin typeface="Arial"/>
                    <a:ea typeface="Arial"/>
                    <a:cs typeface="Arial"/>
                    <a:sym typeface="Arial"/>
                  </a:endParaRPr>
                </a:p>
              </p:txBody>
            </p:sp>
            <p:sp>
              <p:nvSpPr>
                <p:cNvPr id="366" name="Google Shape;366;p37"/>
                <p:cNvSpPr txBox="1"/>
                <p:nvPr/>
              </p:nvSpPr>
              <p:spPr>
                <a:xfrm>
                  <a:off x="855093" y="1578670"/>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100</a:t>
                  </a:r>
                  <a:endParaRPr sz="700">
                    <a:solidFill>
                      <a:srgbClr val="BFBFBF"/>
                    </a:solidFill>
                    <a:latin typeface="Arial"/>
                    <a:ea typeface="Arial"/>
                    <a:cs typeface="Arial"/>
                    <a:sym typeface="Arial"/>
                  </a:endParaRPr>
                </a:p>
              </p:txBody>
            </p:sp>
          </p:grpSp>
        </p:grpSp>
      </p:grpSp>
      <p:sp>
        <p:nvSpPr>
          <p:cNvPr id="367" name="Google Shape;367;p37"/>
          <p:cNvSpPr txBox="1"/>
          <p:nvPr/>
        </p:nvSpPr>
        <p:spPr>
          <a:xfrm>
            <a:off x="5176082" y="1295715"/>
            <a:ext cx="2387741" cy="23266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800"/>
              <a:buFont typeface="Arial"/>
              <a:buNone/>
            </a:pPr>
            <a:r>
              <a:rPr b="0" i="0" lang="en-GB" sz="1800" u="none" cap="none" strike="noStrike">
                <a:solidFill>
                  <a:srgbClr val="7F7F7F"/>
                </a:solidFill>
                <a:latin typeface="Arial"/>
                <a:ea typeface="Arial"/>
                <a:cs typeface="Arial"/>
                <a:sym typeface="Arial"/>
              </a:rPr>
              <a:t>      </a:t>
            </a:r>
            <a:endParaRPr b="0" i="0" sz="1800" u="none" cap="none" strike="noStrike">
              <a:solidFill>
                <a:srgbClr val="7F7F7F"/>
              </a:solidFill>
              <a:latin typeface="Arial"/>
              <a:ea typeface="Arial"/>
              <a:cs typeface="Arial"/>
              <a:sym typeface="Arial"/>
            </a:endParaRPr>
          </a:p>
        </p:txBody>
      </p:sp>
      <p:sp>
        <p:nvSpPr>
          <p:cNvPr id="368" name="Google Shape;368;p37"/>
          <p:cNvSpPr/>
          <p:nvPr/>
        </p:nvSpPr>
        <p:spPr>
          <a:xfrm>
            <a:off x="5551768" y="2292506"/>
            <a:ext cx="2764308" cy="1221581"/>
          </a:xfrm>
          <a:prstGeom prst="rect">
            <a:avLst/>
          </a:prstGeom>
          <a:noFill/>
          <a:ln>
            <a:noFill/>
          </a:ln>
        </p:spPr>
        <p:txBody>
          <a:bodyPr anchorCtr="0" anchor="t" bIns="34275" lIns="68575" spcFirstLastPara="1" rIns="68575" wrap="square" tIns="34275">
            <a:noAutofit/>
          </a:bodyPr>
          <a:lstStyle/>
          <a:p>
            <a:pPr indent="0" lvl="0" marL="0" marR="0" rtl="0" algn="l">
              <a:lnSpc>
                <a:spcPct val="142857"/>
              </a:lnSpc>
              <a:spcBef>
                <a:spcPts val="0"/>
              </a:spcBef>
              <a:spcAft>
                <a:spcPts val="0"/>
              </a:spcAft>
              <a:buNone/>
            </a:pPr>
            <a:r>
              <a:rPr b="1" lang="en-GB" sz="1100">
                <a:solidFill>
                  <a:srgbClr val="7F7F7F"/>
                </a:solidFill>
                <a:latin typeface="Arial"/>
                <a:ea typeface="Arial"/>
                <a:cs typeface="Arial"/>
                <a:sym typeface="Arial"/>
              </a:rPr>
              <a:t>Decision tree classifiers are decision trees used for classification. As any other classifier, the decision tree classifiers use values of attributes/features of the data to make a class label (discrete) prediction.</a:t>
            </a:r>
            <a:endParaRPr b="1" sz="1100">
              <a:solidFill>
                <a:srgbClr val="7F7F7F"/>
              </a:solidFill>
              <a:latin typeface="Arial"/>
              <a:ea typeface="Arial"/>
              <a:cs typeface="Arial"/>
              <a:sym typeface="Arial"/>
            </a:endParaRPr>
          </a:p>
        </p:txBody>
      </p:sp>
      <p:grpSp>
        <p:nvGrpSpPr>
          <p:cNvPr id="369" name="Google Shape;369;p37"/>
          <p:cNvGrpSpPr/>
          <p:nvPr/>
        </p:nvGrpSpPr>
        <p:grpSpPr>
          <a:xfrm>
            <a:off x="0" y="180099"/>
            <a:ext cx="9144000" cy="4963401"/>
            <a:chOff x="0" y="240132"/>
            <a:chExt cx="12192000" cy="6617868"/>
          </a:xfrm>
        </p:grpSpPr>
        <p:sp>
          <p:nvSpPr>
            <p:cNvPr id="370" name="Google Shape;370;p37"/>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1" name="Google Shape;371;p37"/>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372" name="Google Shape;372;p37"/>
            <p:cNvSpPr txBox="1"/>
            <p:nvPr/>
          </p:nvSpPr>
          <p:spPr>
            <a:xfrm>
              <a:off x="5990024" y="240132"/>
              <a:ext cx="30988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grpSp>
      <p:sp>
        <p:nvSpPr>
          <p:cNvPr id="373" name="Google Shape;373;p37"/>
          <p:cNvSpPr txBox="1"/>
          <p:nvPr/>
        </p:nvSpPr>
        <p:spPr>
          <a:xfrm>
            <a:off x="3590925" y="150019"/>
            <a:ext cx="3441859" cy="71485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7F7F7F"/>
                </a:solidFill>
                <a:latin typeface="Arial"/>
                <a:ea typeface="Arial"/>
                <a:cs typeface="Arial"/>
                <a:sym typeface="Arial"/>
              </a:rPr>
              <a:t>  </a:t>
            </a:r>
            <a:r>
              <a:rPr lang="en-GB" sz="2100">
                <a:solidFill>
                  <a:schemeClr val="dk1"/>
                </a:solidFill>
                <a:latin typeface="Arial"/>
                <a:ea typeface="Arial"/>
                <a:cs typeface="Arial"/>
                <a:sym typeface="Arial"/>
              </a:rPr>
              <a:t>DECISION TREE</a:t>
            </a:r>
            <a:endParaRPr b="0" i="0" sz="2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374" name="Google Shape;374;p37"/>
          <p:cNvSpPr txBox="1"/>
          <p:nvPr/>
        </p:nvSpPr>
        <p:spPr>
          <a:xfrm rot="5400000">
            <a:off x="-718423" y="2694384"/>
            <a:ext cx="2501741" cy="34480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SCORES</a:t>
            </a:r>
            <a:endParaRPr sz="1400">
              <a:solidFill>
                <a:schemeClr val="dk1"/>
              </a:solidFill>
              <a:latin typeface="Arial"/>
              <a:ea typeface="Arial"/>
              <a:cs typeface="Arial"/>
              <a:sym typeface="Arial"/>
            </a:endParaRPr>
          </a:p>
        </p:txBody>
      </p:sp>
      <p:sp>
        <p:nvSpPr>
          <p:cNvPr id="375" name="Google Shape;375;p37"/>
          <p:cNvSpPr txBox="1"/>
          <p:nvPr/>
        </p:nvSpPr>
        <p:spPr>
          <a:xfrm>
            <a:off x="1847374" y="4632008"/>
            <a:ext cx="2679859"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RATIO</a:t>
            </a:r>
            <a:endParaRPr sz="1400">
              <a:solidFill>
                <a:schemeClr val="dk1"/>
              </a:solidFill>
              <a:latin typeface="Arial"/>
              <a:ea typeface="Arial"/>
              <a:cs typeface="Arial"/>
              <a:sym typeface="Arial"/>
            </a:endParaRPr>
          </a:p>
        </p:txBody>
      </p:sp>
      <p:sp>
        <p:nvSpPr>
          <p:cNvPr id="376" name="Google Shape;376;p37"/>
          <p:cNvSpPr txBox="1"/>
          <p:nvPr/>
        </p:nvSpPr>
        <p:spPr>
          <a:xfrm>
            <a:off x="1002983" y="2019776"/>
            <a:ext cx="692467" cy="25050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0.878</a:t>
            </a:r>
            <a:endParaRPr sz="1400">
              <a:solidFill>
                <a:schemeClr val="dk1"/>
              </a:solidFill>
              <a:latin typeface="Arial"/>
              <a:ea typeface="Arial"/>
              <a:cs typeface="Arial"/>
              <a:sym typeface="Arial"/>
            </a:endParaRPr>
          </a:p>
        </p:txBody>
      </p:sp>
      <p:sp>
        <p:nvSpPr>
          <p:cNvPr id="377" name="Google Shape;377;p37"/>
          <p:cNvSpPr txBox="1"/>
          <p:nvPr/>
        </p:nvSpPr>
        <p:spPr>
          <a:xfrm>
            <a:off x="1634490" y="1800225"/>
            <a:ext cx="657225"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0.882</a:t>
            </a:r>
            <a:endParaRPr sz="1400">
              <a:solidFill>
                <a:schemeClr val="dk1"/>
              </a:solidFill>
              <a:latin typeface="Arial"/>
              <a:ea typeface="Arial"/>
              <a:cs typeface="Arial"/>
              <a:sym typeface="Arial"/>
            </a:endParaRPr>
          </a:p>
        </p:txBody>
      </p:sp>
      <p:sp>
        <p:nvSpPr>
          <p:cNvPr id="378" name="Google Shape;378;p37"/>
          <p:cNvSpPr txBox="1"/>
          <p:nvPr/>
        </p:nvSpPr>
        <p:spPr>
          <a:xfrm>
            <a:off x="2329339" y="946309"/>
            <a:ext cx="685324"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0.885</a:t>
            </a:r>
            <a:endParaRPr sz="1400">
              <a:solidFill>
                <a:schemeClr val="dk1"/>
              </a:solidFill>
              <a:latin typeface="Arial"/>
              <a:ea typeface="Arial"/>
              <a:cs typeface="Arial"/>
              <a:sym typeface="Arial"/>
            </a:endParaRPr>
          </a:p>
        </p:txBody>
      </p:sp>
      <p:sp>
        <p:nvSpPr>
          <p:cNvPr id="379" name="Google Shape;379;p37"/>
          <p:cNvSpPr txBox="1"/>
          <p:nvPr/>
        </p:nvSpPr>
        <p:spPr>
          <a:xfrm>
            <a:off x="2870359" y="790575"/>
            <a:ext cx="72390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C00000"/>
                </a:solidFill>
                <a:latin typeface="Arial"/>
                <a:ea typeface="Arial"/>
                <a:cs typeface="Arial"/>
                <a:sym typeface="Arial"/>
              </a:rPr>
              <a:t>0.886</a:t>
            </a:r>
            <a:endParaRPr sz="1400">
              <a:solidFill>
                <a:srgbClr val="C00000"/>
              </a:solidFill>
              <a:latin typeface="Arial"/>
              <a:ea typeface="Arial"/>
              <a:cs typeface="Arial"/>
              <a:sym typeface="Arial"/>
            </a:endParaRPr>
          </a:p>
        </p:txBody>
      </p:sp>
      <p:sp>
        <p:nvSpPr>
          <p:cNvPr id="380" name="Google Shape;380;p37"/>
          <p:cNvSpPr txBox="1"/>
          <p:nvPr/>
        </p:nvSpPr>
        <p:spPr>
          <a:xfrm>
            <a:off x="3670459" y="1260157"/>
            <a:ext cx="60960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0.882</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250"/>
                                        <p:tgtEl>
                                          <p:spTgt spid="368"/>
                                        </p:tgtEl>
                                        <p:attrNameLst>
                                          <p:attrName>ppt_w</p:attrName>
                                        </p:attrNameLst>
                                      </p:cBhvr>
                                      <p:tavLst>
                                        <p:tav fmla="" tm="0">
                                          <p:val>
                                            <p:strVal val="0"/>
                                          </p:val>
                                        </p:tav>
                                        <p:tav fmla="" tm="100000">
                                          <p:val>
                                            <p:strVal val="#ppt_w"/>
                                          </p:val>
                                        </p:tav>
                                      </p:tavLst>
                                    </p:anim>
                                    <p:anim calcmode="lin" valueType="num">
                                      <p:cBhvr additive="base">
                                        <p:cTn dur="250"/>
                                        <p:tgtEl>
                                          <p:spTgt spid="36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p:nvPr/>
        </p:nvSpPr>
        <p:spPr>
          <a:xfrm>
            <a:off x="2496242" y="2096168"/>
            <a:ext cx="237835" cy="178367"/>
          </a:xfrm>
          <a:custGeom>
            <a:rect b="b" l="l" r="r" t="t"/>
            <a:pathLst>
              <a:path extrusionOk="0" h="254794" w="339741">
                <a:moveTo>
                  <a:pt x="202025" y="0"/>
                </a:moveTo>
                <a:cubicBezTo>
                  <a:pt x="207979" y="0"/>
                  <a:pt x="214329" y="2382"/>
                  <a:pt x="219091" y="7144"/>
                </a:cubicBezTo>
                <a:cubicBezTo>
                  <a:pt x="339741" y="127794"/>
                  <a:pt x="339741" y="127794"/>
                  <a:pt x="339741" y="127794"/>
                </a:cubicBezTo>
                <a:cubicBezTo>
                  <a:pt x="219091" y="245269"/>
                  <a:pt x="219091" y="245269"/>
                  <a:pt x="219091" y="245269"/>
                </a:cubicBezTo>
                <a:cubicBezTo>
                  <a:pt x="215916" y="251619"/>
                  <a:pt x="209566" y="254794"/>
                  <a:pt x="203216" y="254794"/>
                </a:cubicBezTo>
                <a:cubicBezTo>
                  <a:pt x="196866" y="254794"/>
                  <a:pt x="190516" y="251619"/>
                  <a:pt x="187341" y="245269"/>
                </a:cubicBezTo>
                <a:cubicBezTo>
                  <a:pt x="177816" y="238919"/>
                  <a:pt x="177816" y="223044"/>
                  <a:pt x="187341" y="213519"/>
                </a:cubicBezTo>
                <a:cubicBezTo>
                  <a:pt x="273066" y="127794"/>
                  <a:pt x="273066" y="127794"/>
                  <a:pt x="273066" y="127794"/>
                </a:cubicBezTo>
                <a:cubicBezTo>
                  <a:pt x="187341" y="42069"/>
                  <a:pt x="187341" y="42069"/>
                  <a:pt x="187341" y="42069"/>
                </a:cubicBezTo>
                <a:cubicBezTo>
                  <a:pt x="177816" y="32544"/>
                  <a:pt x="177816" y="16669"/>
                  <a:pt x="187341" y="7144"/>
                </a:cubicBezTo>
                <a:cubicBezTo>
                  <a:pt x="190516" y="2382"/>
                  <a:pt x="196072" y="0"/>
                  <a:pt x="202025" y="0"/>
                </a:cubicBezTo>
                <a:close/>
                <a:moveTo>
                  <a:pt x="22007" y="0"/>
                </a:moveTo>
                <a:cubicBezTo>
                  <a:pt x="28295" y="0"/>
                  <a:pt x="34583" y="2382"/>
                  <a:pt x="39299" y="7144"/>
                </a:cubicBezTo>
                <a:cubicBezTo>
                  <a:pt x="158766" y="127794"/>
                  <a:pt x="158766" y="127794"/>
                  <a:pt x="158766" y="127794"/>
                </a:cubicBezTo>
                <a:cubicBezTo>
                  <a:pt x="39299" y="245269"/>
                  <a:pt x="39299" y="245269"/>
                  <a:pt x="39299" y="245269"/>
                </a:cubicBezTo>
                <a:cubicBezTo>
                  <a:pt x="36155" y="251619"/>
                  <a:pt x="29867" y="254794"/>
                  <a:pt x="23579" y="254794"/>
                </a:cubicBezTo>
                <a:cubicBezTo>
                  <a:pt x="17291" y="254794"/>
                  <a:pt x="11004" y="251619"/>
                  <a:pt x="4716" y="245269"/>
                </a:cubicBezTo>
                <a:cubicBezTo>
                  <a:pt x="-1572" y="238919"/>
                  <a:pt x="-1572" y="223044"/>
                  <a:pt x="4716" y="213519"/>
                </a:cubicBezTo>
                <a:cubicBezTo>
                  <a:pt x="92745" y="127794"/>
                  <a:pt x="92745" y="127794"/>
                  <a:pt x="92745" y="127794"/>
                </a:cubicBezTo>
                <a:cubicBezTo>
                  <a:pt x="4716" y="42069"/>
                  <a:pt x="4716" y="42069"/>
                  <a:pt x="4716" y="42069"/>
                </a:cubicBezTo>
                <a:cubicBezTo>
                  <a:pt x="-1572" y="32544"/>
                  <a:pt x="-1572" y="16669"/>
                  <a:pt x="4716" y="7144"/>
                </a:cubicBezTo>
                <a:cubicBezTo>
                  <a:pt x="9432" y="2382"/>
                  <a:pt x="15720" y="0"/>
                  <a:pt x="220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38"/>
          <p:cNvSpPr/>
          <p:nvPr/>
        </p:nvSpPr>
        <p:spPr>
          <a:xfrm>
            <a:off x="4479541" y="2096168"/>
            <a:ext cx="238378" cy="178367"/>
          </a:xfrm>
          <a:custGeom>
            <a:rect b="b" l="l" r="r" t="t"/>
            <a:pathLst>
              <a:path extrusionOk="0" h="254794" w="340519">
                <a:moveTo>
                  <a:pt x="205582" y="0"/>
                </a:moveTo>
                <a:cubicBezTo>
                  <a:pt x="211932" y="0"/>
                  <a:pt x="218282" y="2381"/>
                  <a:pt x="223044" y="7144"/>
                </a:cubicBezTo>
                <a:cubicBezTo>
                  <a:pt x="340519" y="127794"/>
                  <a:pt x="340519" y="127794"/>
                  <a:pt x="340519" y="127794"/>
                </a:cubicBezTo>
                <a:cubicBezTo>
                  <a:pt x="223044" y="245269"/>
                  <a:pt x="223044" y="245269"/>
                  <a:pt x="223044" y="245269"/>
                </a:cubicBezTo>
                <a:cubicBezTo>
                  <a:pt x="216694" y="251619"/>
                  <a:pt x="210344" y="254794"/>
                  <a:pt x="203994" y="254794"/>
                </a:cubicBezTo>
                <a:cubicBezTo>
                  <a:pt x="200819" y="254794"/>
                  <a:pt x="194469"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9232" y="0"/>
                  <a:pt x="205582" y="0"/>
                </a:cubicBezTo>
                <a:close/>
                <a:moveTo>
                  <a:pt x="24607" y="0"/>
                </a:moveTo>
                <a:cubicBezTo>
                  <a:pt x="30957" y="0"/>
                  <a:pt x="37307" y="2381"/>
                  <a:pt x="42069" y="7144"/>
                </a:cubicBezTo>
                <a:cubicBezTo>
                  <a:pt x="159544" y="127794"/>
                  <a:pt x="159544" y="127794"/>
                  <a:pt x="159544" y="127794"/>
                </a:cubicBezTo>
                <a:cubicBezTo>
                  <a:pt x="42069" y="245269"/>
                  <a:pt x="42069" y="245269"/>
                  <a:pt x="42069" y="245269"/>
                </a:cubicBezTo>
                <a:cubicBezTo>
                  <a:pt x="35719" y="251619"/>
                  <a:pt x="29369" y="254794"/>
                  <a:pt x="23019" y="254794"/>
                </a:cubicBezTo>
                <a:cubicBezTo>
                  <a:pt x="16669" y="254794"/>
                  <a:pt x="13494"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8257" y="0"/>
                  <a:pt x="24607"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38"/>
          <p:cNvSpPr/>
          <p:nvPr/>
        </p:nvSpPr>
        <p:spPr>
          <a:xfrm>
            <a:off x="6463426" y="2096168"/>
            <a:ext cx="238378" cy="178367"/>
          </a:xfrm>
          <a:custGeom>
            <a:rect b="b" l="l" r="r" t="t"/>
            <a:pathLst>
              <a:path extrusionOk="0" h="254794" w="340519">
                <a:moveTo>
                  <a:pt x="203994" y="0"/>
                </a:moveTo>
                <a:cubicBezTo>
                  <a:pt x="209550" y="0"/>
                  <a:pt x="215107" y="2381"/>
                  <a:pt x="219869" y="7144"/>
                </a:cubicBezTo>
                <a:cubicBezTo>
                  <a:pt x="340519" y="127794"/>
                  <a:pt x="340519" y="127794"/>
                  <a:pt x="340519" y="127794"/>
                </a:cubicBezTo>
                <a:cubicBezTo>
                  <a:pt x="219869" y="245269"/>
                  <a:pt x="219869" y="245269"/>
                  <a:pt x="219869" y="245269"/>
                </a:cubicBezTo>
                <a:cubicBezTo>
                  <a:pt x="216694" y="251619"/>
                  <a:pt x="210344" y="254794"/>
                  <a:pt x="203994" y="254794"/>
                </a:cubicBezTo>
                <a:cubicBezTo>
                  <a:pt x="197644" y="254794"/>
                  <a:pt x="191294"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8438" y="0"/>
                  <a:pt x="203994" y="0"/>
                </a:cubicBezTo>
                <a:close/>
                <a:moveTo>
                  <a:pt x="23019" y="0"/>
                </a:moveTo>
                <a:cubicBezTo>
                  <a:pt x="28576" y="0"/>
                  <a:pt x="34132" y="2381"/>
                  <a:pt x="38894" y="7144"/>
                </a:cubicBezTo>
                <a:cubicBezTo>
                  <a:pt x="159544" y="127794"/>
                  <a:pt x="159544" y="127794"/>
                  <a:pt x="159544" y="127794"/>
                </a:cubicBezTo>
                <a:cubicBezTo>
                  <a:pt x="38894" y="245269"/>
                  <a:pt x="38894" y="245269"/>
                  <a:pt x="38894" y="245269"/>
                </a:cubicBezTo>
                <a:cubicBezTo>
                  <a:pt x="35719" y="251619"/>
                  <a:pt x="29369" y="254794"/>
                  <a:pt x="23019" y="254794"/>
                </a:cubicBezTo>
                <a:cubicBezTo>
                  <a:pt x="16669" y="254794"/>
                  <a:pt x="10319"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7463" y="0"/>
                  <a:pt x="23019"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nvGrpSpPr>
          <p:cNvPr id="388" name="Google Shape;388;p38"/>
          <p:cNvGrpSpPr/>
          <p:nvPr/>
        </p:nvGrpSpPr>
        <p:grpSpPr>
          <a:xfrm>
            <a:off x="1098594" y="1261319"/>
            <a:ext cx="995744" cy="1922585"/>
            <a:chOff x="1368576" y="1859503"/>
            <a:chExt cx="1422400" cy="2746375"/>
          </a:xfrm>
        </p:grpSpPr>
        <p:sp>
          <p:nvSpPr>
            <p:cNvPr id="389" name="Google Shape;389;p38"/>
            <p:cNvSpPr/>
            <p:nvPr/>
          </p:nvSpPr>
          <p:spPr>
            <a:xfrm>
              <a:off x="1965476"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38"/>
            <p:cNvSpPr/>
            <p:nvPr/>
          </p:nvSpPr>
          <p:spPr>
            <a:xfrm>
              <a:off x="2028976"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1" name="Google Shape;391;p38"/>
            <p:cNvSpPr/>
            <p:nvPr/>
          </p:nvSpPr>
          <p:spPr>
            <a:xfrm>
              <a:off x="1368576"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392" name="Google Shape;392;p38"/>
          <p:cNvGrpSpPr/>
          <p:nvPr/>
        </p:nvGrpSpPr>
        <p:grpSpPr>
          <a:xfrm>
            <a:off x="3081895" y="1261319"/>
            <a:ext cx="995744" cy="1922585"/>
            <a:chOff x="4012977" y="1859503"/>
            <a:chExt cx="1422400" cy="2746375"/>
          </a:xfrm>
        </p:grpSpPr>
        <p:sp>
          <p:nvSpPr>
            <p:cNvPr id="393" name="Google Shape;393;p38"/>
            <p:cNvSpPr/>
            <p:nvPr/>
          </p:nvSpPr>
          <p:spPr>
            <a:xfrm>
              <a:off x="4608808" y="4231228"/>
              <a:ext cx="231775" cy="374650"/>
            </a:xfrm>
            <a:custGeom>
              <a:rect b="b" l="l" r="r" t="t"/>
              <a:pathLst>
                <a:path extrusionOk="0" h="118" w="73">
                  <a:moveTo>
                    <a:pt x="53" y="0"/>
                  </a:moveTo>
                  <a:cubicBezTo>
                    <a:pt x="53" y="71"/>
                    <a:pt x="53" y="71"/>
                    <a:pt x="53" y="71"/>
                  </a:cubicBezTo>
                  <a:cubicBezTo>
                    <a:pt x="69" y="71"/>
                    <a:pt x="69" y="71"/>
                    <a:pt x="69" y="71"/>
                  </a:cubicBezTo>
                  <a:cubicBezTo>
                    <a:pt x="71" y="71"/>
                    <a:pt x="72" y="72"/>
                    <a:pt x="73" y="73"/>
                  </a:cubicBezTo>
                  <a:cubicBezTo>
                    <a:pt x="73" y="75"/>
                    <a:pt x="73" y="76"/>
                    <a:pt x="72" y="77"/>
                  </a:cubicBezTo>
                  <a:cubicBezTo>
                    <a:pt x="37" y="118"/>
                    <a:pt x="37" y="118"/>
                    <a:pt x="37" y="118"/>
                  </a:cubicBezTo>
                  <a:cubicBezTo>
                    <a:pt x="1" y="77"/>
                    <a:pt x="1" y="77"/>
                    <a:pt x="1" y="77"/>
                  </a:cubicBezTo>
                  <a:cubicBezTo>
                    <a:pt x="0" y="76"/>
                    <a:pt x="0" y="75"/>
                    <a:pt x="1" y="73"/>
                  </a:cubicBezTo>
                  <a:cubicBezTo>
                    <a:pt x="1" y="72"/>
                    <a:pt x="3" y="71"/>
                    <a:pt x="4" y="71"/>
                  </a:cubicBezTo>
                  <a:cubicBezTo>
                    <a:pt x="20" y="71"/>
                    <a:pt x="20" y="71"/>
                    <a:pt x="20" y="71"/>
                  </a:cubicBezTo>
                  <a:cubicBezTo>
                    <a:pt x="20" y="0"/>
                    <a:pt x="20" y="0"/>
                    <a:pt x="20" y="0"/>
                  </a:cubicBezTo>
                  <a:lnTo>
                    <a:pt x="53"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38"/>
            <p:cNvSpPr/>
            <p:nvPr/>
          </p:nvSpPr>
          <p:spPr>
            <a:xfrm>
              <a:off x="4672308" y="4231228"/>
              <a:ext cx="104775" cy="79375"/>
            </a:xfrm>
            <a:custGeom>
              <a:rect b="b" l="l" r="r" t="t"/>
              <a:pathLst>
                <a:path extrusionOk="0" h="25" w="33">
                  <a:moveTo>
                    <a:pt x="33" y="0"/>
                  </a:moveTo>
                  <a:cubicBezTo>
                    <a:pt x="33" y="25"/>
                    <a:pt x="33" y="25"/>
                    <a:pt x="33" y="25"/>
                  </a:cubicBezTo>
                  <a:cubicBezTo>
                    <a:pt x="28" y="22"/>
                    <a:pt x="23" y="20"/>
                    <a:pt x="17" y="20"/>
                  </a:cubicBezTo>
                  <a:cubicBezTo>
                    <a:pt x="11" y="20"/>
                    <a:pt x="5" y="22"/>
                    <a:pt x="0" y="25"/>
                  </a:cubicBezTo>
                  <a:cubicBezTo>
                    <a:pt x="0" y="0"/>
                    <a:pt x="0" y="0"/>
                    <a:pt x="0" y="0"/>
                  </a:cubicBezTo>
                  <a:lnTo>
                    <a:pt x="33" y="0"/>
                  </a:lnTo>
                  <a:close/>
                </a:path>
              </a:pathLst>
            </a:custGeom>
            <a:solidFill>
              <a:srgbClr val="1D4748">
                <a:alpha val="49803"/>
              </a:srgb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5" name="Google Shape;395;p38"/>
            <p:cNvSpPr/>
            <p:nvPr/>
          </p:nvSpPr>
          <p:spPr>
            <a:xfrm>
              <a:off x="4012977"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5" y="778"/>
                    <a:pt x="196" y="792"/>
                  </a:cubicBezTo>
                  <a:cubicBezTo>
                    <a:pt x="196" y="777"/>
                    <a:pt x="196" y="777"/>
                    <a:pt x="196" y="777"/>
                  </a:cubicBezTo>
                  <a:cubicBezTo>
                    <a:pt x="196" y="761"/>
                    <a:pt x="208"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7"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396" name="Google Shape;396;p38"/>
          <p:cNvGrpSpPr/>
          <p:nvPr/>
        </p:nvGrpSpPr>
        <p:grpSpPr>
          <a:xfrm>
            <a:off x="5065779" y="1261319"/>
            <a:ext cx="995743" cy="1922585"/>
            <a:chOff x="6658156" y="1859503"/>
            <a:chExt cx="1422400" cy="2746375"/>
          </a:xfrm>
        </p:grpSpPr>
        <p:sp>
          <p:nvSpPr>
            <p:cNvPr id="397" name="Google Shape;397;p38"/>
            <p:cNvSpPr/>
            <p:nvPr/>
          </p:nvSpPr>
          <p:spPr>
            <a:xfrm>
              <a:off x="7253727" y="4231228"/>
              <a:ext cx="231775" cy="374650"/>
            </a:xfrm>
            <a:custGeom>
              <a:rect b="b" l="l" r="r" t="t"/>
              <a:pathLst>
                <a:path extrusionOk="0" h="118" w="73">
                  <a:moveTo>
                    <a:pt x="53" y="0"/>
                  </a:moveTo>
                  <a:cubicBezTo>
                    <a:pt x="53" y="71"/>
                    <a:pt x="53" y="71"/>
                    <a:pt x="53" y="71"/>
                  </a:cubicBezTo>
                  <a:cubicBezTo>
                    <a:pt x="69" y="71"/>
                    <a:pt x="69" y="71"/>
                    <a:pt x="69" y="71"/>
                  </a:cubicBezTo>
                  <a:cubicBezTo>
                    <a:pt x="70" y="71"/>
                    <a:pt x="72" y="72"/>
                    <a:pt x="72" y="73"/>
                  </a:cubicBezTo>
                  <a:cubicBezTo>
                    <a:pt x="73" y="75"/>
                    <a:pt x="73" y="76"/>
                    <a:pt x="72" y="77"/>
                  </a:cubicBezTo>
                  <a:cubicBezTo>
                    <a:pt x="36" y="118"/>
                    <a:pt x="36" y="118"/>
                    <a:pt x="36" y="118"/>
                  </a:cubicBezTo>
                  <a:cubicBezTo>
                    <a:pt x="1" y="77"/>
                    <a:pt x="1" y="77"/>
                    <a:pt x="1" y="77"/>
                  </a:cubicBezTo>
                  <a:cubicBezTo>
                    <a:pt x="0" y="76"/>
                    <a:pt x="0" y="75"/>
                    <a:pt x="0" y="73"/>
                  </a:cubicBezTo>
                  <a:cubicBezTo>
                    <a:pt x="1" y="72"/>
                    <a:pt x="2" y="71"/>
                    <a:pt x="4" y="71"/>
                  </a:cubicBezTo>
                  <a:cubicBezTo>
                    <a:pt x="20" y="71"/>
                    <a:pt x="20" y="71"/>
                    <a:pt x="20" y="71"/>
                  </a:cubicBezTo>
                  <a:cubicBezTo>
                    <a:pt x="20" y="0"/>
                    <a:pt x="20" y="0"/>
                    <a:pt x="20" y="0"/>
                  </a:cubicBezTo>
                  <a:lnTo>
                    <a:pt x="5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8" name="Google Shape;398;p38"/>
            <p:cNvSpPr/>
            <p:nvPr/>
          </p:nvSpPr>
          <p:spPr>
            <a:xfrm>
              <a:off x="7317227" y="4231228"/>
              <a:ext cx="104775" cy="79375"/>
            </a:xfrm>
            <a:custGeom>
              <a:rect b="b" l="l" r="r" t="t"/>
              <a:pathLst>
                <a:path extrusionOk="0" h="25" w="33">
                  <a:moveTo>
                    <a:pt x="33" y="0"/>
                  </a:moveTo>
                  <a:cubicBezTo>
                    <a:pt x="33" y="25"/>
                    <a:pt x="33" y="25"/>
                    <a:pt x="33" y="25"/>
                  </a:cubicBezTo>
                  <a:cubicBezTo>
                    <a:pt x="28" y="22"/>
                    <a:pt x="22" y="20"/>
                    <a:pt x="16" y="20"/>
                  </a:cubicBezTo>
                  <a:cubicBezTo>
                    <a:pt x="10" y="20"/>
                    <a:pt x="5" y="22"/>
                    <a:pt x="0" y="25"/>
                  </a:cubicBezTo>
                  <a:cubicBezTo>
                    <a:pt x="0" y="0"/>
                    <a:pt x="0" y="0"/>
                    <a:pt x="0" y="0"/>
                  </a:cubicBezTo>
                  <a:lnTo>
                    <a:pt x="3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9" name="Google Shape;399;p38"/>
            <p:cNvSpPr/>
            <p:nvPr/>
          </p:nvSpPr>
          <p:spPr>
            <a:xfrm>
              <a:off x="6658156" y="1859503"/>
              <a:ext cx="1422400" cy="2514600"/>
            </a:xfrm>
            <a:custGeom>
              <a:rect b="b" l="l" r="r" t="t"/>
              <a:pathLst>
                <a:path extrusionOk="0" h="792" w="448">
                  <a:moveTo>
                    <a:pt x="224" y="0"/>
                  </a:moveTo>
                  <a:cubicBezTo>
                    <a:pt x="101"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40" y="749"/>
                    <a:pt x="252" y="761"/>
                    <a:pt x="252" y="777"/>
                  </a:cubicBezTo>
                  <a:cubicBezTo>
                    <a:pt x="252" y="792"/>
                    <a:pt x="252" y="792"/>
                    <a:pt x="252" y="792"/>
                  </a:cubicBezTo>
                  <a:cubicBezTo>
                    <a:pt x="363"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400" name="Google Shape;400;p38"/>
          <p:cNvGrpSpPr/>
          <p:nvPr/>
        </p:nvGrpSpPr>
        <p:grpSpPr>
          <a:xfrm>
            <a:off x="7049663" y="1261319"/>
            <a:ext cx="995743" cy="1922585"/>
            <a:chOff x="9303334" y="1859503"/>
            <a:chExt cx="1422400" cy="2746375"/>
          </a:xfrm>
        </p:grpSpPr>
        <p:sp>
          <p:nvSpPr>
            <p:cNvPr id="401" name="Google Shape;401;p38"/>
            <p:cNvSpPr/>
            <p:nvPr/>
          </p:nvSpPr>
          <p:spPr>
            <a:xfrm>
              <a:off x="9900234"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02" name="Google Shape;402;p38"/>
            <p:cNvSpPr/>
            <p:nvPr/>
          </p:nvSpPr>
          <p:spPr>
            <a:xfrm>
              <a:off x="9963734"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03" name="Google Shape;403;p38"/>
            <p:cNvSpPr/>
            <p:nvPr/>
          </p:nvSpPr>
          <p:spPr>
            <a:xfrm>
              <a:off x="9303334"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sp>
        <p:nvSpPr>
          <p:cNvPr id="404" name="Google Shape;404;p38"/>
          <p:cNvSpPr txBox="1"/>
          <p:nvPr/>
        </p:nvSpPr>
        <p:spPr>
          <a:xfrm>
            <a:off x="3129711"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0.878</a:t>
            </a:r>
            <a:endParaRPr sz="2400">
              <a:solidFill>
                <a:srgbClr val="7F7F7F"/>
              </a:solidFill>
              <a:latin typeface="Arial"/>
              <a:ea typeface="Arial"/>
              <a:cs typeface="Arial"/>
              <a:sym typeface="Arial"/>
            </a:endParaRPr>
          </a:p>
        </p:txBody>
      </p:sp>
      <p:sp>
        <p:nvSpPr>
          <p:cNvPr id="405" name="Google Shape;405;p38"/>
          <p:cNvSpPr txBox="1"/>
          <p:nvPr/>
        </p:nvSpPr>
        <p:spPr>
          <a:xfrm>
            <a:off x="5113594"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E30000"/>
                </a:solidFill>
                <a:latin typeface="Arial"/>
                <a:ea typeface="Arial"/>
                <a:cs typeface="Arial"/>
                <a:sym typeface="Arial"/>
              </a:rPr>
              <a:t>0.891</a:t>
            </a:r>
            <a:endParaRPr sz="2400">
              <a:solidFill>
                <a:srgbClr val="E30000"/>
              </a:solidFill>
              <a:latin typeface="Arial"/>
              <a:ea typeface="Arial"/>
              <a:cs typeface="Arial"/>
              <a:sym typeface="Arial"/>
            </a:endParaRPr>
          </a:p>
        </p:txBody>
      </p:sp>
      <p:sp>
        <p:nvSpPr>
          <p:cNvPr id="406" name="Google Shape;406;p38"/>
          <p:cNvSpPr txBox="1"/>
          <p:nvPr/>
        </p:nvSpPr>
        <p:spPr>
          <a:xfrm>
            <a:off x="7097478"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0.890</a:t>
            </a:r>
            <a:endParaRPr sz="2400">
              <a:solidFill>
                <a:srgbClr val="7F7F7F"/>
              </a:solidFill>
              <a:latin typeface="Arial"/>
              <a:ea typeface="Arial"/>
              <a:cs typeface="Arial"/>
              <a:sym typeface="Arial"/>
            </a:endParaRPr>
          </a:p>
        </p:txBody>
      </p:sp>
      <p:sp>
        <p:nvSpPr>
          <p:cNvPr id="407" name="Google Shape;407;p38"/>
          <p:cNvSpPr/>
          <p:nvPr/>
        </p:nvSpPr>
        <p:spPr>
          <a:xfrm>
            <a:off x="1200202"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90-10</a:t>
            </a:r>
            <a:endParaRPr b="1" i="0" sz="1200" u="none" cap="none" strike="noStrike">
              <a:solidFill>
                <a:srgbClr val="3F3F3F"/>
              </a:solidFill>
              <a:latin typeface="Arial"/>
              <a:ea typeface="Arial"/>
              <a:cs typeface="Arial"/>
              <a:sym typeface="Arial"/>
            </a:endParaRPr>
          </a:p>
        </p:txBody>
      </p:sp>
      <p:sp>
        <p:nvSpPr>
          <p:cNvPr id="408" name="Google Shape;408;p38"/>
          <p:cNvSpPr/>
          <p:nvPr/>
        </p:nvSpPr>
        <p:spPr>
          <a:xfrm>
            <a:off x="3207098"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80-20</a:t>
            </a:r>
            <a:endParaRPr b="1" i="0" sz="1200" u="none" cap="none" strike="noStrike">
              <a:solidFill>
                <a:srgbClr val="3F3F3F"/>
              </a:solidFill>
              <a:latin typeface="Arial"/>
              <a:ea typeface="Arial"/>
              <a:cs typeface="Arial"/>
              <a:sym typeface="Arial"/>
            </a:endParaRPr>
          </a:p>
        </p:txBody>
      </p:sp>
      <p:sp>
        <p:nvSpPr>
          <p:cNvPr id="409" name="Google Shape;409;p38"/>
          <p:cNvSpPr/>
          <p:nvPr/>
        </p:nvSpPr>
        <p:spPr>
          <a:xfrm>
            <a:off x="5213688"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25-75</a:t>
            </a:r>
            <a:endParaRPr b="1" i="0" sz="1200" u="none" cap="none" strike="noStrike">
              <a:solidFill>
                <a:srgbClr val="3F3F3F"/>
              </a:solidFill>
              <a:latin typeface="Arial"/>
              <a:ea typeface="Arial"/>
              <a:cs typeface="Arial"/>
              <a:sym typeface="Arial"/>
            </a:endParaRPr>
          </a:p>
        </p:txBody>
      </p:sp>
      <p:sp>
        <p:nvSpPr>
          <p:cNvPr id="410" name="Google Shape;410;p38"/>
          <p:cNvSpPr/>
          <p:nvPr/>
        </p:nvSpPr>
        <p:spPr>
          <a:xfrm>
            <a:off x="7219973"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70-30</a:t>
            </a:r>
            <a:endParaRPr b="1" i="0" sz="1200" u="none" cap="none" strike="noStrike">
              <a:solidFill>
                <a:srgbClr val="3F3F3F"/>
              </a:solidFill>
              <a:latin typeface="Arial"/>
              <a:ea typeface="Arial"/>
              <a:cs typeface="Arial"/>
              <a:sym typeface="Arial"/>
            </a:endParaRPr>
          </a:p>
        </p:txBody>
      </p:sp>
      <p:grpSp>
        <p:nvGrpSpPr>
          <p:cNvPr id="411" name="Google Shape;411;p38"/>
          <p:cNvGrpSpPr/>
          <p:nvPr/>
        </p:nvGrpSpPr>
        <p:grpSpPr>
          <a:xfrm>
            <a:off x="0" y="180099"/>
            <a:ext cx="9144000" cy="4963401"/>
            <a:chOff x="0" y="240132"/>
            <a:chExt cx="12192000" cy="6617868"/>
          </a:xfrm>
        </p:grpSpPr>
        <p:sp>
          <p:nvSpPr>
            <p:cNvPr id="412" name="Google Shape;412;p38"/>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3" name="Google Shape;413;p38"/>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14" name="Google Shape;414;p38"/>
            <p:cNvSpPr txBox="1"/>
            <p:nvPr/>
          </p:nvSpPr>
          <p:spPr>
            <a:xfrm>
              <a:off x="4220596" y="240132"/>
              <a:ext cx="384873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RANDOM FOREST</a:t>
              </a:r>
              <a:endParaRPr sz="1800">
                <a:solidFill>
                  <a:srgbClr val="3F3F3F"/>
                </a:solidFill>
                <a:latin typeface="Arial"/>
                <a:ea typeface="Arial"/>
                <a:cs typeface="Arial"/>
                <a:sym typeface="Arial"/>
              </a:endParaRPr>
            </a:p>
          </p:txBody>
        </p:sp>
      </p:grpSp>
      <p:sp>
        <p:nvSpPr>
          <p:cNvPr id="415" name="Google Shape;415;p38"/>
          <p:cNvSpPr txBox="1"/>
          <p:nvPr/>
        </p:nvSpPr>
        <p:spPr>
          <a:xfrm>
            <a:off x="1199674" y="1597343"/>
            <a:ext cx="948690" cy="49911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rgbClr val="7F7F7F"/>
                </a:solidFill>
                <a:latin typeface="Arial"/>
                <a:ea typeface="Arial"/>
                <a:cs typeface="Arial"/>
                <a:sym typeface="Arial"/>
              </a:rPr>
              <a:t>0.887</a:t>
            </a:r>
            <a:endParaRPr sz="2400">
              <a:solidFill>
                <a:srgbClr val="7F7F7F"/>
              </a:solidFill>
              <a:latin typeface="Arial"/>
              <a:ea typeface="Arial"/>
              <a:cs typeface="Arial"/>
              <a:sym typeface="Arial"/>
            </a:endParaRPr>
          </a:p>
        </p:txBody>
      </p:sp>
      <p:sp>
        <p:nvSpPr>
          <p:cNvPr id="416" name="Google Shape;416;p38"/>
          <p:cNvSpPr txBox="1"/>
          <p:nvPr/>
        </p:nvSpPr>
        <p:spPr>
          <a:xfrm>
            <a:off x="3661410" y="3981450"/>
            <a:ext cx="3115627"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SPLIT</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9"/>
          <p:cNvSpPr/>
          <p:nvPr/>
        </p:nvSpPr>
        <p:spPr>
          <a:xfrm>
            <a:off x="2496242" y="2096168"/>
            <a:ext cx="237835" cy="178367"/>
          </a:xfrm>
          <a:custGeom>
            <a:rect b="b" l="l" r="r" t="t"/>
            <a:pathLst>
              <a:path extrusionOk="0" h="254794" w="339741">
                <a:moveTo>
                  <a:pt x="202025" y="0"/>
                </a:moveTo>
                <a:cubicBezTo>
                  <a:pt x="207979" y="0"/>
                  <a:pt x="214329" y="2382"/>
                  <a:pt x="219091" y="7144"/>
                </a:cubicBezTo>
                <a:cubicBezTo>
                  <a:pt x="339741" y="127794"/>
                  <a:pt x="339741" y="127794"/>
                  <a:pt x="339741" y="127794"/>
                </a:cubicBezTo>
                <a:cubicBezTo>
                  <a:pt x="219091" y="245269"/>
                  <a:pt x="219091" y="245269"/>
                  <a:pt x="219091" y="245269"/>
                </a:cubicBezTo>
                <a:cubicBezTo>
                  <a:pt x="215916" y="251619"/>
                  <a:pt x="209566" y="254794"/>
                  <a:pt x="203216" y="254794"/>
                </a:cubicBezTo>
                <a:cubicBezTo>
                  <a:pt x="196866" y="254794"/>
                  <a:pt x="190516" y="251619"/>
                  <a:pt x="187341" y="245269"/>
                </a:cubicBezTo>
                <a:cubicBezTo>
                  <a:pt x="177816" y="238919"/>
                  <a:pt x="177816" y="223044"/>
                  <a:pt x="187341" y="213519"/>
                </a:cubicBezTo>
                <a:cubicBezTo>
                  <a:pt x="273066" y="127794"/>
                  <a:pt x="273066" y="127794"/>
                  <a:pt x="273066" y="127794"/>
                </a:cubicBezTo>
                <a:cubicBezTo>
                  <a:pt x="187341" y="42069"/>
                  <a:pt x="187341" y="42069"/>
                  <a:pt x="187341" y="42069"/>
                </a:cubicBezTo>
                <a:cubicBezTo>
                  <a:pt x="177816" y="32544"/>
                  <a:pt x="177816" y="16669"/>
                  <a:pt x="187341" y="7144"/>
                </a:cubicBezTo>
                <a:cubicBezTo>
                  <a:pt x="190516" y="2382"/>
                  <a:pt x="196072" y="0"/>
                  <a:pt x="202025" y="0"/>
                </a:cubicBezTo>
                <a:close/>
                <a:moveTo>
                  <a:pt x="22007" y="0"/>
                </a:moveTo>
                <a:cubicBezTo>
                  <a:pt x="28295" y="0"/>
                  <a:pt x="34583" y="2382"/>
                  <a:pt x="39299" y="7144"/>
                </a:cubicBezTo>
                <a:cubicBezTo>
                  <a:pt x="158766" y="127794"/>
                  <a:pt x="158766" y="127794"/>
                  <a:pt x="158766" y="127794"/>
                </a:cubicBezTo>
                <a:cubicBezTo>
                  <a:pt x="39299" y="245269"/>
                  <a:pt x="39299" y="245269"/>
                  <a:pt x="39299" y="245269"/>
                </a:cubicBezTo>
                <a:cubicBezTo>
                  <a:pt x="36155" y="251619"/>
                  <a:pt x="29867" y="254794"/>
                  <a:pt x="23579" y="254794"/>
                </a:cubicBezTo>
                <a:cubicBezTo>
                  <a:pt x="17291" y="254794"/>
                  <a:pt x="11004" y="251619"/>
                  <a:pt x="4716" y="245269"/>
                </a:cubicBezTo>
                <a:cubicBezTo>
                  <a:pt x="-1572" y="238919"/>
                  <a:pt x="-1572" y="223044"/>
                  <a:pt x="4716" y="213519"/>
                </a:cubicBezTo>
                <a:cubicBezTo>
                  <a:pt x="92745" y="127794"/>
                  <a:pt x="92745" y="127794"/>
                  <a:pt x="92745" y="127794"/>
                </a:cubicBezTo>
                <a:cubicBezTo>
                  <a:pt x="4716" y="42069"/>
                  <a:pt x="4716" y="42069"/>
                  <a:pt x="4716" y="42069"/>
                </a:cubicBezTo>
                <a:cubicBezTo>
                  <a:pt x="-1572" y="32544"/>
                  <a:pt x="-1572" y="16669"/>
                  <a:pt x="4716" y="7144"/>
                </a:cubicBezTo>
                <a:cubicBezTo>
                  <a:pt x="9432" y="2382"/>
                  <a:pt x="15720" y="0"/>
                  <a:pt x="220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22" name="Google Shape;422;p39"/>
          <p:cNvSpPr/>
          <p:nvPr/>
        </p:nvSpPr>
        <p:spPr>
          <a:xfrm>
            <a:off x="4479541" y="2096168"/>
            <a:ext cx="238378" cy="178367"/>
          </a:xfrm>
          <a:custGeom>
            <a:rect b="b" l="l" r="r" t="t"/>
            <a:pathLst>
              <a:path extrusionOk="0" h="254794" w="340519">
                <a:moveTo>
                  <a:pt x="205582" y="0"/>
                </a:moveTo>
                <a:cubicBezTo>
                  <a:pt x="211932" y="0"/>
                  <a:pt x="218282" y="2381"/>
                  <a:pt x="223044" y="7144"/>
                </a:cubicBezTo>
                <a:cubicBezTo>
                  <a:pt x="340519" y="127794"/>
                  <a:pt x="340519" y="127794"/>
                  <a:pt x="340519" y="127794"/>
                </a:cubicBezTo>
                <a:cubicBezTo>
                  <a:pt x="223044" y="245269"/>
                  <a:pt x="223044" y="245269"/>
                  <a:pt x="223044" y="245269"/>
                </a:cubicBezTo>
                <a:cubicBezTo>
                  <a:pt x="216694" y="251619"/>
                  <a:pt x="210344" y="254794"/>
                  <a:pt x="203994" y="254794"/>
                </a:cubicBezTo>
                <a:cubicBezTo>
                  <a:pt x="200819" y="254794"/>
                  <a:pt x="194469"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9232" y="0"/>
                  <a:pt x="205582" y="0"/>
                </a:cubicBezTo>
                <a:close/>
                <a:moveTo>
                  <a:pt x="24607" y="0"/>
                </a:moveTo>
                <a:cubicBezTo>
                  <a:pt x="30957" y="0"/>
                  <a:pt x="37307" y="2381"/>
                  <a:pt x="42069" y="7144"/>
                </a:cubicBezTo>
                <a:cubicBezTo>
                  <a:pt x="159544" y="127794"/>
                  <a:pt x="159544" y="127794"/>
                  <a:pt x="159544" y="127794"/>
                </a:cubicBezTo>
                <a:cubicBezTo>
                  <a:pt x="42069" y="245269"/>
                  <a:pt x="42069" y="245269"/>
                  <a:pt x="42069" y="245269"/>
                </a:cubicBezTo>
                <a:cubicBezTo>
                  <a:pt x="35719" y="251619"/>
                  <a:pt x="29369" y="254794"/>
                  <a:pt x="23019" y="254794"/>
                </a:cubicBezTo>
                <a:cubicBezTo>
                  <a:pt x="16669" y="254794"/>
                  <a:pt x="13494"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8257" y="0"/>
                  <a:pt x="24607"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23" name="Google Shape;423;p39"/>
          <p:cNvSpPr/>
          <p:nvPr/>
        </p:nvSpPr>
        <p:spPr>
          <a:xfrm>
            <a:off x="6463426" y="2096168"/>
            <a:ext cx="238378" cy="178367"/>
          </a:xfrm>
          <a:custGeom>
            <a:rect b="b" l="l" r="r" t="t"/>
            <a:pathLst>
              <a:path extrusionOk="0" h="254794" w="340519">
                <a:moveTo>
                  <a:pt x="203994" y="0"/>
                </a:moveTo>
                <a:cubicBezTo>
                  <a:pt x="209550" y="0"/>
                  <a:pt x="215107" y="2381"/>
                  <a:pt x="219869" y="7144"/>
                </a:cubicBezTo>
                <a:cubicBezTo>
                  <a:pt x="340519" y="127794"/>
                  <a:pt x="340519" y="127794"/>
                  <a:pt x="340519" y="127794"/>
                </a:cubicBezTo>
                <a:cubicBezTo>
                  <a:pt x="219869" y="245269"/>
                  <a:pt x="219869" y="245269"/>
                  <a:pt x="219869" y="245269"/>
                </a:cubicBezTo>
                <a:cubicBezTo>
                  <a:pt x="216694" y="251619"/>
                  <a:pt x="210344" y="254794"/>
                  <a:pt x="203994" y="254794"/>
                </a:cubicBezTo>
                <a:cubicBezTo>
                  <a:pt x="197644" y="254794"/>
                  <a:pt x="191294"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8438" y="0"/>
                  <a:pt x="203994" y="0"/>
                </a:cubicBezTo>
                <a:close/>
                <a:moveTo>
                  <a:pt x="23019" y="0"/>
                </a:moveTo>
                <a:cubicBezTo>
                  <a:pt x="28576" y="0"/>
                  <a:pt x="34132" y="2381"/>
                  <a:pt x="38894" y="7144"/>
                </a:cubicBezTo>
                <a:cubicBezTo>
                  <a:pt x="159544" y="127794"/>
                  <a:pt x="159544" y="127794"/>
                  <a:pt x="159544" y="127794"/>
                </a:cubicBezTo>
                <a:cubicBezTo>
                  <a:pt x="38894" y="245269"/>
                  <a:pt x="38894" y="245269"/>
                  <a:pt x="38894" y="245269"/>
                </a:cubicBezTo>
                <a:cubicBezTo>
                  <a:pt x="35719" y="251619"/>
                  <a:pt x="29369" y="254794"/>
                  <a:pt x="23019" y="254794"/>
                </a:cubicBezTo>
                <a:cubicBezTo>
                  <a:pt x="16669" y="254794"/>
                  <a:pt x="10319"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7463" y="0"/>
                  <a:pt x="23019"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nvGrpSpPr>
          <p:cNvPr id="424" name="Google Shape;424;p39"/>
          <p:cNvGrpSpPr/>
          <p:nvPr/>
        </p:nvGrpSpPr>
        <p:grpSpPr>
          <a:xfrm>
            <a:off x="1098594" y="1261319"/>
            <a:ext cx="995744" cy="1922585"/>
            <a:chOff x="1368576" y="1859503"/>
            <a:chExt cx="1422400" cy="2746375"/>
          </a:xfrm>
        </p:grpSpPr>
        <p:sp>
          <p:nvSpPr>
            <p:cNvPr id="425" name="Google Shape;425;p39"/>
            <p:cNvSpPr/>
            <p:nvPr/>
          </p:nvSpPr>
          <p:spPr>
            <a:xfrm>
              <a:off x="1965476"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26" name="Google Shape;426;p39"/>
            <p:cNvSpPr/>
            <p:nvPr/>
          </p:nvSpPr>
          <p:spPr>
            <a:xfrm>
              <a:off x="2028976"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27" name="Google Shape;427;p39"/>
            <p:cNvSpPr/>
            <p:nvPr/>
          </p:nvSpPr>
          <p:spPr>
            <a:xfrm>
              <a:off x="1368576"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428" name="Google Shape;428;p39"/>
          <p:cNvGrpSpPr/>
          <p:nvPr/>
        </p:nvGrpSpPr>
        <p:grpSpPr>
          <a:xfrm>
            <a:off x="3081895" y="1261319"/>
            <a:ext cx="995744" cy="1922585"/>
            <a:chOff x="4012977" y="1859503"/>
            <a:chExt cx="1422400" cy="2746375"/>
          </a:xfrm>
        </p:grpSpPr>
        <p:sp>
          <p:nvSpPr>
            <p:cNvPr id="429" name="Google Shape;429;p39"/>
            <p:cNvSpPr/>
            <p:nvPr/>
          </p:nvSpPr>
          <p:spPr>
            <a:xfrm>
              <a:off x="4608808" y="4231228"/>
              <a:ext cx="231775" cy="374650"/>
            </a:xfrm>
            <a:custGeom>
              <a:rect b="b" l="l" r="r" t="t"/>
              <a:pathLst>
                <a:path extrusionOk="0" h="118" w="73">
                  <a:moveTo>
                    <a:pt x="53" y="0"/>
                  </a:moveTo>
                  <a:cubicBezTo>
                    <a:pt x="53" y="71"/>
                    <a:pt x="53" y="71"/>
                    <a:pt x="53" y="71"/>
                  </a:cubicBezTo>
                  <a:cubicBezTo>
                    <a:pt x="69" y="71"/>
                    <a:pt x="69" y="71"/>
                    <a:pt x="69" y="71"/>
                  </a:cubicBezTo>
                  <a:cubicBezTo>
                    <a:pt x="71" y="71"/>
                    <a:pt x="72" y="72"/>
                    <a:pt x="73" y="73"/>
                  </a:cubicBezTo>
                  <a:cubicBezTo>
                    <a:pt x="73" y="75"/>
                    <a:pt x="73" y="76"/>
                    <a:pt x="72" y="77"/>
                  </a:cubicBezTo>
                  <a:cubicBezTo>
                    <a:pt x="37" y="118"/>
                    <a:pt x="37" y="118"/>
                    <a:pt x="37" y="118"/>
                  </a:cubicBezTo>
                  <a:cubicBezTo>
                    <a:pt x="1" y="77"/>
                    <a:pt x="1" y="77"/>
                    <a:pt x="1" y="77"/>
                  </a:cubicBezTo>
                  <a:cubicBezTo>
                    <a:pt x="0" y="76"/>
                    <a:pt x="0" y="75"/>
                    <a:pt x="1" y="73"/>
                  </a:cubicBezTo>
                  <a:cubicBezTo>
                    <a:pt x="1" y="72"/>
                    <a:pt x="3" y="71"/>
                    <a:pt x="4" y="71"/>
                  </a:cubicBezTo>
                  <a:cubicBezTo>
                    <a:pt x="20" y="71"/>
                    <a:pt x="20" y="71"/>
                    <a:pt x="20" y="71"/>
                  </a:cubicBezTo>
                  <a:cubicBezTo>
                    <a:pt x="20" y="0"/>
                    <a:pt x="20" y="0"/>
                    <a:pt x="20" y="0"/>
                  </a:cubicBezTo>
                  <a:lnTo>
                    <a:pt x="53"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30" name="Google Shape;430;p39"/>
            <p:cNvSpPr/>
            <p:nvPr/>
          </p:nvSpPr>
          <p:spPr>
            <a:xfrm>
              <a:off x="4672308" y="4231228"/>
              <a:ext cx="104775" cy="79375"/>
            </a:xfrm>
            <a:custGeom>
              <a:rect b="b" l="l" r="r" t="t"/>
              <a:pathLst>
                <a:path extrusionOk="0" h="25" w="33">
                  <a:moveTo>
                    <a:pt x="33" y="0"/>
                  </a:moveTo>
                  <a:cubicBezTo>
                    <a:pt x="33" y="25"/>
                    <a:pt x="33" y="25"/>
                    <a:pt x="33" y="25"/>
                  </a:cubicBezTo>
                  <a:cubicBezTo>
                    <a:pt x="28" y="22"/>
                    <a:pt x="23" y="20"/>
                    <a:pt x="17" y="20"/>
                  </a:cubicBezTo>
                  <a:cubicBezTo>
                    <a:pt x="11" y="20"/>
                    <a:pt x="5" y="22"/>
                    <a:pt x="0" y="25"/>
                  </a:cubicBezTo>
                  <a:cubicBezTo>
                    <a:pt x="0" y="0"/>
                    <a:pt x="0" y="0"/>
                    <a:pt x="0" y="0"/>
                  </a:cubicBezTo>
                  <a:lnTo>
                    <a:pt x="33" y="0"/>
                  </a:lnTo>
                  <a:close/>
                </a:path>
              </a:pathLst>
            </a:custGeom>
            <a:solidFill>
              <a:srgbClr val="1D4748">
                <a:alpha val="49803"/>
              </a:srgb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31" name="Google Shape;431;p39"/>
            <p:cNvSpPr/>
            <p:nvPr/>
          </p:nvSpPr>
          <p:spPr>
            <a:xfrm>
              <a:off x="4012977"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5" y="778"/>
                    <a:pt x="196" y="792"/>
                  </a:cubicBezTo>
                  <a:cubicBezTo>
                    <a:pt x="196" y="777"/>
                    <a:pt x="196" y="777"/>
                    <a:pt x="196" y="777"/>
                  </a:cubicBezTo>
                  <a:cubicBezTo>
                    <a:pt x="196" y="761"/>
                    <a:pt x="208"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7"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432" name="Google Shape;432;p39"/>
          <p:cNvGrpSpPr/>
          <p:nvPr/>
        </p:nvGrpSpPr>
        <p:grpSpPr>
          <a:xfrm>
            <a:off x="5065779" y="1261319"/>
            <a:ext cx="995743" cy="1922585"/>
            <a:chOff x="6658156" y="1859503"/>
            <a:chExt cx="1422400" cy="2746375"/>
          </a:xfrm>
        </p:grpSpPr>
        <p:sp>
          <p:nvSpPr>
            <p:cNvPr id="433" name="Google Shape;433;p39"/>
            <p:cNvSpPr/>
            <p:nvPr/>
          </p:nvSpPr>
          <p:spPr>
            <a:xfrm>
              <a:off x="7253727" y="4231228"/>
              <a:ext cx="231775" cy="374650"/>
            </a:xfrm>
            <a:custGeom>
              <a:rect b="b" l="l" r="r" t="t"/>
              <a:pathLst>
                <a:path extrusionOk="0" h="118" w="73">
                  <a:moveTo>
                    <a:pt x="53" y="0"/>
                  </a:moveTo>
                  <a:cubicBezTo>
                    <a:pt x="53" y="71"/>
                    <a:pt x="53" y="71"/>
                    <a:pt x="53" y="71"/>
                  </a:cubicBezTo>
                  <a:cubicBezTo>
                    <a:pt x="69" y="71"/>
                    <a:pt x="69" y="71"/>
                    <a:pt x="69" y="71"/>
                  </a:cubicBezTo>
                  <a:cubicBezTo>
                    <a:pt x="70" y="71"/>
                    <a:pt x="72" y="72"/>
                    <a:pt x="72" y="73"/>
                  </a:cubicBezTo>
                  <a:cubicBezTo>
                    <a:pt x="73" y="75"/>
                    <a:pt x="73" y="76"/>
                    <a:pt x="72" y="77"/>
                  </a:cubicBezTo>
                  <a:cubicBezTo>
                    <a:pt x="36" y="118"/>
                    <a:pt x="36" y="118"/>
                    <a:pt x="36" y="118"/>
                  </a:cubicBezTo>
                  <a:cubicBezTo>
                    <a:pt x="1" y="77"/>
                    <a:pt x="1" y="77"/>
                    <a:pt x="1" y="77"/>
                  </a:cubicBezTo>
                  <a:cubicBezTo>
                    <a:pt x="0" y="76"/>
                    <a:pt x="0" y="75"/>
                    <a:pt x="0" y="73"/>
                  </a:cubicBezTo>
                  <a:cubicBezTo>
                    <a:pt x="1" y="72"/>
                    <a:pt x="2" y="71"/>
                    <a:pt x="4" y="71"/>
                  </a:cubicBezTo>
                  <a:cubicBezTo>
                    <a:pt x="20" y="71"/>
                    <a:pt x="20" y="71"/>
                    <a:pt x="20" y="71"/>
                  </a:cubicBezTo>
                  <a:cubicBezTo>
                    <a:pt x="20" y="0"/>
                    <a:pt x="20" y="0"/>
                    <a:pt x="20" y="0"/>
                  </a:cubicBezTo>
                  <a:lnTo>
                    <a:pt x="5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34" name="Google Shape;434;p39"/>
            <p:cNvSpPr/>
            <p:nvPr/>
          </p:nvSpPr>
          <p:spPr>
            <a:xfrm>
              <a:off x="7317227" y="4231228"/>
              <a:ext cx="104775" cy="79375"/>
            </a:xfrm>
            <a:custGeom>
              <a:rect b="b" l="l" r="r" t="t"/>
              <a:pathLst>
                <a:path extrusionOk="0" h="25" w="33">
                  <a:moveTo>
                    <a:pt x="33" y="0"/>
                  </a:moveTo>
                  <a:cubicBezTo>
                    <a:pt x="33" y="25"/>
                    <a:pt x="33" y="25"/>
                    <a:pt x="33" y="25"/>
                  </a:cubicBezTo>
                  <a:cubicBezTo>
                    <a:pt x="28" y="22"/>
                    <a:pt x="22" y="20"/>
                    <a:pt x="16" y="20"/>
                  </a:cubicBezTo>
                  <a:cubicBezTo>
                    <a:pt x="10" y="20"/>
                    <a:pt x="5" y="22"/>
                    <a:pt x="0" y="25"/>
                  </a:cubicBezTo>
                  <a:cubicBezTo>
                    <a:pt x="0" y="0"/>
                    <a:pt x="0" y="0"/>
                    <a:pt x="0" y="0"/>
                  </a:cubicBezTo>
                  <a:lnTo>
                    <a:pt x="3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35" name="Google Shape;435;p39"/>
            <p:cNvSpPr/>
            <p:nvPr/>
          </p:nvSpPr>
          <p:spPr>
            <a:xfrm>
              <a:off x="6658156" y="1859503"/>
              <a:ext cx="1422400" cy="2514600"/>
            </a:xfrm>
            <a:custGeom>
              <a:rect b="b" l="l" r="r" t="t"/>
              <a:pathLst>
                <a:path extrusionOk="0" h="792" w="448">
                  <a:moveTo>
                    <a:pt x="224" y="0"/>
                  </a:moveTo>
                  <a:cubicBezTo>
                    <a:pt x="101"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40" y="749"/>
                    <a:pt x="252" y="761"/>
                    <a:pt x="252" y="777"/>
                  </a:cubicBezTo>
                  <a:cubicBezTo>
                    <a:pt x="252" y="792"/>
                    <a:pt x="252" y="792"/>
                    <a:pt x="252" y="792"/>
                  </a:cubicBezTo>
                  <a:cubicBezTo>
                    <a:pt x="363"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436" name="Google Shape;436;p39"/>
          <p:cNvGrpSpPr/>
          <p:nvPr/>
        </p:nvGrpSpPr>
        <p:grpSpPr>
          <a:xfrm>
            <a:off x="7049663" y="1261319"/>
            <a:ext cx="995743" cy="1922585"/>
            <a:chOff x="9303334" y="1859503"/>
            <a:chExt cx="1422400" cy="2746375"/>
          </a:xfrm>
        </p:grpSpPr>
        <p:sp>
          <p:nvSpPr>
            <p:cNvPr id="437" name="Google Shape;437;p39"/>
            <p:cNvSpPr/>
            <p:nvPr/>
          </p:nvSpPr>
          <p:spPr>
            <a:xfrm>
              <a:off x="9900234"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38" name="Google Shape;438;p39"/>
            <p:cNvSpPr/>
            <p:nvPr/>
          </p:nvSpPr>
          <p:spPr>
            <a:xfrm>
              <a:off x="9963734"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39" name="Google Shape;439;p39"/>
            <p:cNvSpPr/>
            <p:nvPr/>
          </p:nvSpPr>
          <p:spPr>
            <a:xfrm>
              <a:off x="9303334"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sp>
        <p:nvSpPr>
          <p:cNvPr id="440" name="Google Shape;440;p39"/>
          <p:cNvSpPr txBox="1"/>
          <p:nvPr/>
        </p:nvSpPr>
        <p:spPr>
          <a:xfrm>
            <a:off x="3129711"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0.885</a:t>
            </a:r>
            <a:endParaRPr sz="2400">
              <a:solidFill>
                <a:srgbClr val="7F7F7F"/>
              </a:solidFill>
              <a:latin typeface="Arial"/>
              <a:ea typeface="Arial"/>
              <a:cs typeface="Arial"/>
              <a:sym typeface="Arial"/>
            </a:endParaRPr>
          </a:p>
        </p:txBody>
      </p:sp>
      <p:sp>
        <p:nvSpPr>
          <p:cNvPr id="441" name="Google Shape;441;p39"/>
          <p:cNvSpPr txBox="1"/>
          <p:nvPr/>
        </p:nvSpPr>
        <p:spPr>
          <a:xfrm>
            <a:off x="5113594"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chemeClr val="dk1"/>
                </a:solidFill>
                <a:latin typeface="Arial"/>
                <a:ea typeface="Arial"/>
                <a:cs typeface="Arial"/>
                <a:sym typeface="Arial"/>
              </a:rPr>
              <a:t>0.885</a:t>
            </a:r>
            <a:endParaRPr sz="2400">
              <a:solidFill>
                <a:schemeClr val="dk1"/>
              </a:solidFill>
              <a:latin typeface="Arial"/>
              <a:ea typeface="Arial"/>
              <a:cs typeface="Arial"/>
              <a:sym typeface="Arial"/>
            </a:endParaRPr>
          </a:p>
        </p:txBody>
      </p:sp>
      <p:sp>
        <p:nvSpPr>
          <p:cNvPr id="442" name="Google Shape;442;p39"/>
          <p:cNvSpPr txBox="1"/>
          <p:nvPr/>
        </p:nvSpPr>
        <p:spPr>
          <a:xfrm>
            <a:off x="7097478"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0.877</a:t>
            </a:r>
            <a:endParaRPr sz="2400">
              <a:solidFill>
                <a:srgbClr val="7F7F7F"/>
              </a:solidFill>
              <a:latin typeface="Arial"/>
              <a:ea typeface="Arial"/>
              <a:cs typeface="Arial"/>
              <a:sym typeface="Arial"/>
            </a:endParaRPr>
          </a:p>
        </p:txBody>
      </p:sp>
      <p:sp>
        <p:nvSpPr>
          <p:cNvPr id="443" name="Google Shape;443;p39"/>
          <p:cNvSpPr/>
          <p:nvPr/>
        </p:nvSpPr>
        <p:spPr>
          <a:xfrm>
            <a:off x="1200202"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90-10</a:t>
            </a:r>
            <a:endParaRPr b="1" i="0" sz="1200" u="none" cap="none" strike="noStrike">
              <a:solidFill>
                <a:srgbClr val="3F3F3F"/>
              </a:solidFill>
              <a:latin typeface="Arial"/>
              <a:ea typeface="Arial"/>
              <a:cs typeface="Arial"/>
              <a:sym typeface="Arial"/>
            </a:endParaRPr>
          </a:p>
        </p:txBody>
      </p:sp>
      <p:sp>
        <p:nvSpPr>
          <p:cNvPr id="444" name="Google Shape;444;p39"/>
          <p:cNvSpPr/>
          <p:nvPr/>
        </p:nvSpPr>
        <p:spPr>
          <a:xfrm>
            <a:off x="3207098"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80-20</a:t>
            </a:r>
            <a:endParaRPr b="1" i="0" sz="1200" u="none" cap="none" strike="noStrike">
              <a:solidFill>
                <a:srgbClr val="3F3F3F"/>
              </a:solidFill>
              <a:latin typeface="Arial"/>
              <a:ea typeface="Arial"/>
              <a:cs typeface="Arial"/>
              <a:sym typeface="Arial"/>
            </a:endParaRPr>
          </a:p>
        </p:txBody>
      </p:sp>
      <p:sp>
        <p:nvSpPr>
          <p:cNvPr id="445" name="Google Shape;445;p39"/>
          <p:cNvSpPr/>
          <p:nvPr/>
        </p:nvSpPr>
        <p:spPr>
          <a:xfrm>
            <a:off x="5213688"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25-75</a:t>
            </a:r>
            <a:endParaRPr b="1" i="0" sz="1200" u="none" cap="none" strike="noStrike">
              <a:solidFill>
                <a:srgbClr val="3F3F3F"/>
              </a:solidFill>
              <a:latin typeface="Arial"/>
              <a:ea typeface="Arial"/>
              <a:cs typeface="Arial"/>
              <a:sym typeface="Arial"/>
            </a:endParaRPr>
          </a:p>
        </p:txBody>
      </p:sp>
      <p:sp>
        <p:nvSpPr>
          <p:cNvPr id="446" name="Google Shape;446;p39"/>
          <p:cNvSpPr/>
          <p:nvPr/>
        </p:nvSpPr>
        <p:spPr>
          <a:xfrm>
            <a:off x="7219973" y="3286211"/>
            <a:ext cx="819106" cy="25288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70-30</a:t>
            </a:r>
            <a:endParaRPr b="1" i="0" sz="1200" u="none" cap="none" strike="noStrike">
              <a:solidFill>
                <a:srgbClr val="3F3F3F"/>
              </a:solidFill>
              <a:latin typeface="Arial"/>
              <a:ea typeface="Arial"/>
              <a:cs typeface="Arial"/>
              <a:sym typeface="Arial"/>
            </a:endParaRPr>
          </a:p>
        </p:txBody>
      </p:sp>
      <p:grpSp>
        <p:nvGrpSpPr>
          <p:cNvPr id="447" name="Google Shape;447;p39"/>
          <p:cNvGrpSpPr/>
          <p:nvPr/>
        </p:nvGrpSpPr>
        <p:grpSpPr>
          <a:xfrm>
            <a:off x="-83820" y="180099"/>
            <a:ext cx="9144000" cy="4963401"/>
            <a:chOff x="0" y="240132"/>
            <a:chExt cx="12192000" cy="6617868"/>
          </a:xfrm>
        </p:grpSpPr>
        <p:sp>
          <p:nvSpPr>
            <p:cNvPr id="448" name="Google Shape;448;p39"/>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49" name="Google Shape;449;p39"/>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50" name="Google Shape;450;p39"/>
            <p:cNvSpPr txBox="1"/>
            <p:nvPr/>
          </p:nvSpPr>
          <p:spPr>
            <a:xfrm>
              <a:off x="5617279" y="240132"/>
              <a:ext cx="105537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KNN</a:t>
              </a:r>
              <a:endParaRPr sz="1800">
                <a:solidFill>
                  <a:srgbClr val="3F3F3F"/>
                </a:solidFill>
                <a:latin typeface="Arial"/>
                <a:ea typeface="Arial"/>
                <a:cs typeface="Arial"/>
                <a:sym typeface="Arial"/>
              </a:endParaRPr>
            </a:p>
          </p:txBody>
        </p:sp>
      </p:grpSp>
      <p:sp>
        <p:nvSpPr>
          <p:cNvPr id="451" name="Google Shape;451;p39"/>
          <p:cNvSpPr txBox="1"/>
          <p:nvPr/>
        </p:nvSpPr>
        <p:spPr>
          <a:xfrm>
            <a:off x="1199674" y="1597343"/>
            <a:ext cx="948690" cy="49911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rgbClr val="E30000"/>
                </a:solidFill>
                <a:latin typeface="Arial"/>
                <a:ea typeface="Arial"/>
                <a:cs typeface="Arial"/>
                <a:sym typeface="Arial"/>
              </a:rPr>
              <a:t>0.887</a:t>
            </a:r>
            <a:endParaRPr sz="2400">
              <a:solidFill>
                <a:srgbClr val="E30000"/>
              </a:solidFill>
              <a:latin typeface="Arial"/>
              <a:ea typeface="Arial"/>
              <a:cs typeface="Arial"/>
              <a:sym typeface="Arial"/>
            </a:endParaRPr>
          </a:p>
        </p:txBody>
      </p:sp>
      <p:sp>
        <p:nvSpPr>
          <p:cNvPr id="452" name="Google Shape;452;p39"/>
          <p:cNvSpPr txBox="1"/>
          <p:nvPr/>
        </p:nvSpPr>
        <p:spPr>
          <a:xfrm>
            <a:off x="3661410" y="3981450"/>
            <a:ext cx="3115627"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SPLIT</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0"/>
          <p:cNvSpPr/>
          <p:nvPr/>
        </p:nvSpPr>
        <p:spPr>
          <a:xfrm>
            <a:off x="0" y="1363028"/>
            <a:ext cx="4326255" cy="294322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58" name="Google Shape;458;p40"/>
          <p:cNvSpPr txBox="1"/>
          <p:nvPr/>
        </p:nvSpPr>
        <p:spPr>
          <a:xfrm>
            <a:off x="4173141" y="858675"/>
            <a:ext cx="797719"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3F3F3F"/>
                </a:solidFill>
                <a:latin typeface="Arial"/>
                <a:ea typeface="Arial"/>
                <a:cs typeface="Arial"/>
                <a:sym typeface="Arial"/>
              </a:rPr>
              <a:t>SVM</a:t>
            </a:r>
            <a:endParaRPr sz="2400">
              <a:solidFill>
                <a:srgbClr val="3F3F3F"/>
              </a:solidFill>
              <a:latin typeface="Arial"/>
              <a:ea typeface="Arial"/>
              <a:cs typeface="Arial"/>
              <a:sym typeface="Arial"/>
            </a:endParaRPr>
          </a:p>
        </p:txBody>
      </p:sp>
      <p:sp>
        <p:nvSpPr>
          <p:cNvPr id="459" name="Google Shape;459;p40"/>
          <p:cNvSpPr txBox="1"/>
          <p:nvPr/>
        </p:nvSpPr>
        <p:spPr>
          <a:xfrm>
            <a:off x="3412796" y="532973"/>
            <a:ext cx="2387741" cy="32570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rgbClr val="7F7F7F"/>
              </a:solidFill>
              <a:latin typeface="Arial"/>
              <a:ea typeface="Arial"/>
              <a:cs typeface="Arial"/>
              <a:sym typeface="Arial"/>
            </a:endParaRPr>
          </a:p>
        </p:txBody>
      </p:sp>
      <p:sp>
        <p:nvSpPr>
          <p:cNvPr id="460" name="Google Shape;460;p40"/>
          <p:cNvSpPr/>
          <p:nvPr/>
        </p:nvSpPr>
        <p:spPr>
          <a:xfrm>
            <a:off x="425768" y="2818448"/>
            <a:ext cx="3512820" cy="259556"/>
          </a:xfrm>
          <a:prstGeom prst="rect">
            <a:avLst/>
          </a:prstGeom>
          <a:noFill/>
          <a:ln>
            <a:noFill/>
          </a:ln>
        </p:spPr>
        <p:txBody>
          <a:bodyPr anchorCtr="0" anchor="t" bIns="34275" lIns="68575" spcFirstLastPara="1" rIns="68575" wrap="square" tIns="34275">
            <a:noAutofit/>
          </a:bodyPr>
          <a:lstStyle/>
          <a:p>
            <a:pPr indent="0" lvl="0" marL="0" marR="0" rtl="0" algn="l">
              <a:lnSpc>
                <a:spcPct val="83333"/>
              </a:lnSpc>
              <a:spcBef>
                <a:spcPts val="0"/>
              </a:spcBef>
              <a:spcAft>
                <a:spcPts val="0"/>
              </a:spcAft>
              <a:buNone/>
            </a:pPr>
            <a:r>
              <a:rPr b="1" lang="en-GB" sz="1800">
                <a:solidFill>
                  <a:schemeClr val="lt1"/>
                </a:solidFill>
                <a:latin typeface="Arial"/>
                <a:ea typeface="Arial"/>
                <a:cs typeface="Arial"/>
                <a:sym typeface="Arial"/>
              </a:rPr>
              <a:t>ACCURACY SCORE = 0.885</a:t>
            </a:r>
            <a:endParaRPr b="1" sz="1800">
              <a:solidFill>
                <a:schemeClr val="lt1"/>
              </a:solidFill>
              <a:latin typeface="Arial"/>
              <a:ea typeface="Arial"/>
              <a:cs typeface="Arial"/>
              <a:sym typeface="Arial"/>
            </a:endParaRPr>
          </a:p>
        </p:txBody>
      </p:sp>
      <p:sp>
        <p:nvSpPr>
          <p:cNvPr id="461" name="Google Shape;461;p40"/>
          <p:cNvSpPr txBox="1"/>
          <p:nvPr/>
        </p:nvSpPr>
        <p:spPr>
          <a:xfrm>
            <a:off x="4572000" y="1589722"/>
            <a:ext cx="4359116" cy="220218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A support vector machine (SVM) is a type of supervised learning algorithm used in machine learning to solve classification and regression tasks; SVMs are particularly good at solving binary classification problems, which require classifying the elements of a data set into two groups.</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250"/>
                                        <p:tgtEl>
                                          <p:spTgt spid="460"/>
                                        </p:tgtEl>
                                        <p:attrNameLst>
                                          <p:attrName>ppt_w</p:attrName>
                                        </p:attrNameLst>
                                      </p:cBhvr>
                                      <p:tavLst>
                                        <p:tav fmla="" tm="0">
                                          <p:val>
                                            <p:strVal val="0"/>
                                          </p:val>
                                        </p:tav>
                                        <p:tav fmla="" tm="100000">
                                          <p:val>
                                            <p:strVal val="#ppt_w"/>
                                          </p:val>
                                        </p:tav>
                                      </p:tavLst>
                                    </p:anim>
                                    <p:anim calcmode="lin" valueType="num">
                                      <p:cBhvr additive="base">
                                        <p:cTn dur="250"/>
                                        <p:tgtEl>
                                          <p:spTgt spid="46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1"/>
          <p:cNvSpPr txBox="1"/>
          <p:nvPr/>
        </p:nvSpPr>
        <p:spPr>
          <a:xfrm>
            <a:off x="5163518" y="956864"/>
            <a:ext cx="1746409" cy="43767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400">
                <a:solidFill>
                  <a:srgbClr val="3F3F3F"/>
                </a:solidFill>
                <a:latin typeface="Arial"/>
                <a:ea typeface="Arial"/>
                <a:cs typeface="Arial"/>
                <a:sym typeface="Arial"/>
              </a:rPr>
              <a:t>BOOSTING</a:t>
            </a:r>
            <a:endParaRPr sz="2400">
              <a:solidFill>
                <a:srgbClr val="3F3F3F"/>
              </a:solidFill>
              <a:latin typeface="Arial"/>
              <a:ea typeface="Arial"/>
              <a:cs typeface="Arial"/>
              <a:sym typeface="Arial"/>
            </a:endParaRPr>
          </a:p>
        </p:txBody>
      </p:sp>
      <p:sp>
        <p:nvSpPr>
          <p:cNvPr id="467" name="Google Shape;467;p41"/>
          <p:cNvSpPr txBox="1"/>
          <p:nvPr/>
        </p:nvSpPr>
        <p:spPr>
          <a:xfrm>
            <a:off x="5163518" y="1500472"/>
            <a:ext cx="3234972" cy="1029176"/>
          </a:xfrm>
          <a:prstGeom prst="rect">
            <a:avLst/>
          </a:prstGeom>
          <a:noFill/>
          <a:ln>
            <a:noFill/>
          </a:ln>
        </p:spPr>
        <p:txBody>
          <a:bodyPr anchorCtr="0" anchor="t" bIns="34275" lIns="68550" spcFirstLastPara="1" rIns="68550" wrap="square" tIns="34275">
            <a:spAutoFit/>
          </a:bodyPr>
          <a:lstStyle/>
          <a:p>
            <a:pPr indent="0" lvl="0" marL="0" marR="0" rtl="0" algn="l">
              <a:lnSpc>
                <a:spcPct val="142857"/>
              </a:lnSpc>
              <a:spcBef>
                <a:spcPts val="0"/>
              </a:spcBef>
              <a:spcAft>
                <a:spcPts val="0"/>
              </a:spcAft>
              <a:buClr>
                <a:srgbClr val="7F7F7F"/>
              </a:buClr>
              <a:buSzPts val="1100"/>
              <a:buFont typeface="Arial"/>
              <a:buNone/>
            </a:pPr>
            <a:r>
              <a:rPr b="0" i="0" lang="en-GB" sz="1100" u="none" cap="none" strike="noStrike">
                <a:solidFill>
                  <a:srgbClr val="7F7F7F"/>
                </a:solidFill>
                <a:latin typeface="Arial"/>
                <a:ea typeface="Arial"/>
                <a:cs typeface="Arial"/>
                <a:sym typeface="Arial"/>
              </a:rPr>
              <a:t>Boosting converts a system of weak learners into a single strong learning system. For example, to identify the cat image, it combines a weak learner that guesses for pointy ears and another learner that guesses for cat-shaped eyes.</a:t>
            </a:r>
            <a:endParaRPr b="0" i="0" sz="1100" u="none" cap="none" strike="noStrike">
              <a:solidFill>
                <a:srgbClr val="7F7F7F"/>
              </a:solidFill>
              <a:latin typeface="Arial"/>
              <a:ea typeface="Arial"/>
              <a:cs typeface="Arial"/>
              <a:sym typeface="Arial"/>
            </a:endParaRPr>
          </a:p>
        </p:txBody>
      </p:sp>
      <p:sp>
        <p:nvSpPr>
          <p:cNvPr id="468" name="Google Shape;468;p41"/>
          <p:cNvSpPr txBox="1"/>
          <p:nvPr/>
        </p:nvSpPr>
        <p:spPr>
          <a:xfrm>
            <a:off x="5163517" y="2569436"/>
            <a:ext cx="592690"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400">
                <a:solidFill>
                  <a:schemeClr val="accent1"/>
                </a:solidFill>
                <a:latin typeface="Arial"/>
                <a:ea typeface="Arial"/>
                <a:cs typeface="Arial"/>
                <a:sym typeface="Arial"/>
              </a:rPr>
              <a:t>01</a:t>
            </a:r>
            <a:endParaRPr sz="2400">
              <a:solidFill>
                <a:schemeClr val="accent1"/>
              </a:solidFill>
              <a:latin typeface="Arial"/>
              <a:ea typeface="Arial"/>
              <a:cs typeface="Arial"/>
              <a:sym typeface="Arial"/>
            </a:endParaRPr>
          </a:p>
        </p:txBody>
      </p:sp>
      <p:sp>
        <p:nvSpPr>
          <p:cNvPr id="469" name="Google Shape;469;p41"/>
          <p:cNvSpPr txBox="1"/>
          <p:nvPr/>
        </p:nvSpPr>
        <p:spPr>
          <a:xfrm>
            <a:off x="5163502" y="3769043"/>
            <a:ext cx="592455" cy="38576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accent1"/>
                </a:solidFill>
                <a:latin typeface="Arial"/>
                <a:ea typeface="Arial"/>
                <a:cs typeface="Arial"/>
                <a:sym typeface="Arial"/>
              </a:rPr>
              <a:t>02</a:t>
            </a:r>
            <a:endParaRPr sz="2400">
              <a:solidFill>
                <a:schemeClr val="accent1"/>
              </a:solidFill>
              <a:latin typeface="Arial"/>
              <a:ea typeface="Arial"/>
              <a:cs typeface="Arial"/>
              <a:sym typeface="Arial"/>
            </a:endParaRPr>
          </a:p>
        </p:txBody>
      </p:sp>
      <p:sp>
        <p:nvSpPr>
          <p:cNvPr id="470" name="Google Shape;470;p41"/>
          <p:cNvSpPr/>
          <p:nvPr/>
        </p:nvSpPr>
        <p:spPr>
          <a:xfrm>
            <a:off x="5756208" y="2791301"/>
            <a:ext cx="2682791" cy="836771"/>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AdaBoost, short for Adaptive Boosting, is an ensemble machine learning algorithm that can be used in a wide variety of classification and regression tasks.</a:t>
            </a:r>
            <a:endParaRPr sz="900">
              <a:solidFill>
                <a:srgbClr val="7F7F7F"/>
              </a:solidFill>
              <a:latin typeface="Arial"/>
              <a:ea typeface="Arial"/>
              <a:cs typeface="Arial"/>
              <a:sym typeface="Arial"/>
            </a:endParaRPr>
          </a:p>
        </p:txBody>
      </p:sp>
      <p:sp>
        <p:nvSpPr>
          <p:cNvPr id="471" name="Google Shape;471;p41"/>
          <p:cNvSpPr/>
          <p:nvPr/>
        </p:nvSpPr>
        <p:spPr>
          <a:xfrm>
            <a:off x="5756434" y="2528411"/>
            <a:ext cx="2443639" cy="28194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400"/>
              <a:buFont typeface="Arial"/>
              <a:buNone/>
            </a:pPr>
            <a:r>
              <a:rPr b="1" i="0" lang="en-GB" sz="1400" u="none" cap="none" strike="noStrike">
                <a:solidFill>
                  <a:srgbClr val="3F3F3F"/>
                </a:solidFill>
                <a:latin typeface="Arial"/>
                <a:ea typeface="Arial"/>
                <a:cs typeface="Arial"/>
                <a:sym typeface="Arial"/>
              </a:rPr>
              <a:t>ADA BOOSTING</a:t>
            </a:r>
            <a:endParaRPr b="1" i="0" sz="1400" u="none" cap="none" strike="noStrike">
              <a:solidFill>
                <a:srgbClr val="3F3F3F"/>
              </a:solidFill>
              <a:latin typeface="Arial"/>
              <a:ea typeface="Arial"/>
              <a:cs typeface="Arial"/>
              <a:sym typeface="Arial"/>
            </a:endParaRPr>
          </a:p>
        </p:txBody>
      </p:sp>
      <p:sp>
        <p:nvSpPr>
          <p:cNvPr id="472" name="Google Shape;472;p41"/>
          <p:cNvSpPr/>
          <p:nvPr/>
        </p:nvSpPr>
        <p:spPr>
          <a:xfrm>
            <a:off x="5756434" y="4110514"/>
            <a:ext cx="2682716" cy="517207"/>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XGBoost is a boosting algorithm that uses bagging, which trains multiple decision trees and then combines the results. </a:t>
            </a:r>
            <a:endParaRPr sz="900">
              <a:solidFill>
                <a:srgbClr val="7F7F7F"/>
              </a:solidFill>
              <a:latin typeface="Arial"/>
              <a:ea typeface="Arial"/>
              <a:cs typeface="Arial"/>
              <a:sym typeface="Arial"/>
            </a:endParaRPr>
          </a:p>
        </p:txBody>
      </p:sp>
      <p:sp>
        <p:nvSpPr>
          <p:cNvPr id="473" name="Google Shape;473;p41"/>
          <p:cNvSpPr/>
          <p:nvPr/>
        </p:nvSpPr>
        <p:spPr>
          <a:xfrm>
            <a:off x="5756434" y="3768566"/>
            <a:ext cx="1976914" cy="45243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400"/>
              <a:buFont typeface="Arial"/>
              <a:buNone/>
            </a:pPr>
            <a:r>
              <a:rPr b="1" i="0" lang="en-GB" sz="1400" u="none" cap="none" strike="noStrike">
                <a:solidFill>
                  <a:srgbClr val="3F3F3F"/>
                </a:solidFill>
                <a:latin typeface="Arial"/>
                <a:ea typeface="Arial"/>
                <a:cs typeface="Arial"/>
                <a:sym typeface="Arial"/>
              </a:rPr>
              <a:t>XGBOOST</a:t>
            </a:r>
            <a:endParaRPr b="1" i="0" sz="1400" u="none" cap="none" strike="noStrike">
              <a:solidFill>
                <a:srgbClr val="3F3F3F"/>
              </a:solidFill>
              <a:latin typeface="Arial"/>
              <a:ea typeface="Arial"/>
              <a:cs typeface="Arial"/>
              <a:sym typeface="Arial"/>
            </a:endParaRPr>
          </a:p>
        </p:txBody>
      </p:sp>
      <p:pic>
        <p:nvPicPr>
          <p:cNvPr descr="boost" id="474" name="Google Shape;474;p41"/>
          <p:cNvPicPr preferRelativeResize="0"/>
          <p:nvPr/>
        </p:nvPicPr>
        <p:blipFill rotWithShape="1">
          <a:blip r:embed="rId3">
            <a:alphaModFix/>
          </a:blip>
          <a:srcRect b="0" l="0" r="0" t="0"/>
          <a:stretch/>
        </p:blipFill>
        <p:spPr>
          <a:xfrm>
            <a:off x="611505" y="997744"/>
            <a:ext cx="3533775" cy="3897154"/>
          </a:xfrm>
          <a:prstGeom prst="rect">
            <a:avLst/>
          </a:prstGeom>
          <a:noFill/>
          <a:ln>
            <a:noFill/>
          </a:ln>
        </p:spPr>
      </p:pic>
      <p:sp>
        <p:nvSpPr>
          <p:cNvPr id="475" name="Google Shape;475;p41"/>
          <p:cNvSpPr/>
          <p:nvPr/>
        </p:nvSpPr>
        <p:spPr>
          <a:xfrm rot="5400000">
            <a:off x="-1761584" y="1761586"/>
            <a:ext cx="5172353" cy="1649185"/>
          </a:xfrm>
          <a:prstGeom prst="rect">
            <a:avLst/>
          </a:prstGeom>
          <a:gradFill>
            <a:gsLst>
              <a:gs pos="0">
                <a:srgbClr val="3C746B"/>
              </a:gs>
              <a:gs pos="50000">
                <a:srgbClr val="56A89B"/>
              </a:gs>
              <a:gs pos="100000">
                <a:srgbClr val="68CABA"/>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250"/>
                                        <p:tgtEl>
                                          <p:spTgt spid="471"/>
                                        </p:tgtEl>
                                        <p:attrNameLst>
                                          <p:attrName>ppt_w</p:attrName>
                                        </p:attrNameLst>
                                      </p:cBhvr>
                                      <p:tavLst>
                                        <p:tav fmla="" tm="0">
                                          <p:val>
                                            <p:strVal val="0"/>
                                          </p:val>
                                        </p:tav>
                                        <p:tav fmla="" tm="100000">
                                          <p:val>
                                            <p:strVal val="#ppt_w"/>
                                          </p:val>
                                        </p:tav>
                                      </p:tavLst>
                                    </p:anim>
                                    <p:anim calcmode="lin" valueType="num">
                                      <p:cBhvr additive="base">
                                        <p:cTn dur="250"/>
                                        <p:tgtEl>
                                          <p:spTgt spid="471"/>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250"/>
                                        <p:tgtEl>
                                          <p:spTgt spid="470"/>
                                        </p:tgtEl>
                                        <p:attrNameLst>
                                          <p:attrName>ppt_w</p:attrName>
                                        </p:attrNameLst>
                                      </p:cBhvr>
                                      <p:tavLst>
                                        <p:tav fmla="" tm="0">
                                          <p:val>
                                            <p:strVal val="0"/>
                                          </p:val>
                                        </p:tav>
                                        <p:tav fmla="" tm="100000">
                                          <p:val>
                                            <p:strVal val="#ppt_w"/>
                                          </p:val>
                                        </p:tav>
                                      </p:tavLst>
                                    </p:anim>
                                    <p:anim calcmode="lin" valueType="num">
                                      <p:cBhvr additive="base">
                                        <p:cTn dur="250"/>
                                        <p:tgtEl>
                                          <p:spTgt spid="47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250"/>
                                        <p:tgtEl>
                                          <p:spTgt spid="473"/>
                                        </p:tgtEl>
                                        <p:attrNameLst>
                                          <p:attrName>ppt_w</p:attrName>
                                        </p:attrNameLst>
                                      </p:cBhvr>
                                      <p:tavLst>
                                        <p:tav fmla="" tm="0">
                                          <p:val>
                                            <p:strVal val="0"/>
                                          </p:val>
                                        </p:tav>
                                        <p:tav fmla="" tm="100000">
                                          <p:val>
                                            <p:strVal val="#ppt_w"/>
                                          </p:val>
                                        </p:tav>
                                      </p:tavLst>
                                    </p:anim>
                                    <p:anim calcmode="lin" valueType="num">
                                      <p:cBhvr additive="base">
                                        <p:cTn dur="250"/>
                                        <p:tgtEl>
                                          <p:spTgt spid="473"/>
                                        </p:tgtEl>
                                        <p:attrNameLst>
                                          <p:attrName>ppt_h</p:attrName>
                                        </p:attrNameLst>
                                      </p:cBhvr>
                                      <p:tavLst>
                                        <p:tav fmla="" tm="0">
                                          <p:val>
                                            <p:strVal val="0"/>
                                          </p:val>
                                        </p:tav>
                                        <p:tav fmla="" tm="100000">
                                          <p:val>
                                            <p:strVal val="#ppt_h"/>
                                          </p:val>
                                        </p:tav>
                                      </p:tavLst>
                                    </p:anim>
                                  </p:childTnLst>
                                </p:cTn>
                              </p:par>
                            </p:childTnLst>
                          </p:cTn>
                        </p:par>
                        <p:par>
                          <p:cTn fill="hold">
                            <p:stCondLst>
                              <p:cond delay="1250"/>
                            </p:stCondLst>
                            <p:childTnLst>
                              <p:par>
                                <p:cTn fill="hold" nodeType="afterEffect" presetClass="entr" presetID="23" presetSubtype="16">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250"/>
                                        <p:tgtEl>
                                          <p:spTgt spid="472"/>
                                        </p:tgtEl>
                                        <p:attrNameLst>
                                          <p:attrName>ppt_w</p:attrName>
                                        </p:attrNameLst>
                                      </p:cBhvr>
                                      <p:tavLst>
                                        <p:tav fmla="" tm="0">
                                          <p:val>
                                            <p:strVal val="0"/>
                                          </p:val>
                                        </p:tav>
                                        <p:tav fmla="" tm="100000">
                                          <p:val>
                                            <p:strVal val="#ppt_w"/>
                                          </p:val>
                                        </p:tav>
                                      </p:tavLst>
                                    </p:anim>
                                    <p:anim calcmode="lin" valueType="num">
                                      <p:cBhvr additive="base">
                                        <p:cTn dur="250"/>
                                        <p:tgtEl>
                                          <p:spTgt spid="4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grpSp>
        <p:nvGrpSpPr>
          <p:cNvPr id="480" name="Google Shape;480;p42"/>
          <p:cNvGrpSpPr/>
          <p:nvPr/>
        </p:nvGrpSpPr>
        <p:grpSpPr>
          <a:xfrm>
            <a:off x="4831633" y="1171737"/>
            <a:ext cx="3384309" cy="3384740"/>
            <a:chOff x="6953133" y="2033856"/>
            <a:chExt cx="10863125" cy="10864508"/>
          </a:xfrm>
        </p:grpSpPr>
        <p:sp>
          <p:nvSpPr>
            <p:cNvPr id="481" name="Google Shape;481;p42"/>
            <p:cNvSpPr/>
            <p:nvPr/>
          </p:nvSpPr>
          <p:spPr>
            <a:xfrm rot="-2202532">
              <a:off x="9000026" y="2948401"/>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482" name="Google Shape;482;p42"/>
            <p:cNvSpPr/>
            <p:nvPr/>
          </p:nvSpPr>
          <p:spPr>
            <a:xfrm rot="3202081">
              <a:off x="12255036" y="4039640"/>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483" name="Google Shape;483;p42"/>
            <p:cNvSpPr/>
            <p:nvPr/>
          </p:nvSpPr>
          <p:spPr>
            <a:xfrm rot="8579122">
              <a:off x="11157827" y="7300735"/>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484" name="Google Shape;484;p42"/>
            <p:cNvSpPr/>
            <p:nvPr/>
          </p:nvSpPr>
          <p:spPr>
            <a:xfrm rot="-7621736">
              <a:off x="7903330" y="6233611"/>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485" name="Google Shape;485;p42"/>
            <p:cNvSpPr txBox="1"/>
            <p:nvPr/>
          </p:nvSpPr>
          <p:spPr>
            <a:xfrm>
              <a:off x="9841414" y="3516812"/>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D</a:t>
              </a:r>
              <a:endParaRPr b="1" sz="5000">
                <a:solidFill>
                  <a:schemeClr val="lt1"/>
                </a:solidFill>
                <a:latin typeface="Arial"/>
                <a:ea typeface="Arial"/>
                <a:cs typeface="Arial"/>
                <a:sym typeface="Arial"/>
              </a:endParaRPr>
            </a:p>
          </p:txBody>
        </p:sp>
        <p:sp>
          <p:nvSpPr>
            <p:cNvPr id="486" name="Google Shape;486;p42"/>
            <p:cNvSpPr txBox="1"/>
            <p:nvPr/>
          </p:nvSpPr>
          <p:spPr>
            <a:xfrm>
              <a:off x="13251876" y="4810898"/>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A</a:t>
              </a:r>
              <a:endParaRPr b="1" sz="5000">
                <a:solidFill>
                  <a:schemeClr val="lt1"/>
                </a:solidFill>
                <a:latin typeface="Arial"/>
                <a:ea typeface="Arial"/>
                <a:cs typeface="Arial"/>
                <a:sym typeface="Arial"/>
              </a:endParaRPr>
            </a:p>
          </p:txBody>
        </p:sp>
        <p:sp>
          <p:nvSpPr>
            <p:cNvPr id="487" name="Google Shape;487;p42"/>
            <p:cNvSpPr txBox="1"/>
            <p:nvPr/>
          </p:nvSpPr>
          <p:spPr>
            <a:xfrm>
              <a:off x="11964099" y="8359756"/>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B</a:t>
              </a:r>
              <a:endParaRPr b="1" sz="5000">
                <a:solidFill>
                  <a:schemeClr val="lt1"/>
                </a:solidFill>
                <a:latin typeface="Arial"/>
                <a:ea typeface="Arial"/>
                <a:cs typeface="Arial"/>
                <a:sym typeface="Arial"/>
              </a:endParaRPr>
            </a:p>
          </p:txBody>
        </p:sp>
        <p:sp>
          <p:nvSpPr>
            <p:cNvPr id="488" name="Google Shape;488;p42"/>
            <p:cNvSpPr txBox="1"/>
            <p:nvPr/>
          </p:nvSpPr>
          <p:spPr>
            <a:xfrm>
              <a:off x="8613885" y="7071281"/>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A</a:t>
              </a:r>
              <a:endParaRPr b="1" sz="5000">
                <a:solidFill>
                  <a:schemeClr val="lt1"/>
                </a:solidFill>
                <a:latin typeface="Arial"/>
                <a:ea typeface="Arial"/>
                <a:cs typeface="Arial"/>
                <a:sym typeface="Arial"/>
              </a:endParaRPr>
            </a:p>
          </p:txBody>
        </p:sp>
      </p:grpSp>
      <p:grpSp>
        <p:nvGrpSpPr>
          <p:cNvPr id="489" name="Google Shape;489;p42"/>
          <p:cNvGrpSpPr/>
          <p:nvPr/>
        </p:nvGrpSpPr>
        <p:grpSpPr>
          <a:xfrm>
            <a:off x="0" y="180099"/>
            <a:ext cx="9144000" cy="4963401"/>
            <a:chOff x="0" y="240132"/>
            <a:chExt cx="12192000" cy="6617868"/>
          </a:xfrm>
        </p:grpSpPr>
        <p:sp>
          <p:nvSpPr>
            <p:cNvPr id="490" name="Google Shape;490;p42"/>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1" name="Google Shape;491;p42"/>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492" name="Google Shape;492;p42"/>
            <p:cNvSpPr txBox="1"/>
            <p:nvPr/>
          </p:nvSpPr>
          <p:spPr>
            <a:xfrm>
              <a:off x="4445386" y="240132"/>
              <a:ext cx="339915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ADA BOOSTING</a:t>
              </a:r>
              <a:endParaRPr sz="1800">
                <a:solidFill>
                  <a:srgbClr val="3F3F3F"/>
                </a:solidFill>
                <a:latin typeface="Arial"/>
                <a:ea typeface="Arial"/>
                <a:cs typeface="Arial"/>
                <a:sym typeface="Arial"/>
              </a:endParaRPr>
            </a:p>
          </p:txBody>
        </p:sp>
      </p:grpSp>
      <p:graphicFrame>
        <p:nvGraphicFramePr>
          <p:cNvPr id="493" name="Google Shape;493;p42"/>
          <p:cNvGraphicFramePr/>
          <p:nvPr/>
        </p:nvGraphicFramePr>
        <p:xfrm>
          <a:off x="491014" y="947738"/>
          <a:ext cx="3000000" cy="3000000"/>
        </p:xfrm>
        <a:graphic>
          <a:graphicData uri="http://schemas.openxmlformats.org/drawingml/2006/table">
            <a:tbl>
              <a:tblPr bandRow="1" firstRow="1">
                <a:noFill/>
                <a:tableStyleId>{11C5D0B4-A7D8-4560-9F9A-F4151BEF2360}</a:tableStyleId>
              </a:tblPr>
              <a:tblGrid>
                <a:gridCol w="1730700"/>
                <a:gridCol w="2506975"/>
              </a:tblGrid>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TRAIN TEST SPLIT</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SCORE</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90-10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0.907</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80-20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0.908</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75-25</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0.908</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70-30</a:t>
                      </a:r>
                      <a:endParaRPr sz="1800" u="none" cap="none" strike="noStrike"/>
                    </a:p>
                  </a:txBody>
                  <a:tcPr marT="34300" marB="34300" marR="68600" marL="68600"/>
                </a:tc>
                <a:tc>
                  <a:txBody>
                    <a:bodyPr/>
                    <a:lstStyle/>
                    <a:p>
                      <a:pPr indent="0" lvl="0" marL="0" marR="0" rtl="0" algn="l">
                        <a:spcBef>
                          <a:spcPts val="0"/>
                        </a:spcBef>
                        <a:spcAft>
                          <a:spcPts val="0"/>
                        </a:spcAft>
                        <a:buClr>
                          <a:srgbClr val="E30000"/>
                        </a:buClr>
                        <a:buSzPts val="1800"/>
                        <a:buFont typeface="Arial"/>
                        <a:buNone/>
                      </a:pPr>
                      <a:r>
                        <a:rPr lang="en-GB" sz="1800" u="none" cap="none" strike="noStrike">
                          <a:solidFill>
                            <a:srgbClr val="E30000"/>
                          </a:solidFill>
                        </a:rPr>
                        <a:t>0.912</a:t>
                      </a:r>
                      <a:endParaRPr sz="1800" u="none" cap="none" strike="noStrike">
                        <a:solidFill>
                          <a:srgbClr val="E30000"/>
                        </a:solidFill>
                      </a:endParaRPr>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65-35</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0.910</a:t>
                      </a:r>
                      <a:endParaRPr sz="1800" u="none" cap="none" strike="noStrike"/>
                    </a:p>
                  </a:txBody>
                  <a:tcPr marT="34300" marB="34300" marR="68600" marL="686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pSp>
        <p:nvGrpSpPr>
          <p:cNvPr id="498" name="Google Shape;498;p43"/>
          <p:cNvGrpSpPr/>
          <p:nvPr/>
        </p:nvGrpSpPr>
        <p:grpSpPr>
          <a:xfrm>
            <a:off x="4831633" y="1171737"/>
            <a:ext cx="3384309" cy="3384740"/>
            <a:chOff x="6953133" y="2033856"/>
            <a:chExt cx="10863125" cy="10864508"/>
          </a:xfrm>
        </p:grpSpPr>
        <p:sp>
          <p:nvSpPr>
            <p:cNvPr id="499" name="Google Shape;499;p43"/>
            <p:cNvSpPr/>
            <p:nvPr/>
          </p:nvSpPr>
          <p:spPr>
            <a:xfrm rot="-2202532">
              <a:off x="9000026" y="2948401"/>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500" name="Google Shape;500;p43"/>
            <p:cNvSpPr/>
            <p:nvPr/>
          </p:nvSpPr>
          <p:spPr>
            <a:xfrm rot="3202081">
              <a:off x="12255036" y="4039640"/>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501" name="Google Shape;501;p43"/>
            <p:cNvSpPr/>
            <p:nvPr/>
          </p:nvSpPr>
          <p:spPr>
            <a:xfrm rot="8579122">
              <a:off x="11157827" y="7300735"/>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502" name="Google Shape;502;p43"/>
            <p:cNvSpPr/>
            <p:nvPr/>
          </p:nvSpPr>
          <p:spPr>
            <a:xfrm rot="-7621736">
              <a:off x="7903330" y="6233611"/>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503" name="Google Shape;503;p43"/>
            <p:cNvSpPr txBox="1"/>
            <p:nvPr/>
          </p:nvSpPr>
          <p:spPr>
            <a:xfrm>
              <a:off x="9841414" y="3516812"/>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G</a:t>
              </a:r>
              <a:endParaRPr b="1" sz="5000">
                <a:solidFill>
                  <a:schemeClr val="lt1"/>
                </a:solidFill>
                <a:latin typeface="Arial"/>
                <a:ea typeface="Arial"/>
                <a:cs typeface="Arial"/>
                <a:sym typeface="Arial"/>
              </a:endParaRPr>
            </a:p>
          </p:txBody>
        </p:sp>
        <p:sp>
          <p:nvSpPr>
            <p:cNvPr id="504" name="Google Shape;504;p43"/>
            <p:cNvSpPr txBox="1"/>
            <p:nvPr/>
          </p:nvSpPr>
          <p:spPr>
            <a:xfrm>
              <a:off x="13251876" y="4810898"/>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B</a:t>
              </a:r>
              <a:endParaRPr b="1" sz="5000">
                <a:solidFill>
                  <a:schemeClr val="lt1"/>
                </a:solidFill>
                <a:latin typeface="Arial"/>
                <a:ea typeface="Arial"/>
                <a:cs typeface="Arial"/>
                <a:sym typeface="Arial"/>
              </a:endParaRPr>
            </a:p>
          </p:txBody>
        </p:sp>
        <p:sp>
          <p:nvSpPr>
            <p:cNvPr id="505" name="Google Shape;505;p43"/>
            <p:cNvSpPr txBox="1"/>
            <p:nvPr/>
          </p:nvSpPr>
          <p:spPr>
            <a:xfrm>
              <a:off x="11964099" y="8359756"/>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T</a:t>
              </a:r>
              <a:endParaRPr b="1" sz="5000">
                <a:solidFill>
                  <a:schemeClr val="lt1"/>
                </a:solidFill>
                <a:latin typeface="Arial"/>
                <a:ea typeface="Arial"/>
                <a:cs typeface="Arial"/>
                <a:sym typeface="Arial"/>
              </a:endParaRPr>
            </a:p>
          </p:txBody>
        </p:sp>
        <p:sp>
          <p:nvSpPr>
            <p:cNvPr id="506" name="Google Shape;506;p43"/>
            <p:cNvSpPr txBox="1"/>
            <p:nvPr/>
          </p:nvSpPr>
          <p:spPr>
            <a:xfrm>
              <a:off x="8613885" y="7071281"/>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X</a:t>
              </a:r>
              <a:endParaRPr b="1" sz="5000">
                <a:solidFill>
                  <a:schemeClr val="lt1"/>
                </a:solidFill>
                <a:latin typeface="Arial"/>
                <a:ea typeface="Arial"/>
                <a:cs typeface="Arial"/>
                <a:sym typeface="Arial"/>
              </a:endParaRPr>
            </a:p>
          </p:txBody>
        </p:sp>
      </p:grpSp>
      <p:grpSp>
        <p:nvGrpSpPr>
          <p:cNvPr id="507" name="Google Shape;507;p43"/>
          <p:cNvGrpSpPr/>
          <p:nvPr/>
        </p:nvGrpSpPr>
        <p:grpSpPr>
          <a:xfrm>
            <a:off x="0" y="180099"/>
            <a:ext cx="9144000" cy="4963401"/>
            <a:chOff x="0" y="240132"/>
            <a:chExt cx="12192000" cy="6617868"/>
          </a:xfrm>
        </p:grpSpPr>
        <p:sp>
          <p:nvSpPr>
            <p:cNvPr id="508" name="Google Shape;508;p43"/>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9" name="Google Shape;509;p43"/>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10" name="Google Shape;510;p43"/>
            <p:cNvSpPr txBox="1"/>
            <p:nvPr/>
          </p:nvSpPr>
          <p:spPr>
            <a:xfrm>
              <a:off x="5033714" y="240132"/>
              <a:ext cx="222250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XGBOOST</a:t>
              </a:r>
              <a:endParaRPr sz="1800">
                <a:solidFill>
                  <a:srgbClr val="3F3F3F"/>
                </a:solidFill>
                <a:latin typeface="Arial"/>
                <a:ea typeface="Arial"/>
                <a:cs typeface="Arial"/>
                <a:sym typeface="Arial"/>
              </a:endParaRPr>
            </a:p>
          </p:txBody>
        </p:sp>
      </p:grpSp>
      <p:graphicFrame>
        <p:nvGraphicFramePr>
          <p:cNvPr id="511" name="Google Shape;511;p43"/>
          <p:cNvGraphicFramePr/>
          <p:nvPr/>
        </p:nvGraphicFramePr>
        <p:xfrm>
          <a:off x="491014" y="947738"/>
          <a:ext cx="3000000" cy="3000000"/>
        </p:xfrm>
        <a:graphic>
          <a:graphicData uri="http://schemas.openxmlformats.org/drawingml/2006/table">
            <a:tbl>
              <a:tblPr bandRow="1" firstRow="1">
                <a:noFill/>
                <a:tableStyleId>{11C5D0B4-A7D8-4560-9F9A-F4151BEF2360}</a:tableStyleId>
              </a:tblPr>
              <a:tblGrid>
                <a:gridCol w="1730700"/>
                <a:gridCol w="2506975"/>
              </a:tblGrid>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TRAIN TEST SPLIT</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SCORE</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90-10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0.891</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80-20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0.891</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75-25</a:t>
                      </a:r>
                      <a:endParaRPr sz="1800" u="none" cap="none" strike="noStrike"/>
                    </a:p>
                  </a:txBody>
                  <a:tcPr marT="34300" marB="34300" marR="68600" marL="68600"/>
                </a:tc>
                <a:tc>
                  <a:txBody>
                    <a:bodyPr/>
                    <a:lstStyle/>
                    <a:p>
                      <a:pPr indent="0" lvl="0" marL="0" marR="0" rtl="0" algn="l">
                        <a:spcBef>
                          <a:spcPts val="0"/>
                        </a:spcBef>
                        <a:spcAft>
                          <a:spcPts val="0"/>
                        </a:spcAft>
                        <a:buClr>
                          <a:srgbClr val="E30000"/>
                        </a:buClr>
                        <a:buSzPts val="1800"/>
                        <a:buFont typeface="Arial"/>
                        <a:buNone/>
                      </a:pPr>
                      <a:r>
                        <a:rPr lang="en-GB" sz="1800" u="none" cap="none" strike="noStrike">
                          <a:solidFill>
                            <a:srgbClr val="E30000"/>
                          </a:solidFill>
                        </a:rPr>
                        <a:t>0.894</a:t>
                      </a:r>
                      <a:endParaRPr sz="1800" u="none" cap="none" strike="noStrike">
                        <a:solidFill>
                          <a:srgbClr val="E30000"/>
                        </a:solidFill>
                      </a:endParaRPr>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70-30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solidFill>
                            <a:schemeClr val="dk1"/>
                          </a:solidFill>
                        </a:rPr>
                        <a:t>0.893</a:t>
                      </a:r>
                      <a:endParaRPr sz="1800" u="none" cap="none" strike="noStrike">
                        <a:solidFill>
                          <a:schemeClr val="dk1"/>
                        </a:solidFill>
                      </a:endParaRPr>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65-35</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0.893</a:t>
                      </a:r>
                      <a:endParaRPr sz="1800" u="none" cap="none" strike="noStrike"/>
                    </a:p>
                  </a:txBody>
                  <a:tcPr marT="34300" marB="34300" marR="68600" marL="686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p:nvPr/>
        </p:nvSpPr>
        <p:spPr>
          <a:xfrm>
            <a:off x="6481119" y="0"/>
            <a:ext cx="2662881"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4" name="Google Shape;144;p26"/>
          <p:cNvGrpSpPr/>
          <p:nvPr/>
        </p:nvGrpSpPr>
        <p:grpSpPr>
          <a:xfrm>
            <a:off x="585788" y="838676"/>
            <a:ext cx="7456646" cy="3958114"/>
            <a:chOff x="2385877" y="1498600"/>
            <a:chExt cx="7012123" cy="3868955"/>
          </a:xfrm>
        </p:grpSpPr>
        <p:sp>
          <p:nvSpPr>
            <p:cNvPr id="145" name="Google Shape;145;p26"/>
            <p:cNvSpPr/>
            <p:nvPr/>
          </p:nvSpPr>
          <p:spPr>
            <a:xfrm>
              <a:off x="8280400" y="1498600"/>
              <a:ext cx="1117600" cy="3860800"/>
            </a:xfrm>
            <a:prstGeom prst="roundRect">
              <a:avLst>
                <a:gd fmla="val 16667" name="adj"/>
              </a:avLst>
            </a:prstGeom>
            <a:solidFill>
              <a:schemeClr val="lt1"/>
            </a:solidFill>
            <a:ln>
              <a:noFill/>
            </a:ln>
            <a:effectLst>
              <a:outerShdw blurRad="368300" sx="108000" rotWithShape="0" algn="tr" dir="8100000" dist="38100" sy="108000">
                <a:srgbClr val="000000">
                  <a:alpha val="26666"/>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26"/>
            <p:cNvSpPr txBox="1"/>
            <p:nvPr/>
          </p:nvSpPr>
          <p:spPr>
            <a:xfrm rot="5400000">
              <a:off x="7166491" y="3209145"/>
              <a:ext cx="3521125" cy="56295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3000" u="none" cap="none" strike="noStrike">
                  <a:solidFill>
                    <a:srgbClr val="3F3F3F"/>
                  </a:solidFill>
                  <a:latin typeface="Arial"/>
                  <a:ea typeface="Arial"/>
                  <a:cs typeface="Arial"/>
                  <a:sym typeface="Arial"/>
                </a:rPr>
                <a:t>CONTENTS</a:t>
              </a:r>
              <a:endParaRPr b="1" i="0" sz="3000" u="none" cap="none" strike="noStrike">
                <a:solidFill>
                  <a:srgbClr val="3F3F3F"/>
                </a:solidFill>
                <a:latin typeface="Arial"/>
                <a:ea typeface="Arial"/>
                <a:cs typeface="Arial"/>
                <a:sym typeface="Arial"/>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47" name="Google Shape;147;p26" title="iSlide™ 版权声明  COPYRIGHT NOTICE"/>
            <p:cNvGrpSpPr/>
            <p:nvPr/>
          </p:nvGrpSpPr>
          <p:grpSpPr>
            <a:xfrm>
              <a:off x="2385877" y="1529080"/>
              <a:ext cx="5346984" cy="3838475"/>
              <a:chOff x="1929251" y="1741445"/>
              <a:chExt cx="4298512" cy="3085802"/>
            </a:xfrm>
          </p:grpSpPr>
          <p:grpSp>
            <p:nvGrpSpPr>
              <p:cNvPr id="148" name="Google Shape;148;p26"/>
              <p:cNvGrpSpPr/>
              <p:nvPr/>
            </p:nvGrpSpPr>
            <p:grpSpPr>
              <a:xfrm>
                <a:off x="1929251" y="1741445"/>
                <a:ext cx="4298512" cy="624349"/>
                <a:chOff x="2034026" y="1655335"/>
                <a:chExt cx="4298512" cy="624349"/>
              </a:xfrm>
            </p:grpSpPr>
            <p:sp>
              <p:nvSpPr>
                <p:cNvPr id="149" name="Google Shape;149;p26"/>
                <p:cNvSpPr/>
                <p:nvPr/>
              </p:nvSpPr>
              <p:spPr>
                <a:xfrm>
                  <a:off x="2034026" y="1655335"/>
                  <a:ext cx="624349" cy="624349"/>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dk1"/>
                      </a:solidFill>
                      <a:latin typeface="Arial"/>
                      <a:ea typeface="Arial"/>
                      <a:cs typeface="Arial"/>
                      <a:sym typeface="Arial"/>
                    </a:rPr>
                    <a:t>01</a:t>
                  </a:r>
                  <a:endParaRPr b="0" i="0" sz="1800" u="none" cap="none" strike="noStrike">
                    <a:solidFill>
                      <a:schemeClr val="dk1"/>
                    </a:solidFill>
                    <a:latin typeface="Arial"/>
                    <a:ea typeface="Arial"/>
                    <a:cs typeface="Arial"/>
                    <a:sym typeface="Arial"/>
                  </a:endParaRPr>
                </a:p>
              </p:txBody>
            </p:sp>
            <p:sp>
              <p:nvSpPr>
                <p:cNvPr id="150" name="Google Shape;150;p26"/>
                <p:cNvSpPr/>
                <p:nvPr/>
              </p:nvSpPr>
              <p:spPr>
                <a:xfrm>
                  <a:off x="2763106" y="1795301"/>
                  <a:ext cx="3569432" cy="406798"/>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Data Preprocessing</a:t>
                  </a:r>
                  <a:endParaRPr b="0" i="0" sz="1800" u="none" cap="none" strike="noStrike">
                    <a:solidFill>
                      <a:srgbClr val="3F3F3F"/>
                    </a:solidFill>
                    <a:latin typeface="Arial"/>
                    <a:ea typeface="Arial"/>
                    <a:cs typeface="Arial"/>
                    <a:sym typeface="Arial"/>
                  </a:endParaRPr>
                </a:p>
              </p:txBody>
            </p:sp>
          </p:grpSp>
          <p:grpSp>
            <p:nvGrpSpPr>
              <p:cNvPr id="151" name="Google Shape;151;p26"/>
              <p:cNvGrpSpPr/>
              <p:nvPr/>
            </p:nvGrpSpPr>
            <p:grpSpPr>
              <a:xfrm>
                <a:off x="1929251" y="2533910"/>
                <a:ext cx="3987909" cy="624349"/>
                <a:chOff x="2034026" y="2490855"/>
                <a:chExt cx="3987909" cy="624349"/>
              </a:xfrm>
            </p:grpSpPr>
            <p:sp>
              <p:nvSpPr>
                <p:cNvPr id="152" name="Google Shape;152;p26"/>
                <p:cNvSpPr/>
                <p:nvPr/>
              </p:nvSpPr>
              <p:spPr>
                <a:xfrm>
                  <a:off x="2034026" y="2490855"/>
                  <a:ext cx="624349" cy="624349"/>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dk1"/>
                      </a:solidFill>
                      <a:latin typeface="Arial"/>
                      <a:ea typeface="Arial"/>
                      <a:cs typeface="Arial"/>
                      <a:sym typeface="Arial"/>
                    </a:rPr>
                    <a:t>02</a:t>
                  </a:r>
                  <a:endParaRPr b="0" i="0" sz="1800" u="none" cap="none" strike="noStrike">
                    <a:solidFill>
                      <a:schemeClr val="dk1"/>
                    </a:solidFill>
                    <a:latin typeface="Arial"/>
                    <a:ea typeface="Arial"/>
                    <a:cs typeface="Arial"/>
                    <a:sym typeface="Arial"/>
                  </a:endParaRPr>
                </a:p>
              </p:txBody>
            </p:sp>
            <p:sp>
              <p:nvSpPr>
                <p:cNvPr id="153" name="Google Shape;153;p26"/>
                <p:cNvSpPr/>
                <p:nvPr/>
              </p:nvSpPr>
              <p:spPr>
                <a:xfrm>
                  <a:off x="2762999" y="2630728"/>
                  <a:ext cx="3258936"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Exploratory data analysis</a:t>
                  </a:r>
                  <a:endParaRPr b="0" i="0" sz="1800" u="none" cap="none" strike="noStrike">
                    <a:solidFill>
                      <a:srgbClr val="3F3F3F"/>
                    </a:solidFill>
                    <a:latin typeface="Arial"/>
                    <a:ea typeface="Arial"/>
                    <a:cs typeface="Arial"/>
                    <a:sym typeface="Arial"/>
                  </a:endParaRPr>
                </a:p>
              </p:txBody>
            </p:sp>
            <p:sp>
              <p:nvSpPr>
                <p:cNvPr id="154" name="Google Shape;154;p26"/>
                <p:cNvSpPr/>
                <p:nvPr/>
              </p:nvSpPr>
              <p:spPr>
                <a:xfrm>
                  <a:off x="2762999" y="2631238"/>
                  <a:ext cx="3258936"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grpSp>
          <p:grpSp>
            <p:nvGrpSpPr>
              <p:cNvPr id="155" name="Google Shape;155;p26"/>
              <p:cNvGrpSpPr/>
              <p:nvPr/>
            </p:nvGrpSpPr>
            <p:grpSpPr>
              <a:xfrm>
                <a:off x="1929251" y="3326375"/>
                <a:ext cx="3743387" cy="624349"/>
                <a:chOff x="2034026" y="3326376"/>
                <a:chExt cx="3743387" cy="624349"/>
              </a:xfrm>
            </p:grpSpPr>
            <p:sp>
              <p:nvSpPr>
                <p:cNvPr id="156" name="Google Shape;156;p26"/>
                <p:cNvSpPr/>
                <p:nvPr/>
              </p:nvSpPr>
              <p:spPr>
                <a:xfrm>
                  <a:off x="2034026" y="3326376"/>
                  <a:ext cx="624349" cy="624349"/>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dk1"/>
                      </a:solidFill>
                      <a:latin typeface="Arial"/>
                      <a:ea typeface="Arial"/>
                      <a:cs typeface="Arial"/>
                      <a:sym typeface="Arial"/>
                    </a:rPr>
                    <a:t>03</a:t>
                  </a:r>
                  <a:endParaRPr b="0" i="0" sz="1800" u="none" cap="none" strike="noStrike">
                    <a:solidFill>
                      <a:schemeClr val="dk1"/>
                    </a:solidFill>
                    <a:latin typeface="Arial"/>
                    <a:ea typeface="Arial"/>
                    <a:cs typeface="Arial"/>
                    <a:sym typeface="Arial"/>
                  </a:endParaRPr>
                </a:p>
              </p:txBody>
            </p:sp>
            <p:sp>
              <p:nvSpPr>
                <p:cNvPr id="157" name="Google Shape;157;p26"/>
                <p:cNvSpPr/>
                <p:nvPr/>
              </p:nvSpPr>
              <p:spPr>
                <a:xfrm>
                  <a:off x="2762999" y="3466249"/>
                  <a:ext cx="3014414"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158" name="Google Shape;158;p26"/>
                <p:cNvSpPr/>
                <p:nvPr/>
              </p:nvSpPr>
              <p:spPr>
                <a:xfrm>
                  <a:off x="2762999" y="3466249"/>
                  <a:ext cx="3014414"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Algorithms</a:t>
                  </a:r>
                  <a:endParaRPr b="0" i="0" sz="1800" u="none" cap="none" strike="noStrike">
                    <a:solidFill>
                      <a:srgbClr val="3F3F3F"/>
                    </a:solidFill>
                    <a:latin typeface="Arial"/>
                    <a:ea typeface="Arial"/>
                    <a:cs typeface="Arial"/>
                    <a:sym typeface="Arial"/>
                  </a:endParaRPr>
                </a:p>
              </p:txBody>
            </p:sp>
          </p:grpSp>
          <p:grpSp>
            <p:nvGrpSpPr>
              <p:cNvPr id="159" name="Google Shape;159;p26"/>
              <p:cNvGrpSpPr/>
              <p:nvPr/>
            </p:nvGrpSpPr>
            <p:grpSpPr>
              <a:xfrm>
                <a:off x="1929251" y="4118840"/>
                <a:ext cx="3743387" cy="624349"/>
                <a:chOff x="2034026" y="4161896"/>
                <a:chExt cx="3743387" cy="624349"/>
              </a:xfrm>
            </p:grpSpPr>
            <p:sp>
              <p:nvSpPr>
                <p:cNvPr id="160" name="Google Shape;160;p26"/>
                <p:cNvSpPr/>
                <p:nvPr/>
              </p:nvSpPr>
              <p:spPr>
                <a:xfrm>
                  <a:off x="2034026" y="4161896"/>
                  <a:ext cx="624349" cy="624349"/>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lt1"/>
                      </a:solidFill>
                      <a:latin typeface="Arial"/>
                      <a:ea typeface="Arial"/>
                      <a:cs typeface="Arial"/>
                      <a:sym typeface="Arial"/>
                    </a:rPr>
                    <a:t>04</a:t>
                  </a:r>
                  <a:endParaRPr b="0" i="0" sz="1800" u="none" cap="none" strike="noStrike">
                    <a:solidFill>
                      <a:schemeClr val="lt1"/>
                    </a:solidFill>
                    <a:latin typeface="Arial"/>
                    <a:ea typeface="Arial"/>
                    <a:cs typeface="Arial"/>
                    <a:sym typeface="Arial"/>
                  </a:endParaRPr>
                </a:p>
              </p:txBody>
            </p:sp>
            <p:sp>
              <p:nvSpPr>
                <p:cNvPr id="161" name="Google Shape;161;p26"/>
                <p:cNvSpPr/>
                <p:nvPr/>
              </p:nvSpPr>
              <p:spPr>
                <a:xfrm>
                  <a:off x="2762999" y="4301769"/>
                  <a:ext cx="3014414"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Summary and Appendix</a:t>
                  </a:r>
                  <a:endParaRPr b="0" i="0" sz="1800" u="none" cap="none" strike="noStrike">
                    <a:solidFill>
                      <a:srgbClr val="3F3F3F"/>
                    </a:solidFill>
                    <a:latin typeface="Arial"/>
                    <a:ea typeface="Arial"/>
                    <a:cs typeface="Arial"/>
                    <a:sym typeface="Arial"/>
                  </a:endParaRPr>
                </a:p>
              </p:txBody>
            </p:sp>
          </p:grpSp>
          <p:cxnSp>
            <p:nvCxnSpPr>
              <p:cNvPr id="162" name="Google Shape;162;p26"/>
              <p:cNvCxnSpPr/>
              <p:nvPr/>
            </p:nvCxnSpPr>
            <p:spPr>
              <a:xfrm>
                <a:off x="2762250" y="2449852"/>
                <a:ext cx="2427322" cy="0"/>
              </a:xfrm>
              <a:prstGeom prst="straightConnector1">
                <a:avLst/>
              </a:prstGeom>
              <a:noFill/>
              <a:ln cap="flat" cmpd="sng" w="9525">
                <a:solidFill>
                  <a:srgbClr val="BFBFBF"/>
                </a:solidFill>
                <a:prstDash val="solid"/>
                <a:miter lim="800000"/>
                <a:headEnd len="sm" w="sm" type="none"/>
                <a:tailEnd len="sm" w="sm" type="none"/>
              </a:ln>
            </p:spPr>
          </p:cxnSp>
          <p:cxnSp>
            <p:nvCxnSpPr>
              <p:cNvPr id="163" name="Google Shape;163;p26"/>
              <p:cNvCxnSpPr/>
              <p:nvPr/>
            </p:nvCxnSpPr>
            <p:spPr>
              <a:xfrm>
                <a:off x="2762250" y="3242317"/>
                <a:ext cx="2435490" cy="0"/>
              </a:xfrm>
              <a:prstGeom prst="straightConnector1">
                <a:avLst/>
              </a:prstGeom>
              <a:noFill/>
              <a:ln cap="flat" cmpd="sng" w="9525">
                <a:solidFill>
                  <a:srgbClr val="BFBFBF"/>
                </a:solidFill>
                <a:prstDash val="solid"/>
                <a:miter lim="800000"/>
                <a:headEnd len="sm" w="sm" type="none"/>
                <a:tailEnd len="sm" w="sm" type="none"/>
              </a:ln>
            </p:spPr>
          </p:cxnSp>
          <p:cxnSp>
            <p:nvCxnSpPr>
              <p:cNvPr id="164" name="Google Shape;164;p26"/>
              <p:cNvCxnSpPr/>
              <p:nvPr/>
            </p:nvCxnSpPr>
            <p:spPr>
              <a:xfrm>
                <a:off x="2762250" y="4034782"/>
                <a:ext cx="2443658" cy="0"/>
              </a:xfrm>
              <a:prstGeom prst="straightConnector1">
                <a:avLst/>
              </a:prstGeom>
              <a:noFill/>
              <a:ln cap="flat" cmpd="sng" w="9525">
                <a:solidFill>
                  <a:srgbClr val="BFBFBF"/>
                </a:solidFill>
                <a:prstDash val="solid"/>
                <a:miter lim="800000"/>
                <a:headEnd len="sm" w="sm" type="none"/>
                <a:tailEnd len="sm" w="sm" type="none"/>
              </a:ln>
            </p:spPr>
          </p:cxnSp>
          <p:cxnSp>
            <p:nvCxnSpPr>
              <p:cNvPr id="165" name="Google Shape;165;p26"/>
              <p:cNvCxnSpPr/>
              <p:nvPr/>
            </p:nvCxnSpPr>
            <p:spPr>
              <a:xfrm>
                <a:off x="2762250" y="4827247"/>
                <a:ext cx="2443658" cy="0"/>
              </a:xfrm>
              <a:prstGeom prst="straightConnector1">
                <a:avLst/>
              </a:prstGeom>
              <a:noFill/>
              <a:ln cap="flat" cmpd="sng" w="9525">
                <a:solidFill>
                  <a:srgbClr val="BFBFBF"/>
                </a:solidFill>
                <a:prstDash val="solid"/>
                <a:miter lim="800000"/>
                <a:headEnd len="sm" w="sm" type="none"/>
                <a:tailEnd len="sm" w="sm"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25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p:nvPr/>
        </p:nvSpPr>
        <p:spPr>
          <a:xfrm>
            <a:off x="1191" y="0"/>
            <a:ext cx="3364638" cy="5143500"/>
          </a:xfrm>
          <a:prstGeom prst="rect">
            <a:avLst/>
          </a:prstGeom>
          <a:solidFill>
            <a:schemeClr val="lt1"/>
          </a:solidFill>
          <a:ln>
            <a:noFill/>
          </a:ln>
          <a:effectLst>
            <a:outerShdw blurRad="977900" rotWithShape="0" algn="tl" dir="2700000" dist="63500">
              <a:srgbClr val="000000">
                <a:alpha val="980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Arial"/>
              <a:ea typeface="Arial"/>
              <a:cs typeface="Arial"/>
              <a:sym typeface="Arial"/>
            </a:endParaRPr>
          </a:p>
        </p:txBody>
      </p:sp>
      <p:sp>
        <p:nvSpPr>
          <p:cNvPr id="517" name="Google Shape;517;p44"/>
          <p:cNvSpPr/>
          <p:nvPr/>
        </p:nvSpPr>
        <p:spPr>
          <a:xfrm>
            <a:off x="2754947" y="2120791"/>
            <a:ext cx="264424" cy="264424"/>
          </a:xfrm>
          <a:prstGeom prst="plus">
            <a:avLst>
              <a:gd fmla="val 4515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18" name="Google Shape;518;p44"/>
          <p:cNvSpPr txBox="1"/>
          <p:nvPr/>
        </p:nvSpPr>
        <p:spPr>
          <a:xfrm>
            <a:off x="499419" y="2349831"/>
            <a:ext cx="232410" cy="807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2400">
              <a:solidFill>
                <a:srgbClr val="3F3F3F"/>
              </a:solidFill>
              <a:latin typeface="Arial"/>
              <a:ea typeface="Arial"/>
              <a:cs typeface="Arial"/>
              <a:sym typeface="Arial"/>
            </a:endParaRPr>
          </a:p>
          <a:p>
            <a:pPr indent="0" lvl="0" marL="0" marR="0" rtl="0" algn="l">
              <a:spcBef>
                <a:spcPts val="0"/>
              </a:spcBef>
              <a:spcAft>
                <a:spcPts val="0"/>
              </a:spcAft>
              <a:buNone/>
            </a:pPr>
            <a:r>
              <a:t/>
            </a:r>
            <a:endParaRPr sz="2400">
              <a:solidFill>
                <a:srgbClr val="3F3F3F"/>
              </a:solidFill>
              <a:latin typeface="Arial"/>
              <a:ea typeface="Arial"/>
              <a:cs typeface="Arial"/>
              <a:sym typeface="Arial"/>
            </a:endParaRPr>
          </a:p>
        </p:txBody>
      </p:sp>
      <p:sp>
        <p:nvSpPr>
          <p:cNvPr id="519" name="Google Shape;519;p44"/>
          <p:cNvSpPr txBox="1"/>
          <p:nvPr/>
        </p:nvSpPr>
        <p:spPr>
          <a:xfrm>
            <a:off x="499419" y="2049165"/>
            <a:ext cx="2387741" cy="23266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800"/>
              <a:buFont typeface="Arial"/>
              <a:buNone/>
            </a:pPr>
            <a:r>
              <a:rPr lang="en-GB" sz="1800">
                <a:solidFill>
                  <a:srgbClr val="7F7F7F"/>
                </a:solidFill>
              </a:rPr>
              <a:t>COMPARISON</a:t>
            </a:r>
            <a:r>
              <a:rPr b="0" i="0" lang="en-GB" sz="1800" u="none" cap="none" strike="noStrike">
                <a:solidFill>
                  <a:srgbClr val="7F7F7F"/>
                </a:solidFill>
                <a:latin typeface="Arial"/>
                <a:ea typeface="Arial"/>
                <a:cs typeface="Arial"/>
                <a:sym typeface="Arial"/>
              </a:rPr>
              <a:t> OF IMPLEMENTED MODELS</a:t>
            </a:r>
            <a:endParaRPr b="0" i="0" sz="1800" u="none" cap="none" strike="noStrike">
              <a:solidFill>
                <a:srgbClr val="7F7F7F"/>
              </a:solidFill>
              <a:latin typeface="Arial"/>
              <a:ea typeface="Arial"/>
              <a:cs typeface="Arial"/>
              <a:sym typeface="Arial"/>
            </a:endParaRPr>
          </a:p>
        </p:txBody>
      </p:sp>
      <p:grpSp>
        <p:nvGrpSpPr>
          <p:cNvPr id="520" name="Google Shape;520;p44"/>
          <p:cNvGrpSpPr/>
          <p:nvPr/>
        </p:nvGrpSpPr>
        <p:grpSpPr>
          <a:xfrm>
            <a:off x="0" y="180099"/>
            <a:ext cx="9144000" cy="4963401"/>
            <a:chOff x="0" y="240132"/>
            <a:chExt cx="12192000" cy="6617868"/>
          </a:xfrm>
        </p:grpSpPr>
        <p:sp>
          <p:nvSpPr>
            <p:cNvPr id="521" name="Google Shape;521;p44"/>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22" name="Google Shape;522;p44"/>
            <p:cNvSpPr txBox="1"/>
            <p:nvPr/>
          </p:nvSpPr>
          <p:spPr>
            <a:xfrm>
              <a:off x="5990024" y="240132"/>
              <a:ext cx="30988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grpSp>
      <p:graphicFrame>
        <p:nvGraphicFramePr>
          <p:cNvPr id="523" name="Google Shape;523;p44"/>
          <p:cNvGraphicFramePr/>
          <p:nvPr/>
        </p:nvGraphicFramePr>
        <p:xfrm>
          <a:off x="3580448" y="283369"/>
          <a:ext cx="3000000" cy="3000000"/>
        </p:xfrm>
        <a:graphic>
          <a:graphicData uri="http://schemas.openxmlformats.org/drawingml/2006/table">
            <a:tbl>
              <a:tblPr bandRow="1" firstRow="1">
                <a:noFill/>
                <a:tableStyleId>{11C5D0B4-A7D8-4560-9F9A-F4151BEF2360}</a:tableStyleId>
              </a:tblPr>
              <a:tblGrid>
                <a:gridCol w="2407900"/>
                <a:gridCol w="2407900"/>
              </a:tblGrid>
              <a:tr h="571950">
                <a:tc>
                  <a:txBody>
                    <a:bodyPr/>
                    <a:lstStyle/>
                    <a:p>
                      <a:pPr indent="0" lvl="0" marL="0" marR="0" rtl="0" algn="l">
                        <a:spcBef>
                          <a:spcPts val="0"/>
                        </a:spcBef>
                        <a:spcAft>
                          <a:spcPts val="0"/>
                        </a:spcAft>
                        <a:buClr>
                          <a:schemeClr val="dk1"/>
                        </a:buClr>
                        <a:buSzPts val="1400"/>
                        <a:buFont typeface="Arial"/>
                        <a:buNone/>
                      </a:pPr>
                      <a:r>
                        <a:rPr lang="en-GB" sz="1400" u="none" cap="none" strike="noStrike"/>
                        <a:t>CLASSIFICATION MODEL</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ACCURACY SCORE</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LOGISTIC REGRESSION</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0.901</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DECISION TREE</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0.886</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RANDOM FOREST</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0.891</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KNN</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0.887</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SVM</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0.885</a:t>
                      </a:r>
                      <a:endParaRPr sz="1400" u="none" cap="none" strike="noStrike"/>
                    </a:p>
                  </a:txBody>
                  <a:tcPr marT="34300" marB="34300" marR="68600" marL="68600"/>
                </a:tc>
              </a:tr>
              <a:tr h="519575">
                <a:tc>
                  <a:txBody>
                    <a:bodyPr/>
                    <a:lstStyle/>
                    <a:p>
                      <a:pPr indent="0" lvl="0" marL="0" marR="0" rtl="0" algn="l">
                        <a:spcBef>
                          <a:spcPts val="0"/>
                        </a:spcBef>
                        <a:spcAft>
                          <a:spcPts val="0"/>
                        </a:spcAft>
                        <a:buClr>
                          <a:srgbClr val="E30000"/>
                        </a:buClr>
                        <a:buSzPts val="1400"/>
                        <a:buFont typeface="Arial"/>
                        <a:buNone/>
                      </a:pPr>
                      <a:r>
                        <a:rPr lang="en-GB" sz="1400" u="none" cap="none" strike="noStrike">
                          <a:solidFill>
                            <a:srgbClr val="E30000"/>
                          </a:solidFill>
                        </a:rPr>
                        <a:t>ADA BOOSTING</a:t>
                      </a:r>
                      <a:endParaRPr sz="1400" u="none" cap="none" strike="noStrike">
                        <a:solidFill>
                          <a:srgbClr val="E30000"/>
                        </a:solidFill>
                      </a:endParaRPr>
                    </a:p>
                  </a:txBody>
                  <a:tcPr marT="34300" marB="34300" marR="68600" marL="68600"/>
                </a:tc>
                <a:tc>
                  <a:txBody>
                    <a:bodyPr/>
                    <a:lstStyle/>
                    <a:p>
                      <a:pPr indent="0" lvl="0" marL="0" marR="0" rtl="0" algn="l">
                        <a:spcBef>
                          <a:spcPts val="0"/>
                        </a:spcBef>
                        <a:spcAft>
                          <a:spcPts val="0"/>
                        </a:spcAft>
                        <a:buClr>
                          <a:srgbClr val="E30000"/>
                        </a:buClr>
                        <a:buSzPts val="1400"/>
                        <a:buFont typeface="Arial"/>
                        <a:buNone/>
                      </a:pPr>
                      <a:r>
                        <a:rPr lang="en-GB" sz="1400" u="none" cap="none" strike="noStrike">
                          <a:solidFill>
                            <a:srgbClr val="E30000"/>
                          </a:solidFill>
                        </a:rPr>
                        <a:t>0.912</a:t>
                      </a:r>
                      <a:endParaRPr sz="1400" u="none" cap="none" strike="noStrike">
                        <a:solidFill>
                          <a:srgbClr val="E30000"/>
                        </a:solidFill>
                      </a:endParaRPr>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XGBOOST</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0.894</a:t>
                      </a:r>
                      <a:endParaRPr sz="1400" u="none" cap="none" strike="noStrike"/>
                    </a:p>
                  </a:txBody>
                  <a:tcPr marT="34300" marB="34300" marR="68600" marL="686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5"/>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29" name="Google Shape;529;p45"/>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0" name="Google Shape;530;p45"/>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531" name="Google Shape;531;p45"/>
          <p:cNvSpPr txBox="1"/>
          <p:nvPr/>
        </p:nvSpPr>
        <p:spPr>
          <a:xfrm>
            <a:off x="3382327" y="1898809"/>
            <a:ext cx="4319111" cy="991553"/>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3000"/>
              <a:buFont typeface="Arial"/>
              <a:buNone/>
            </a:pPr>
            <a:r>
              <a:rPr b="1" i="0" lang="en-GB" sz="3000" u="none" cap="none" strike="noStrike">
                <a:solidFill>
                  <a:srgbClr val="3F3F3F"/>
                </a:solidFill>
                <a:latin typeface="Arial"/>
                <a:ea typeface="Arial"/>
                <a:cs typeface="Arial"/>
                <a:sym typeface="Arial"/>
              </a:rPr>
              <a:t>SUMMARY AND RECOMMENDATIONS</a:t>
            </a:r>
            <a:endParaRPr b="1" i="0" sz="3000" u="none" cap="none" strike="noStrike">
              <a:solidFill>
                <a:srgbClr val="3F3F3F"/>
              </a:solidFill>
              <a:latin typeface="Arial"/>
              <a:ea typeface="Arial"/>
              <a:cs typeface="Arial"/>
              <a:sym typeface="Arial"/>
            </a:endParaRPr>
          </a:p>
        </p:txBody>
      </p:sp>
      <p:sp>
        <p:nvSpPr>
          <p:cNvPr id="532" name="Google Shape;532;p45"/>
          <p:cNvSpPr txBox="1"/>
          <p:nvPr/>
        </p:nvSpPr>
        <p:spPr>
          <a:xfrm>
            <a:off x="3966652" y="2758477"/>
            <a:ext cx="3230376" cy="2481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 </a:t>
            </a:r>
            <a:endParaRPr sz="900">
              <a:solidFill>
                <a:srgbClr val="A5A5A5"/>
              </a:solidFill>
              <a:latin typeface="Arial"/>
              <a:ea typeface="Arial"/>
              <a:cs typeface="Arial"/>
              <a:sym typeface="Arial"/>
            </a:endParaRPr>
          </a:p>
        </p:txBody>
      </p:sp>
      <p:sp>
        <p:nvSpPr>
          <p:cNvPr id="533" name="Google Shape;533;p45"/>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04</a:t>
            </a:r>
            <a:endParaRPr sz="5400">
              <a:solidFill>
                <a:schemeClr val="lt1"/>
              </a:solidFill>
              <a:latin typeface="Arial"/>
              <a:ea typeface="Arial"/>
              <a:cs typeface="Arial"/>
              <a:sym typeface="Arial"/>
            </a:endParaRPr>
          </a:p>
        </p:txBody>
      </p:sp>
      <p:sp>
        <p:nvSpPr>
          <p:cNvPr id="534" name="Google Shape;534;p45"/>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1250"/>
                                        <p:tgtEl>
                                          <p:spTgt spid="52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par>
                                <p:cTn fill="hold" nodeType="withEffect" presetClass="entr" presetID="10" presetSubtype="0">
                                  <p:stCondLst>
                                    <p:cond delay="150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par>
                                <p:cTn fill="hold" nodeType="withEffect" presetClass="entr" presetID="10" presetSubtype="0">
                                  <p:stCondLst>
                                    <p:cond delay="75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par>
                                <p:cTn fill="hold" nodeType="withEffect" presetClass="entr" presetID="10" presetSubtype="0">
                                  <p:stCondLst>
                                    <p:cond delay="25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pSp>
        <p:nvGrpSpPr>
          <p:cNvPr id="539" name="Google Shape;539;p46"/>
          <p:cNvGrpSpPr/>
          <p:nvPr/>
        </p:nvGrpSpPr>
        <p:grpSpPr>
          <a:xfrm>
            <a:off x="713457" y="1238121"/>
            <a:ext cx="3444950" cy="3010598"/>
            <a:chOff x="1133990" y="1903187"/>
            <a:chExt cx="4537762" cy="3965624"/>
          </a:xfrm>
        </p:grpSpPr>
        <p:sp>
          <p:nvSpPr>
            <p:cNvPr id="540" name="Google Shape;540;p46"/>
            <p:cNvSpPr/>
            <p:nvPr/>
          </p:nvSpPr>
          <p:spPr>
            <a:xfrm>
              <a:off x="2097117" y="2654017"/>
              <a:ext cx="322136" cy="1069685"/>
            </a:xfrm>
            <a:custGeom>
              <a:rect b="b" l="l" r="r" t="t"/>
              <a:pathLst>
                <a:path extrusionOk="0" h="1305" w="393">
                  <a:moveTo>
                    <a:pt x="10" y="0"/>
                  </a:moveTo>
                  <a:lnTo>
                    <a:pt x="0" y="965"/>
                  </a:lnTo>
                  <a:lnTo>
                    <a:pt x="0" y="995"/>
                  </a:lnTo>
                  <a:lnTo>
                    <a:pt x="0" y="1029"/>
                  </a:lnTo>
                  <a:lnTo>
                    <a:pt x="388" y="1305"/>
                  </a:lnTo>
                  <a:lnTo>
                    <a:pt x="388" y="1279"/>
                  </a:lnTo>
                  <a:lnTo>
                    <a:pt x="388" y="1258"/>
                  </a:lnTo>
                  <a:lnTo>
                    <a:pt x="393" y="508"/>
                  </a:lnTo>
                  <a:lnTo>
                    <a:pt x="10" y="0"/>
                  </a:lnTo>
                  <a:close/>
                </a:path>
              </a:pathLst>
            </a:custGeom>
            <a:solidFill>
              <a:srgbClr val="42A3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1" name="Google Shape;541;p46"/>
            <p:cNvSpPr/>
            <p:nvPr/>
          </p:nvSpPr>
          <p:spPr>
            <a:xfrm>
              <a:off x="2126381" y="3332715"/>
              <a:ext cx="647792" cy="352463"/>
            </a:xfrm>
            <a:custGeom>
              <a:rect b="b" l="l" r="r" t="t"/>
              <a:pathLst>
                <a:path extrusionOk="0" h="177" w="332">
                  <a:moveTo>
                    <a:pt x="223" y="53"/>
                  </a:moveTo>
                  <a:cubicBezTo>
                    <a:pt x="215" y="45"/>
                    <a:pt x="207" y="38"/>
                    <a:pt x="198" y="31"/>
                  </a:cubicBezTo>
                  <a:cubicBezTo>
                    <a:pt x="189" y="25"/>
                    <a:pt x="180" y="19"/>
                    <a:pt x="170" y="14"/>
                  </a:cubicBezTo>
                  <a:cubicBezTo>
                    <a:pt x="160" y="10"/>
                    <a:pt x="149" y="6"/>
                    <a:pt x="138" y="4"/>
                  </a:cubicBezTo>
                  <a:cubicBezTo>
                    <a:pt x="126" y="1"/>
                    <a:pt x="115" y="0"/>
                    <a:pt x="103" y="0"/>
                  </a:cubicBezTo>
                  <a:cubicBezTo>
                    <a:pt x="93" y="0"/>
                    <a:pt x="84" y="1"/>
                    <a:pt x="74" y="3"/>
                  </a:cubicBezTo>
                  <a:cubicBezTo>
                    <a:pt x="65" y="4"/>
                    <a:pt x="56" y="7"/>
                    <a:pt x="47" y="10"/>
                  </a:cubicBezTo>
                  <a:cubicBezTo>
                    <a:pt x="39" y="13"/>
                    <a:pt x="30" y="17"/>
                    <a:pt x="23" y="22"/>
                  </a:cubicBezTo>
                  <a:cubicBezTo>
                    <a:pt x="15" y="26"/>
                    <a:pt x="7" y="32"/>
                    <a:pt x="0" y="37"/>
                  </a:cubicBezTo>
                  <a:cubicBezTo>
                    <a:pt x="160" y="164"/>
                    <a:pt x="160" y="164"/>
                    <a:pt x="160" y="164"/>
                  </a:cubicBezTo>
                  <a:cubicBezTo>
                    <a:pt x="165" y="160"/>
                    <a:pt x="171" y="156"/>
                    <a:pt x="177" y="152"/>
                  </a:cubicBezTo>
                  <a:cubicBezTo>
                    <a:pt x="183" y="149"/>
                    <a:pt x="190" y="146"/>
                    <a:pt x="196" y="143"/>
                  </a:cubicBezTo>
                  <a:cubicBezTo>
                    <a:pt x="203" y="141"/>
                    <a:pt x="210" y="139"/>
                    <a:pt x="217" y="137"/>
                  </a:cubicBezTo>
                  <a:cubicBezTo>
                    <a:pt x="224" y="136"/>
                    <a:pt x="232" y="135"/>
                    <a:pt x="239" y="135"/>
                  </a:cubicBezTo>
                  <a:cubicBezTo>
                    <a:pt x="249" y="135"/>
                    <a:pt x="258" y="136"/>
                    <a:pt x="266" y="138"/>
                  </a:cubicBezTo>
                  <a:cubicBezTo>
                    <a:pt x="275" y="140"/>
                    <a:pt x="283" y="143"/>
                    <a:pt x="291" y="146"/>
                  </a:cubicBezTo>
                  <a:cubicBezTo>
                    <a:pt x="299" y="150"/>
                    <a:pt x="306" y="154"/>
                    <a:pt x="313" y="160"/>
                  </a:cubicBezTo>
                  <a:cubicBezTo>
                    <a:pt x="320" y="165"/>
                    <a:pt x="326" y="170"/>
                    <a:pt x="332" y="177"/>
                  </a:cubicBezTo>
                  <a:cubicBezTo>
                    <a:pt x="296" y="136"/>
                    <a:pt x="259" y="95"/>
                    <a:pt x="223" y="53"/>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2" name="Google Shape;542;p46"/>
            <p:cNvSpPr/>
            <p:nvPr/>
          </p:nvSpPr>
          <p:spPr>
            <a:xfrm>
              <a:off x="3258607" y="2620410"/>
              <a:ext cx="54099" cy="1107391"/>
            </a:xfrm>
            <a:custGeom>
              <a:rect b="b" l="l" r="r" t="t"/>
              <a:pathLst>
                <a:path extrusionOk="0" h="1351" w="66">
                  <a:moveTo>
                    <a:pt x="66" y="1325"/>
                  </a:moveTo>
                  <a:lnTo>
                    <a:pt x="66" y="1299"/>
                  </a:lnTo>
                  <a:lnTo>
                    <a:pt x="66" y="518"/>
                  </a:lnTo>
                  <a:lnTo>
                    <a:pt x="0" y="0"/>
                  </a:lnTo>
                  <a:lnTo>
                    <a:pt x="2" y="1008"/>
                  </a:lnTo>
                  <a:lnTo>
                    <a:pt x="2" y="1039"/>
                  </a:lnTo>
                  <a:lnTo>
                    <a:pt x="2" y="1074"/>
                  </a:lnTo>
                  <a:lnTo>
                    <a:pt x="66" y="1351"/>
                  </a:lnTo>
                  <a:lnTo>
                    <a:pt x="66" y="1325"/>
                  </a:ln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3" name="Google Shape;543;p46"/>
            <p:cNvSpPr/>
            <p:nvPr/>
          </p:nvSpPr>
          <p:spPr>
            <a:xfrm>
              <a:off x="4231570" y="2195816"/>
              <a:ext cx="228692" cy="1462312"/>
            </a:xfrm>
            <a:custGeom>
              <a:rect b="b" l="l" r="r" t="t"/>
              <a:pathLst>
                <a:path extrusionOk="0" h="1784" w="279">
                  <a:moveTo>
                    <a:pt x="263" y="0"/>
                  </a:moveTo>
                  <a:lnTo>
                    <a:pt x="0" y="634"/>
                  </a:lnTo>
                  <a:lnTo>
                    <a:pt x="12" y="1784"/>
                  </a:lnTo>
                  <a:lnTo>
                    <a:pt x="279" y="1484"/>
                  </a:lnTo>
                  <a:lnTo>
                    <a:pt x="263" y="0"/>
                  </a:ln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4" name="Google Shape;544;p46"/>
            <p:cNvSpPr/>
            <p:nvPr/>
          </p:nvSpPr>
          <p:spPr>
            <a:xfrm>
              <a:off x="4241407" y="3334353"/>
              <a:ext cx="742632" cy="727059"/>
            </a:xfrm>
            <a:custGeom>
              <a:rect b="b" l="l" r="r" t="t"/>
              <a:pathLst>
                <a:path extrusionOk="0" h="375" w="383">
                  <a:moveTo>
                    <a:pt x="369" y="97"/>
                  </a:moveTo>
                  <a:cubicBezTo>
                    <a:pt x="360" y="78"/>
                    <a:pt x="348" y="61"/>
                    <a:pt x="333" y="47"/>
                  </a:cubicBezTo>
                  <a:cubicBezTo>
                    <a:pt x="318" y="32"/>
                    <a:pt x="301" y="20"/>
                    <a:pt x="281" y="12"/>
                  </a:cubicBezTo>
                  <a:cubicBezTo>
                    <a:pt x="262" y="4"/>
                    <a:pt x="241" y="0"/>
                    <a:pt x="218" y="0"/>
                  </a:cubicBezTo>
                  <a:cubicBezTo>
                    <a:pt x="208" y="0"/>
                    <a:pt x="199" y="1"/>
                    <a:pt x="189" y="3"/>
                  </a:cubicBezTo>
                  <a:cubicBezTo>
                    <a:pt x="179" y="5"/>
                    <a:pt x="170" y="7"/>
                    <a:pt x="161" y="11"/>
                  </a:cubicBezTo>
                  <a:cubicBezTo>
                    <a:pt x="152" y="14"/>
                    <a:pt x="144" y="18"/>
                    <a:pt x="136" y="23"/>
                  </a:cubicBezTo>
                  <a:cubicBezTo>
                    <a:pt x="128" y="28"/>
                    <a:pt x="120" y="34"/>
                    <a:pt x="113" y="40"/>
                  </a:cubicBezTo>
                  <a:cubicBezTo>
                    <a:pt x="0" y="167"/>
                    <a:pt x="0" y="167"/>
                    <a:pt x="0" y="167"/>
                  </a:cubicBezTo>
                  <a:cubicBezTo>
                    <a:pt x="5" y="163"/>
                    <a:pt x="11" y="158"/>
                    <a:pt x="17" y="155"/>
                  </a:cubicBezTo>
                  <a:cubicBezTo>
                    <a:pt x="23" y="151"/>
                    <a:pt x="30" y="148"/>
                    <a:pt x="37" y="145"/>
                  </a:cubicBezTo>
                  <a:cubicBezTo>
                    <a:pt x="44" y="142"/>
                    <a:pt x="51" y="140"/>
                    <a:pt x="58" y="139"/>
                  </a:cubicBezTo>
                  <a:cubicBezTo>
                    <a:pt x="66" y="137"/>
                    <a:pt x="73" y="137"/>
                    <a:pt x="81" y="137"/>
                  </a:cubicBezTo>
                  <a:cubicBezTo>
                    <a:pt x="98" y="137"/>
                    <a:pt x="115" y="140"/>
                    <a:pt x="130" y="146"/>
                  </a:cubicBezTo>
                  <a:cubicBezTo>
                    <a:pt x="145" y="152"/>
                    <a:pt x="158" y="161"/>
                    <a:pt x="170" y="173"/>
                  </a:cubicBezTo>
                  <a:cubicBezTo>
                    <a:pt x="181" y="184"/>
                    <a:pt x="190" y="197"/>
                    <a:pt x="197" y="212"/>
                  </a:cubicBezTo>
                  <a:cubicBezTo>
                    <a:pt x="203" y="227"/>
                    <a:pt x="207" y="243"/>
                    <a:pt x="207" y="260"/>
                  </a:cubicBezTo>
                  <a:cubicBezTo>
                    <a:pt x="207" y="273"/>
                    <a:pt x="205" y="285"/>
                    <a:pt x="202" y="297"/>
                  </a:cubicBezTo>
                  <a:cubicBezTo>
                    <a:pt x="199" y="309"/>
                    <a:pt x="193" y="320"/>
                    <a:pt x="187" y="329"/>
                  </a:cubicBezTo>
                  <a:cubicBezTo>
                    <a:pt x="180" y="339"/>
                    <a:pt x="172" y="348"/>
                    <a:pt x="163" y="356"/>
                  </a:cubicBezTo>
                  <a:cubicBezTo>
                    <a:pt x="154" y="364"/>
                    <a:pt x="144" y="370"/>
                    <a:pt x="133" y="375"/>
                  </a:cubicBezTo>
                  <a:cubicBezTo>
                    <a:pt x="184" y="352"/>
                    <a:pt x="235" y="330"/>
                    <a:pt x="287" y="308"/>
                  </a:cubicBezTo>
                  <a:cubicBezTo>
                    <a:pt x="301" y="302"/>
                    <a:pt x="314" y="293"/>
                    <a:pt x="326" y="284"/>
                  </a:cubicBezTo>
                  <a:cubicBezTo>
                    <a:pt x="338" y="274"/>
                    <a:pt x="348" y="262"/>
                    <a:pt x="356" y="249"/>
                  </a:cubicBezTo>
                  <a:cubicBezTo>
                    <a:pt x="365" y="236"/>
                    <a:pt x="371" y="222"/>
                    <a:pt x="376" y="207"/>
                  </a:cubicBezTo>
                  <a:cubicBezTo>
                    <a:pt x="380" y="192"/>
                    <a:pt x="383" y="176"/>
                    <a:pt x="382" y="160"/>
                  </a:cubicBezTo>
                  <a:cubicBezTo>
                    <a:pt x="382" y="138"/>
                    <a:pt x="377" y="117"/>
                    <a:pt x="369" y="97"/>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5" name="Google Shape;545;p46"/>
            <p:cNvSpPr/>
            <p:nvPr/>
          </p:nvSpPr>
          <p:spPr>
            <a:xfrm>
              <a:off x="2075806" y="3808949"/>
              <a:ext cx="337709" cy="1918057"/>
            </a:xfrm>
            <a:custGeom>
              <a:rect b="b" l="l" r="r" t="t"/>
              <a:pathLst>
                <a:path extrusionOk="0" h="2340" w="412">
                  <a:moveTo>
                    <a:pt x="24" y="0"/>
                  </a:moveTo>
                  <a:lnTo>
                    <a:pt x="22" y="34"/>
                  </a:lnTo>
                  <a:lnTo>
                    <a:pt x="22" y="62"/>
                  </a:lnTo>
                  <a:lnTo>
                    <a:pt x="0" y="2340"/>
                  </a:lnTo>
                  <a:lnTo>
                    <a:pt x="400" y="1995"/>
                  </a:lnTo>
                  <a:lnTo>
                    <a:pt x="412" y="239"/>
                  </a:lnTo>
                  <a:lnTo>
                    <a:pt x="412" y="216"/>
                  </a:lnTo>
                  <a:lnTo>
                    <a:pt x="412" y="192"/>
                  </a:lnTo>
                  <a:lnTo>
                    <a:pt x="24" y="0"/>
                  </a:lnTo>
                  <a:close/>
                </a:path>
              </a:pathLst>
            </a:custGeom>
            <a:solidFill>
              <a:srgbClr val="42A3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6" name="Google Shape;546;p46"/>
            <p:cNvSpPr/>
            <p:nvPr/>
          </p:nvSpPr>
          <p:spPr>
            <a:xfrm>
              <a:off x="2126625" y="3890917"/>
              <a:ext cx="370496" cy="174593"/>
            </a:xfrm>
            <a:custGeom>
              <a:rect b="b" l="l" r="r" t="t"/>
              <a:pathLst>
                <a:path extrusionOk="0" h="90" w="191">
                  <a:moveTo>
                    <a:pt x="183" y="87"/>
                  </a:moveTo>
                  <a:cubicBezTo>
                    <a:pt x="183" y="86"/>
                    <a:pt x="183" y="86"/>
                    <a:pt x="182" y="86"/>
                  </a:cubicBezTo>
                  <a:cubicBezTo>
                    <a:pt x="180" y="85"/>
                    <a:pt x="178" y="84"/>
                    <a:pt x="176" y="82"/>
                  </a:cubicBezTo>
                  <a:cubicBezTo>
                    <a:pt x="175" y="82"/>
                    <a:pt x="175" y="82"/>
                    <a:pt x="174" y="81"/>
                  </a:cubicBezTo>
                  <a:cubicBezTo>
                    <a:pt x="172" y="80"/>
                    <a:pt x="170" y="79"/>
                    <a:pt x="168" y="77"/>
                  </a:cubicBezTo>
                  <a:cubicBezTo>
                    <a:pt x="168" y="77"/>
                    <a:pt x="168" y="77"/>
                    <a:pt x="167" y="77"/>
                  </a:cubicBezTo>
                  <a:cubicBezTo>
                    <a:pt x="165" y="75"/>
                    <a:pt x="163" y="73"/>
                    <a:pt x="161" y="72"/>
                  </a:cubicBezTo>
                  <a:cubicBezTo>
                    <a:pt x="0" y="0"/>
                    <a:pt x="0" y="0"/>
                    <a:pt x="0" y="0"/>
                  </a:cubicBezTo>
                  <a:cubicBezTo>
                    <a:pt x="1" y="1"/>
                    <a:pt x="2" y="2"/>
                    <a:pt x="4" y="3"/>
                  </a:cubicBezTo>
                  <a:cubicBezTo>
                    <a:pt x="5" y="4"/>
                    <a:pt x="6" y="5"/>
                    <a:pt x="7" y="6"/>
                  </a:cubicBezTo>
                  <a:cubicBezTo>
                    <a:pt x="8" y="6"/>
                    <a:pt x="8" y="7"/>
                    <a:pt x="8" y="7"/>
                  </a:cubicBezTo>
                  <a:cubicBezTo>
                    <a:pt x="9" y="7"/>
                    <a:pt x="9" y="7"/>
                    <a:pt x="9" y="7"/>
                  </a:cubicBezTo>
                  <a:cubicBezTo>
                    <a:pt x="9" y="7"/>
                    <a:pt x="9" y="7"/>
                    <a:pt x="9" y="8"/>
                  </a:cubicBezTo>
                  <a:cubicBezTo>
                    <a:pt x="10" y="8"/>
                    <a:pt x="11" y="8"/>
                    <a:pt x="11" y="9"/>
                  </a:cubicBezTo>
                  <a:cubicBezTo>
                    <a:pt x="13" y="10"/>
                    <a:pt x="14" y="11"/>
                    <a:pt x="15" y="12"/>
                  </a:cubicBezTo>
                  <a:cubicBezTo>
                    <a:pt x="16" y="12"/>
                    <a:pt x="17" y="13"/>
                    <a:pt x="17" y="13"/>
                  </a:cubicBezTo>
                  <a:cubicBezTo>
                    <a:pt x="18" y="13"/>
                    <a:pt x="18" y="13"/>
                    <a:pt x="18" y="14"/>
                  </a:cubicBezTo>
                  <a:cubicBezTo>
                    <a:pt x="19" y="14"/>
                    <a:pt x="19" y="14"/>
                    <a:pt x="19" y="14"/>
                  </a:cubicBezTo>
                  <a:cubicBezTo>
                    <a:pt x="20" y="14"/>
                    <a:pt x="20" y="15"/>
                    <a:pt x="21" y="15"/>
                  </a:cubicBezTo>
                  <a:cubicBezTo>
                    <a:pt x="23" y="16"/>
                    <a:pt x="25" y="17"/>
                    <a:pt x="27" y="18"/>
                  </a:cubicBezTo>
                  <a:cubicBezTo>
                    <a:pt x="27" y="19"/>
                    <a:pt x="27" y="19"/>
                    <a:pt x="28" y="19"/>
                  </a:cubicBezTo>
                  <a:cubicBezTo>
                    <a:pt x="28" y="19"/>
                    <a:pt x="28" y="19"/>
                    <a:pt x="28" y="19"/>
                  </a:cubicBezTo>
                  <a:cubicBezTo>
                    <a:pt x="29" y="19"/>
                    <a:pt x="29" y="20"/>
                    <a:pt x="29" y="20"/>
                  </a:cubicBezTo>
                  <a:cubicBezTo>
                    <a:pt x="30" y="20"/>
                    <a:pt x="31" y="21"/>
                    <a:pt x="33" y="21"/>
                  </a:cubicBezTo>
                  <a:cubicBezTo>
                    <a:pt x="35" y="22"/>
                    <a:pt x="37" y="23"/>
                    <a:pt x="39" y="24"/>
                  </a:cubicBezTo>
                  <a:cubicBezTo>
                    <a:pt x="89" y="46"/>
                    <a:pt x="140" y="68"/>
                    <a:pt x="191" y="90"/>
                  </a:cubicBezTo>
                  <a:cubicBezTo>
                    <a:pt x="188" y="89"/>
                    <a:pt x="186" y="88"/>
                    <a:pt x="183" y="87"/>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7" name="Google Shape;547;p46"/>
            <p:cNvSpPr/>
            <p:nvPr/>
          </p:nvSpPr>
          <p:spPr>
            <a:xfrm>
              <a:off x="2207774" y="3462224"/>
              <a:ext cx="600828" cy="597549"/>
            </a:xfrm>
            <a:custGeom>
              <a:rect b="b" l="l" r="r" t="t"/>
              <a:pathLst>
                <a:path extrusionOk="0" h="308" w="310">
                  <a:moveTo>
                    <a:pt x="310" y="191"/>
                  </a:moveTo>
                  <a:cubicBezTo>
                    <a:pt x="310" y="190"/>
                    <a:pt x="310" y="188"/>
                    <a:pt x="310" y="186"/>
                  </a:cubicBezTo>
                  <a:cubicBezTo>
                    <a:pt x="310" y="186"/>
                    <a:pt x="310" y="186"/>
                    <a:pt x="310" y="186"/>
                  </a:cubicBezTo>
                  <a:cubicBezTo>
                    <a:pt x="310" y="186"/>
                    <a:pt x="310" y="186"/>
                    <a:pt x="310" y="186"/>
                  </a:cubicBezTo>
                  <a:cubicBezTo>
                    <a:pt x="309" y="184"/>
                    <a:pt x="309" y="182"/>
                    <a:pt x="309" y="181"/>
                  </a:cubicBezTo>
                  <a:cubicBezTo>
                    <a:pt x="309" y="179"/>
                    <a:pt x="308" y="177"/>
                    <a:pt x="308" y="176"/>
                  </a:cubicBezTo>
                  <a:cubicBezTo>
                    <a:pt x="308" y="176"/>
                    <a:pt x="308" y="176"/>
                    <a:pt x="308" y="176"/>
                  </a:cubicBezTo>
                  <a:cubicBezTo>
                    <a:pt x="308" y="175"/>
                    <a:pt x="308" y="175"/>
                    <a:pt x="308" y="175"/>
                  </a:cubicBezTo>
                  <a:cubicBezTo>
                    <a:pt x="307" y="171"/>
                    <a:pt x="306" y="166"/>
                    <a:pt x="305" y="162"/>
                  </a:cubicBezTo>
                  <a:cubicBezTo>
                    <a:pt x="304" y="162"/>
                    <a:pt x="304" y="161"/>
                    <a:pt x="304" y="160"/>
                  </a:cubicBezTo>
                  <a:cubicBezTo>
                    <a:pt x="304" y="160"/>
                    <a:pt x="304" y="159"/>
                    <a:pt x="303" y="159"/>
                  </a:cubicBezTo>
                  <a:cubicBezTo>
                    <a:pt x="303" y="158"/>
                    <a:pt x="303" y="157"/>
                    <a:pt x="302" y="156"/>
                  </a:cubicBezTo>
                  <a:cubicBezTo>
                    <a:pt x="300" y="149"/>
                    <a:pt x="297" y="143"/>
                    <a:pt x="293" y="137"/>
                  </a:cubicBezTo>
                  <a:cubicBezTo>
                    <a:pt x="292" y="136"/>
                    <a:pt x="292" y="136"/>
                    <a:pt x="291" y="135"/>
                  </a:cubicBezTo>
                  <a:cubicBezTo>
                    <a:pt x="291" y="134"/>
                    <a:pt x="291" y="134"/>
                    <a:pt x="290" y="133"/>
                  </a:cubicBezTo>
                  <a:cubicBezTo>
                    <a:pt x="290" y="133"/>
                    <a:pt x="289" y="132"/>
                    <a:pt x="289" y="132"/>
                  </a:cubicBezTo>
                  <a:cubicBezTo>
                    <a:pt x="286" y="128"/>
                    <a:pt x="284" y="125"/>
                    <a:pt x="281" y="121"/>
                  </a:cubicBezTo>
                  <a:cubicBezTo>
                    <a:pt x="243" y="81"/>
                    <a:pt x="206" y="40"/>
                    <a:pt x="168" y="0"/>
                  </a:cubicBezTo>
                  <a:cubicBezTo>
                    <a:pt x="172" y="4"/>
                    <a:pt x="175" y="9"/>
                    <a:pt x="179" y="13"/>
                  </a:cubicBezTo>
                  <a:cubicBezTo>
                    <a:pt x="180" y="15"/>
                    <a:pt x="181" y="16"/>
                    <a:pt x="181" y="17"/>
                  </a:cubicBezTo>
                  <a:cubicBezTo>
                    <a:pt x="185" y="22"/>
                    <a:pt x="188" y="27"/>
                    <a:pt x="190" y="32"/>
                  </a:cubicBezTo>
                  <a:cubicBezTo>
                    <a:pt x="190" y="32"/>
                    <a:pt x="190" y="32"/>
                    <a:pt x="190" y="32"/>
                  </a:cubicBezTo>
                  <a:cubicBezTo>
                    <a:pt x="193" y="37"/>
                    <a:pt x="195" y="43"/>
                    <a:pt x="197" y="48"/>
                  </a:cubicBezTo>
                  <a:cubicBezTo>
                    <a:pt x="198" y="50"/>
                    <a:pt x="199" y="52"/>
                    <a:pt x="199" y="55"/>
                  </a:cubicBezTo>
                  <a:cubicBezTo>
                    <a:pt x="200" y="56"/>
                    <a:pt x="200" y="57"/>
                    <a:pt x="200" y="58"/>
                  </a:cubicBezTo>
                  <a:cubicBezTo>
                    <a:pt x="202" y="62"/>
                    <a:pt x="203" y="66"/>
                    <a:pt x="203" y="70"/>
                  </a:cubicBezTo>
                  <a:cubicBezTo>
                    <a:pt x="203" y="70"/>
                    <a:pt x="203" y="70"/>
                    <a:pt x="203" y="70"/>
                  </a:cubicBezTo>
                  <a:cubicBezTo>
                    <a:pt x="204" y="74"/>
                    <a:pt x="205" y="79"/>
                    <a:pt x="205" y="83"/>
                  </a:cubicBezTo>
                  <a:cubicBezTo>
                    <a:pt x="205" y="83"/>
                    <a:pt x="205" y="83"/>
                    <a:pt x="205" y="83"/>
                  </a:cubicBezTo>
                  <a:cubicBezTo>
                    <a:pt x="206" y="88"/>
                    <a:pt x="206" y="93"/>
                    <a:pt x="206" y="97"/>
                  </a:cubicBezTo>
                  <a:cubicBezTo>
                    <a:pt x="206" y="102"/>
                    <a:pt x="206" y="107"/>
                    <a:pt x="205" y="112"/>
                  </a:cubicBezTo>
                  <a:cubicBezTo>
                    <a:pt x="205" y="112"/>
                    <a:pt x="205" y="112"/>
                    <a:pt x="205" y="112"/>
                  </a:cubicBezTo>
                  <a:cubicBezTo>
                    <a:pt x="204" y="117"/>
                    <a:pt x="204" y="121"/>
                    <a:pt x="203" y="126"/>
                  </a:cubicBezTo>
                  <a:cubicBezTo>
                    <a:pt x="203" y="126"/>
                    <a:pt x="203" y="127"/>
                    <a:pt x="203" y="127"/>
                  </a:cubicBezTo>
                  <a:cubicBezTo>
                    <a:pt x="202" y="131"/>
                    <a:pt x="201" y="135"/>
                    <a:pt x="199" y="139"/>
                  </a:cubicBezTo>
                  <a:cubicBezTo>
                    <a:pt x="199" y="140"/>
                    <a:pt x="199" y="140"/>
                    <a:pt x="199" y="141"/>
                  </a:cubicBezTo>
                  <a:cubicBezTo>
                    <a:pt x="198" y="145"/>
                    <a:pt x="196" y="149"/>
                    <a:pt x="194" y="153"/>
                  </a:cubicBezTo>
                  <a:cubicBezTo>
                    <a:pt x="194" y="153"/>
                    <a:pt x="194" y="153"/>
                    <a:pt x="194" y="154"/>
                  </a:cubicBezTo>
                  <a:cubicBezTo>
                    <a:pt x="192" y="158"/>
                    <a:pt x="190" y="162"/>
                    <a:pt x="188" y="165"/>
                  </a:cubicBezTo>
                  <a:cubicBezTo>
                    <a:pt x="188" y="166"/>
                    <a:pt x="188" y="166"/>
                    <a:pt x="188" y="166"/>
                  </a:cubicBezTo>
                  <a:cubicBezTo>
                    <a:pt x="186" y="169"/>
                    <a:pt x="184" y="172"/>
                    <a:pt x="183" y="175"/>
                  </a:cubicBezTo>
                  <a:cubicBezTo>
                    <a:pt x="180" y="178"/>
                    <a:pt x="178" y="182"/>
                    <a:pt x="175" y="185"/>
                  </a:cubicBezTo>
                  <a:cubicBezTo>
                    <a:pt x="174" y="186"/>
                    <a:pt x="174" y="187"/>
                    <a:pt x="173" y="188"/>
                  </a:cubicBezTo>
                  <a:cubicBezTo>
                    <a:pt x="169" y="192"/>
                    <a:pt x="166" y="196"/>
                    <a:pt x="162" y="200"/>
                  </a:cubicBezTo>
                  <a:cubicBezTo>
                    <a:pt x="161" y="201"/>
                    <a:pt x="160" y="202"/>
                    <a:pt x="159" y="203"/>
                  </a:cubicBezTo>
                  <a:cubicBezTo>
                    <a:pt x="156" y="206"/>
                    <a:pt x="153" y="208"/>
                    <a:pt x="149" y="211"/>
                  </a:cubicBezTo>
                  <a:cubicBezTo>
                    <a:pt x="148" y="212"/>
                    <a:pt x="146" y="213"/>
                    <a:pt x="145" y="214"/>
                  </a:cubicBezTo>
                  <a:cubicBezTo>
                    <a:pt x="142" y="217"/>
                    <a:pt x="138" y="219"/>
                    <a:pt x="135" y="221"/>
                  </a:cubicBezTo>
                  <a:cubicBezTo>
                    <a:pt x="133" y="222"/>
                    <a:pt x="132" y="222"/>
                    <a:pt x="131" y="223"/>
                  </a:cubicBezTo>
                  <a:cubicBezTo>
                    <a:pt x="126" y="226"/>
                    <a:pt x="121" y="228"/>
                    <a:pt x="116" y="230"/>
                  </a:cubicBezTo>
                  <a:cubicBezTo>
                    <a:pt x="115" y="231"/>
                    <a:pt x="114" y="231"/>
                    <a:pt x="113" y="231"/>
                  </a:cubicBezTo>
                  <a:cubicBezTo>
                    <a:pt x="109" y="233"/>
                    <a:pt x="105" y="235"/>
                    <a:pt x="100" y="236"/>
                  </a:cubicBezTo>
                  <a:cubicBezTo>
                    <a:pt x="99" y="236"/>
                    <a:pt x="97" y="237"/>
                    <a:pt x="95" y="237"/>
                  </a:cubicBezTo>
                  <a:cubicBezTo>
                    <a:pt x="91" y="238"/>
                    <a:pt x="87" y="239"/>
                    <a:pt x="83" y="240"/>
                  </a:cubicBezTo>
                  <a:cubicBezTo>
                    <a:pt x="81" y="240"/>
                    <a:pt x="80" y="240"/>
                    <a:pt x="78" y="240"/>
                  </a:cubicBezTo>
                  <a:cubicBezTo>
                    <a:pt x="72" y="241"/>
                    <a:pt x="66" y="242"/>
                    <a:pt x="61" y="242"/>
                  </a:cubicBezTo>
                  <a:cubicBezTo>
                    <a:pt x="55" y="242"/>
                    <a:pt x="50" y="241"/>
                    <a:pt x="45" y="241"/>
                  </a:cubicBezTo>
                  <a:cubicBezTo>
                    <a:pt x="39" y="240"/>
                    <a:pt x="34" y="239"/>
                    <a:pt x="29" y="238"/>
                  </a:cubicBezTo>
                  <a:cubicBezTo>
                    <a:pt x="24" y="237"/>
                    <a:pt x="19" y="236"/>
                    <a:pt x="14" y="234"/>
                  </a:cubicBezTo>
                  <a:cubicBezTo>
                    <a:pt x="10" y="233"/>
                    <a:pt x="5" y="231"/>
                    <a:pt x="0" y="229"/>
                  </a:cubicBezTo>
                  <a:cubicBezTo>
                    <a:pt x="51" y="252"/>
                    <a:pt x="101" y="275"/>
                    <a:pt x="152" y="298"/>
                  </a:cubicBezTo>
                  <a:cubicBezTo>
                    <a:pt x="155" y="300"/>
                    <a:pt x="159" y="301"/>
                    <a:pt x="162" y="303"/>
                  </a:cubicBezTo>
                  <a:cubicBezTo>
                    <a:pt x="166" y="304"/>
                    <a:pt x="170" y="305"/>
                    <a:pt x="174" y="306"/>
                  </a:cubicBezTo>
                  <a:cubicBezTo>
                    <a:pt x="178" y="307"/>
                    <a:pt x="182" y="307"/>
                    <a:pt x="186" y="308"/>
                  </a:cubicBezTo>
                  <a:cubicBezTo>
                    <a:pt x="190" y="308"/>
                    <a:pt x="194" y="308"/>
                    <a:pt x="198" y="308"/>
                  </a:cubicBezTo>
                  <a:cubicBezTo>
                    <a:pt x="203" y="308"/>
                    <a:pt x="207" y="308"/>
                    <a:pt x="212" y="307"/>
                  </a:cubicBezTo>
                  <a:cubicBezTo>
                    <a:pt x="213" y="307"/>
                    <a:pt x="214" y="307"/>
                    <a:pt x="215" y="307"/>
                  </a:cubicBezTo>
                  <a:cubicBezTo>
                    <a:pt x="219" y="306"/>
                    <a:pt x="222" y="306"/>
                    <a:pt x="225" y="305"/>
                  </a:cubicBezTo>
                  <a:cubicBezTo>
                    <a:pt x="226" y="305"/>
                    <a:pt x="226" y="305"/>
                    <a:pt x="227" y="304"/>
                  </a:cubicBezTo>
                  <a:cubicBezTo>
                    <a:pt x="228" y="304"/>
                    <a:pt x="228" y="304"/>
                    <a:pt x="229" y="304"/>
                  </a:cubicBezTo>
                  <a:cubicBezTo>
                    <a:pt x="232" y="303"/>
                    <a:pt x="236" y="302"/>
                    <a:pt x="239" y="300"/>
                  </a:cubicBezTo>
                  <a:cubicBezTo>
                    <a:pt x="240" y="300"/>
                    <a:pt x="240" y="300"/>
                    <a:pt x="241" y="300"/>
                  </a:cubicBezTo>
                  <a:cubicBezTo>
                    <a:pt x="241" y="300"/>
                    <a:pt x="241" y="300"/>
                    <a:pt x="242" y="299"/>
                  </a:cubicBezTo>
                  <a:cubicBezTo>
                    <a:pt x="245" y="298"/>
                    <a:pt x="249" y="296"/>
                    <a:pt x="252" y="294"/>
                  </a:cubicBezTo>
                  <a:cubicBezTo>
                    <a:pt x="253" y="294"/>
                    <a:pt x="253" y="294"/>
                    <a:pt x="253" y="294"/>
                  </a:cubicBezTo>
                  <a:cubicBezTo>
                    <a:pt x="254" y="293"/>
                    <a:pt x="255" y="293"/>
                    <a:pt x="255" y="292"/>
                  </a:cubicBezTo>
                  <a:cubicBezTo>
                    <a:pt x="258" y="291"/>
                    <a:pt x="261" y="289"/>
                    <a:pt x="263" y="287"/>
                  </a:cubicBezTo>
                  <a:cubicBezTo>
                    <a:pt x="264" y="286"/>
                    <a:pt x="265" y="285"/>
                    <a:pt x="267" y="285"/>
                  </a:cubicBezTo>
                  <a:cubicBezTo>
                    <a:pt x="269" y="283"/>
                    <a:pt x="272" y="281"/>
                    <a:pt x="274" y="278"/>
                  </a:cubicBezTo>
                  <a:cubicBezTo>
                    <a:pt x="274" y="278"/>
                    <a:pt x="275" y="277"/>
                    <a:pt x="276" y="277"/>
                  </a:cubicBezTo>
                  <a:cubicBezTo>
                    <a:pt x="276" y="277"/>
                    <a:pt x="276" y="276"/>
                    <a:pt x="276" y="276"/>
                  </a:cubicBezTo>
                  <a:cubicBezTo>
                    <a:pt x="277" y="276"/>
                    <a:pt x="277" y="276"/>
                    <a:pt x="277" y="275"/>
                  </a:cubicBezTo>
                  <a:cubicBezTo>
                    <a:pt x="280" y="273"/>
                    <a:pt x="282" y="270"/>
                    <a:pt x="285" y="267"/>
                  </a:cubicBezTo>
                  <a:cubicBezTo>
                    <a:pt x="285" y="266"/>
                    <a:pt x="286" y="266"/>
                    <a:pt x="286" y="265"/>
                  </a:cubicBezTo>
                  <a:cubicBezTo>
                    <a:pt x="288" y="262"/>
                    <a:pt x="290" y="259"/>
                    <a:pt x="292" y="257"/>
                  </a:cubicBezTo>
                  <a:cubicBezTo>
                    <a:pt x="293" y="256"/>
                    <a:pt x="293" y="256"/>
                    <a:pt x="293" y="255"/>
                  </a:cubicBezTo>
                  <a:cubicBezTo>
                    <a:pt x="294" y="254"/>
                    <a:pt x="295" y="252"/>
                    <a:pt x="296" y="250"/>
                  </a:cubicBezTo>
                  <a:cubicBezTo>
                    <a:pt x="296" y="250"/>
                    <a:pt x="296" y="250"/>
                    <a:pt x="296" y="250"/>
                  </a:cubicBezTo>
                  <a:cubicBezTo>
                    <a:pt x="296" y="250"/>
                    <a:pt x="297" y="250"/>
                    <a:pt x="297" y="249"/>
                  </a:cubicBezTo>
                  <a:cubicBezTo>
                    <a:pt x="297" y="248"/>
                    <a:pt x="298" y="247"/>
                    <a:pt x="299" y="246"/>
                  </a:cubicBezTo>
                  <a:cubicBezTo>
                    <a:pt x="299" y="244"/>
                    <a:pt x="300" y="242"/>
                    <a:pt x="301" y="241"/>
                  </a:cubicBezTo>
                  <a:cubicBezTo>
                    <a:pt x="301" y="241"/>
                    <a:pt x="301" y="240"/>
                    <a:pt x="301" y="240"/>
                  </a:cubicBezTo>
                  <a:cubicBezTo>
                    <a:pt x="301" y="240"/>
                    <a:pt x="301" y="240"/>
                    <a:pt x="301" y="240"/>
                  </a:cubicBezTo>
                  <a:cubicBezTo>
                    <a:pt x="301" y="240"/>
                    <a:pt x="301" y="240"/>
                    <a:pt x="301" y="240"/>
                  </a:cubicBezTo>
                  <a:cubicBezTo>
                    <a:pt x="302" y="238"/>
                    <a:pt x="302" y="237"/>
                    <a:pt x="303" y="236"/>
                  </a:cubicBezTo>
                  <a:cubicBezTo>
                    <a:pt x="303" y="234"/>
                    <a:pt x="304" y="233"/>
                    <a:pt x="305" y="231"/>
                  </a:cubicBezTo>
                  <a:cubicBezTo>
                    <a:pt x="305" y="231"/>
                    <a:pt x="305" y="230"/>
                    <a:pt x="305" y="230"/>
                  </a:cubicBezTo>
                  <a:cubicBezTo>
                    <a:pt x="305" y="230"/>
                    <a:pt x="305" y="230"/>
                    <a:pt x="305" y="229"/>
                  </a:cubicBezTo>
                  <a:cubicBezTo>
                    <a:pt x="305" y="228"/>
                    <a:pt x="306" y="227"/>
                    <a:pt x="306" y="227"/>
                  </a:cubicBezTo>
                  <a:cubicBezTo>
                    <a:pt x="306" y="225"/>
                    <a:pt x="307" y="223"/>
                    <a:pt x="307" y="222"/>
                  </a:cubicBezTo>
                  <a:cubicBezTo>
                    <a:pt x="307" y="221"/>
                    <a:pt x="307" y="220"/>
                    <a:pt x="308" y="220"/>
                  </a:cubicBezTo>
                  <a:cubicBezTo>
                    <a:pt x="308" y="219"/>
                    <a:pt x="308" y="219"/>
                    <a:pt x="308" y="219"/>
                  </a:cubicBezTo>
                  <a:cubicBezTo>
                    <a:pt x="308" y="218"/>
                    <a:pt x="308" y="218"/>
                    <a:pt x="308" y="217"/>
                  </a:cubicBezTo>
                  <a:cubicBezTo>
                    <a:pt x="308" y="216"/>
                    <a:pt x="309" y="214"/>
                    <a:pt x="309" y="213"/>
                  </a:cubicBezTo>
                  <a:cubicBezTo>
                    <a:pt x="309" y="211"/>
                    <a:pt x="309" y="210"/>
                    <a:pt x="309" y="208"/>
                  </a:cubicBezTo>
                  <a:cubicBezTo>
                    <a:pt x="309" y="208"/>
                    <a:pt x="309" y="208"/>
                    <a:pt x="309" y="208"/>
                  </a:cubicBezTo>
                  <a:cubicBezTo>
                    <a:pt x="309" y="208"/>
                    <a:pt x="309" y="208"/>
                    <a:pt x="309" y="208"/>
                  </a:cubicBezTo>
                  <a:cubicBezTo>
                    <a:pt x="310" y="206"/>
                    <a:pt x="310" y="205"/>
                    <a:pt x="310" y="203"/>
                  </a:cubicBezTo>
                  <a:cubicBezTo>
                    <a:pt x="310" y="201"/>
                    <a:pt x="310" y="200"/>
                    <a:pt x="310" y="198"/>
                  </a:cubicBezTo>
                  <a:cubicBezTo>
                    <a:pt x="310" y="198"/>
                    <a:pt x="310" y="198"/>
                    <a:pt x="310" y="198"/>
                  </a:cubicBezTo>
                  <a:cubicBezTo>
                    <a:pt x="310" y="198"/>
                    <a:pt x="310" y="197"/>
                    <a:pt x="310" y="197"/>
                  </a:cubicBezTo>
                  <a:cubicBezTo>
                    <a:pt x="310" y="197"/>
                    <a:pt x="310" y="197"/>
                    <a:pt x="310" y="197"/>
                  </a:cubicBezTo>
                  <a:cubicBezTo>
                    <a:pt x="310" y="197"/>
                    <a:pt x="310" y="197"/>
                    <a:pt x="310" y="197"/>
                  </a:cubicBezTo>
                  <a:cubicBezTo>
                    <a:pt x="310" y="195"/>
                    <a:pt x="310" y="193"/>
                    <a:pt x="310" y="191"/>
                  </a:cubicBezTo>
                  <a:close/>
                </a:path>
              </a:pathLst>
            </a:custGeom>
            <a:solidFill>
              <a:srgbClr val="42A3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8" name="Google Shape;548;p46"/>
            <p:cNvSpPr/>
            <p:nvPr/>
          </p:nvSpPr>
          <p:spPr>
            <a:xfrm>
              <a:off x="3291395" y="3338452"/>
              <a:ext cx="518039" cy="592630"/>
            </a:xfrm>
            <a:custGeom>
              <a:rect b="b" l="l" r="r" t="t"/>
              <a:pathLst>
                <a:path extrusionOk="0" h="306" w="267">
                  <a:moveTo>
                    <a:pt x="254" y="97"/>
                  </a:moveTo>
                  <a:cubicBezTo>
                    <a:pt x="246" y="78"/>
                    <a:pt x="234" y="61"/>
                    <a:pt x="219" y="46"/>
                  </a:cubicBezTo>
                  <a:cubicBezTo>
                    <a:pt x="205" y="32"/>
                    <a:pt x="187" y="20"/>
                    <a:pt x="168" y="12"/>
                  </a:cubicBezTo>
                  <a:cubicBezTo>
                    <a:pt x="149" y="4"/>
                    <a:pt x="127" y="0"/>
                    <a:pt x="105" y="0"/>
                  </a:cubicBezTo>
                  <a:cubicBezTo>
                    <a:pt x="95" y="0"/>
                    <a:pt x="85" y="1"/>
                    <a:pt x="76" y="3"/>
                  </a:cubicBezTo>
                  <a:cubicBezTo>
                    <a:pt x="66" y="5"/>
                    <a:pt x="57" y="7"/>
                    <a:pt x="48" y="11"/>
                  </a:cubicBezTo>
                  <a:cubicBezTo>
                    <a:pt x="39" y="14"/>
                    <a:pt x="31" y="18"/>
                    <a:pt x="23" y="23"/>
                  </a:cubicBezTo>
                  <a:cubicBezTo>
                    <a:pt x="15" y="28"/>
                    <a:pt x="7" y="34"/>
                    <a:pt x="0" y="40"/>
                  </a:cubicBezTo>
                  <a:cubicBezTo>
                    <a:pt x="24" y="167"/>
                    <a:pt x="24" y="167"/>
                    <a:pt x="24" y="167"/>
                  </a:cubicBezTo>
                  <a:cubicBezTo>
                    <a:pt x="29" y="162"/>
                    <a:pt x="35" y="158"/>
                    <a:pt x="41" y="154"/>
                  </a:cubicBezTo>
                  <a:cubicBezTo>
                    <a:pt x="48" y="150"/>
                    <a:pt x="54" y="147"/>
                    <a:pt x="61" y="144"/>
                  </a:cubicBezTo>
                  <a:cubicBezTo>
                    <a:pt x="68" y="142"/>
                    <a:pt x="75" y="140"/>
                    <a:pt x="82" y="138"/>
                  </a:cubicBezTo>
                  <a:cubicBezTo>
                    <a:pt x="90" y="137"/>
                    <a:pt x="97" y="136"/>
                    <a:pt x="105" y="136"/>
                  </a:cubicBezTo>
                  <a:cubicBezTo>
                    <a:pt x="122" y="136"/>
                    <a:pt x="139" y="139"/>
                    <a:pt x="153" y="146"/>
                  </a:cubicBezTo>
                  <a:cubicBezTo>
                    <a:pt x="168" y="152"/>
                    <a:pt x="182" y="161"/>
                    <a:pt x="193" y="172"/>
                  </a:cubicBezTo>
                  <a:cubicBezTo>
                    <a:pt x="204" y="183"/>
                    <a:pt x="214" y="196"/>
                    <a:pt x="220" y="211"/>
                  </a:cubicBezTo>
                  <a:cubicBezTo>
                    <a:pt x="226" y="226"/>
                    <a:pt x="230" y="242"/>
                    <a:pt x="230" y="259"/>
                  </a:cubicBezTo>
                  <a:cubicBezTo>
                    <a:pt x="230" y="264"/>
                    <a:pt x="230" y="268"/>
                    <a:pt x="229" y="272"/>
                  </a:cubicBezTo>
                  <a:cubicBezTo>
                    <a:pt x="229" y="276"/>
                    <a:pt x="229" y="279"/>
                    <a:pt x="228" y="283"/>
                  </a:cubicBezTo>
                  <a:cubicBezTo>
                    <a:pt x="227" y="287"/>
                    <a:pt x="226" y="291"/>
                    <a:pt x="225" y="295"/>
                  </a:cubicBezTo>
                  <a:cubicBezTo>
                    <a:pt x="224" y="298"/>
                    <a:pt x="223" y="302"/>
                    <a:pt x="221" y="306"/>
                  </a:cubicBezTo>
                  <a:cubicBezTo>
                    <a:pt x="233" y="277"/>
                    <a:pt x="244" y="248"/>
                    <a:pt x="256" y="219"/>
                  </a:cubicBezTo>
                  <a:cubicBezTo>
                    <a:pt x="258" y="215"/>
                    <a:pt x="259" y="210"/>
                    <a:pt x="261" y="205"/>
                  </a:cubicBezTo>
                  <a:cubicBezTo>
                    <a:pt x="262" y="200"/>
                    <a:pt x="263" y="195"/>
                    <a:pt x="264" y="190"/>
                  </a:cubicBezTo>
                  <a:cubicBezTo>
                    <a:pt x="265" y="185"/>
                    <a:pt x="266" y="180"/>
                    <a:pt x="266" y="175"/>
                  </a:cubicBezTo>
                  <a:cubicBezTo>
                    <a:pt x="267" y="170"/>
                    <a:pt x="267" y="165"/>
                    <a:pt x="267" y="160"/>
                  </a:cubicBezTo>
                  <a:cubicBezTo>
                    <a:pt x="267" y="137"/>
                    <a:pt x="262" y="116"/>
                    <a:pt x="254" y="97"/>
                  </a:cubicBez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49" name="Google Shape;549;p46"/>
            <p:cNvSpPr/>
            <p:nvPr/>
          </p:nvSpPr>
          <p:spPr>
            <a:xfrm>
              <a:off x="3260246" y="3741735"/>
              <a:ext cx="500826" cy="315578"/>
            </a:xfrm>
            <a:custGeom>
              <a:rect b="b" l="l" r="r" t="t"/>
              <a:pathLst>
                <a:path extrusionOk="0" h="163" w="258">
                  <a:moveTo>
                    <a:pt x="258" y="0"/>
                  </a:moveTo>
                  <a:cubicBezTo>
                    <a:pt x="257" y="3"/>
                    <a:pt x="256" y="6"/>
                    <a:pt x="254" y="10"/>
                  </a:cubicBezTo>
                  <a:cubicBezTo>
                    <a:pt x="254" y="10"/>
                    <a:pt x="254" y="11"/>
                    <a:pt x="254" y="11"/>
                  </a:cubicBezTo>
                  <a:cubicBezTo>
                    <a:pt x="252" y="14"/>
                    <a:pt x="251" y="16"/>
                    <a:pt x="250" y="19"/>
                  </a:cubicBezTo>
                  <a:cubicBezTo>
                    <a:pt x="250" y="19"/>
                    <a:pt x="249" y="20"/>
                    <a:pt x="249" y="20"/>
                  </a:cubicBezTo>
                  <a:cubicBezTo>
                    <a:pt x="248" y="23"/>
                    <a:pt x="246" y="25"/>
                    <a:pt x="245" y="28"/>
                  </a:cubicBezTo>
                  <a:cubicBezTo>
                    <a:pt x="242" y="32"/>
                    <a:pt x="239" y="36"/>
                    <a:pt x="236" y="40"/>
                  </a:cubicBezTo>
                  <a:cubicBezTo>
                    <a:pt x="233" y="44"/>
                    <a:pt x="229" y="49"/>
                    <a:pt x="225" y="53"/>
                  </a:cubicBezTo>
                  <a:cubicBezTo>
                    <a:pt x="224" y="53"/>
                    <a:pt x="224" y="54"/>
                    <a:pt x="223" y="55"/>
                  </a:cubicBezTo>
                  <a:cubicBezTo>
                    <a:pt x="218" y="60"/>
                    <a:pt x="213" y="64"/>
                    <a:pt x="207" y="68"/>
                  </a:cubicBezTo>
                  <a:cubicBezTo>
                    <a:pt x="203" y="71"/>
                    <a:pt x="199" y="74"/>
                    <a:pt x="195" y="76"/>
                  </a:cubicBezTo>
                  <a:cubicBezTo>
                    <a:pt x="194" y="77"/>
                    <a:pt x="193" y="77"/>
                    <a:pt x="192" y="78"/>
                  </a:cubicBezTo>
                  <a:cubicBezTo>
                    <a:pt x="187" y="80"/>
                    <a:pt x="182" y="83"/>
                    <a:pt x="177" y="85"/>
                  </a:cubicBezTo>
                  <a:cubicBezTo>
                    <a:pt x="177" y="85"/>
                    <a:pt x="177" y="85"/>
                    <a:pt x="177" y="85"/>
                  </a:cubicBezTo>
                  <a:cubicBezTo>
                    <a:pt x="172" y="87"/>
                    <a:pt x="167" y="89"/>
                    <a:pt x="162" y="90"/>
                  </a:cubicBezTo>
                  <a:cubicBezTo>
                    <a:pt x="161" y="91"/>
                    <a:pt x="160" y="91"/>
                    <a:pt x="159" y="91"/>
                  </a:cubicBezTo>
                  <a:cubicBezTo>
                    <a:pt x="153" y="93"/>
                    <a:pt x="148" y="94"/>
                    <a:pt x="143" y="95"/>
                  </a:cubicBezTo>
                  <a:cubicBezTo>
                    <a:pt x="141" y="95"/>
                    <a:pt x="140" y="95"/>
                    <a:pt x="139" y="95"/>
                  </a:cubicBezTo>
                  <a:cubicBezTo>
                    <a:pt x="134" y="96"/>
                    <a:pt x="128" y="96"/>
                    <a:pt x="122" y="96"/>
                  </a:cubicBezTo>
                  <a:cubicBezTo>
                    <a:pt x="112" y="96"/>
                    <a:pt x="101" y="95"/>
                    <a:pt x="92" y="93"/>
                  </a:cubicBezTo>
                  <a:cubicBezTo>
                    <a:pt x="82" y="91"/>
                    <a:pt x="72" y="88"/>
                    <a:pt x="63" y="84"/>
                  </a:cubicBezTo>
                  <a:cubicBezTo>
                    <a:pt x="54" y="80"/>
                    <a:pt x="46" y="75"/>
                    <a:pt x="38" y="69"/>
                  </a:cubicBezTo>
                  <a:cubicBezTo>
                    <a:pt x="30" y="64"/>
                    <a:pt x="23" y="57"/>
                    <a:pt x="16" y="50"/>
                  </a:cubicBezTo>
                  <a:cubicBezTo>
                    <a:pt x="15" y="49"/>
                    <a:pt x="13" y="47"/>
                    <a:pt x="12" y="45"/>
                  </a:cubicBezTo>
                  <a:cubicBezTo>
                    <a:pt x="10" y="44"/>
                    <a:pt x="9" y="42"/>
                    <a:pt x="7" y="40"/>
                  </a:cubicBezTo>
                  <a:cubicBezTo>
                    <a:pt x="6" y="38"/>
                    <a:pt x="5" y="36"/>
                    <a:pt x="3" y="35"/>
                  </a:cubicBezTo>
                  <a:cubicBezTo>
                    <a:pt x="2" y="33"/>
                    <a:pt x="1" y="31"/>
                    <a:pt x="0" y="29"/>
                  </a:cubicBezTo>
                  <a:cubicBezTo>
                    <a:pt x="27" y="111"/>
                    <a:pt x="27" y="111"/>
                    <a:pt x="27" y="111"/>
                  </a:cubicBezTo>
                  <a:cubicBezTo>
                    <a:pt x="28" y="113"/>
                    <a:pt x="29" y="114"/>
                    <a:pt x="30" y="116"/>
                  </a:cubicBezTo>
                  <a:cubicBezTo>
                    <a:pt x="31" y="117"/>
                    <a:pt x="32" y="119"/>
                    <a:pt x="33" y="120"/>
                  </a:cubicBezTo>
                  <a:cubicBezTo>
                    <a:pt x="34" y="121"/>
                    <a:pt x="35" y="123"/>
                    <a:pt x="37" y="124"/>
                  </a:cubicBezTo>
                  <a:cubicBezTo>
                    <a:pt x="38" y="125"/>
                    <a:pt x="39" y="127"/>
                    <a:pt x="40" y="128"/>
                  </a:cubicBezTo>
                  <a:cubicBezTo>
                    <a:pt x="45" y="133"/>
                    <a:pt x="51" y="138"/>
                    <a:pt x="57" y="143"/>
                  </a:cubicBezTo>
                  <a:cubicBezTo>
                    <a:pt x="63" y="147"/>
                    <a:pt x="70" y="151"/>
                    <a:pt x="76" y="154"/>
                  </a:cubicBezTo>
                  <a:cubicBezTo>
                    <a:pt x="83" y="157"/>
                    <a:pt x="91" y="159"/>
                    <a:pt x="98" y="161"/>
                  </a:cubicBezTo>
                  <a:cubicBezTo>
                    <a:pt x="106" y="162"/>
                    <a:pt x="114" y="163"/>
                    <a:pt x="122" y="163"/>
                  </a:cubicBezTo>
                  <a:cubicBezTo>
                    <a:pt x="126" y="163"/>
                    <a:pt x="131" y="163"/>
                    <a:pt x="135" y="162"/>
                  </a:cubicBezTo>
                  <a:cubicBezTo>
                    <a:pt x="136" y="162"/>
                    <a:pt x="137" y="162"/>
                    <a:pt x="138" y="162"/>
                  </a:cubicBezTo>
                  <a:cubicBezTo>
                    <a:pt x="142" y="161"/>
                    <a:pt x="146" y="161"/>
                    <a:pt x="150" y="160"/>
                  </a:cubicBezTo>
                  <a:cubicBezTo>
                    <a:pt x="150" y="159"/>
                    <a:pt x="150" y="159"/>
                    <a:pt x="151" y="159"/>
                  </a:cubicBezTo>
                  <a:cubicBezTo>
                    <a:pt x="151" y="159"/>
                    <a:pt x="152" y="159"/>
                    <a:pt x="152" y="159"/>
                  </a:cubicBezTo>
                  <a:cubicBezTo>
                    <a:pt x="154" y="158"/>
                    <a:pt x="155" y="158"/>
                    <a:pt x="157" y="158"/>
                  </a:cubicBezTo>
                  <a:cubicBezTo>
                    <a:pt x="158" y="157"/>
                    <a:pt x="159" y="157"/>
                    <a:pt x="160" y="156"/>
                  </a:cubicBezTo>
                  <a:cubicBezTo>
                    <a:pt x="163" y="155"/>
                    <a:pt x="166" y="154"/>
                    <a:pt x="169" y="152"/>
                  </a:cubicBezTo>
                  <a:cubicBezTo>
                    <a:pt x="171" y="152"/>
                    <a:pt x="173" y="151"/>
                    <a:pt x="174" y="150"/>
                  </a:cubicBezTo>
                  <a:cubicBezTo>
                    <a:pt x="175" y="149"/>
                    <a:pt x="176" y="149"/>
                    <a:pt x="177" y="149"/>
                  </a:cubicBezTo>
                  <a:cubicBezTo>
                    <a:pt x="179" y="147"/>
                    <a:pt x="181" y="146"/>
                    <a:pt x="184" y="144"/>
                  </a:cubicBezTo>
                  <a:cubicBezTo>
                    <a:pt x="185" y="143"/>
                    <a:pt x="186" y="143"/>
                    <a:pt x="187" y="142"/>
                  </a:cubicBezTo>
                  <a:cubicBezTo>
                    <a:pt x="187" y="142"/>
                    <a:pt x="187" y="142"/>
                    <a:pt x="188" y="141"/>
                  </a:cubicBezTo>
                  <a:cubicBezTo>
                    <a:pt x="192" y="138"/>
                    <a:pt x="196" y="135"/>
                    <a:pt x="199" y="132"/>
                  </a:cubicBezTo>
                  <a:cubicBezTo>
                    <a:pt x="199" y="132"/>
                    <a:pt x="199" y="132"/>
                    <a:pt x="200" y="131"/>
                  </a:cubicBezTo>
                  <a:cubicBezTo>
                    <a:pt x="200" y="131"/>
                    <a:pt x="201" y="130"/>
                    <a:pt x="201" y="130"/>
                  </a:cubicBezTo>
                  <a:cubicBezTo>
                    <a:pt x="204" y="127"/>
                    <a:pt x="207" y="123"/>
                    <a:pt x="210" y="120"/>
                  </a:cubicBezTo>
                  <a:cubicBezTo>
                    <a:pt x="210" y="119"/>
                    <a:pt x="211" y="119"/>
                    <a:pt x="211" y="119"/>
                  </a:cubicBezTo>
                  <a:cubicBezTo>
                    <a:pt x="212" y="118"/>
                    <a:pt x="212" y="117"/>
                    <a:pt x="213" y="116"/>
                  </a:cubicBezTo>
                  <a:cubicBezTo>
                    <a:pt x="214" y="114"/>
                    <a:pt x="216" y="112"/>
                    <a:pt x="217" y="110"/>
                  </a:cubicBezTo>
                  <a:cubicBezTo>
                    <a:pt x="218" y="108"/>
                    <a:pt x="219" y="107"/>
                    <a:pt x="219" y="105"/>
                  </a:cubicBezTo>
                  <a:cubicBezTo>
                    <a:pt x="220" y="105"/>
                    <a:pt x="220" y="105"/>
                    <a:pt x="220" y="105"/>
                  </a:cubicBezTo>
                  <a:cubicBezTo>
                    <a:pt x="220" y="104"/>
                    <a:pt x="220" y="104"/>
                    <a:pt x="220" y="104"/>
                  </a:cubicBezTo>
                  <a:cubicBezTo>
                    <a:pt x="221" y="103"/>
                    <a:pt x="221" y="102"/>
                    <a:pt x="222" y="100"/>
                  </a:cubicBezTo>
                  <a:cubicBezTo>
                    <a:pt x="223" y="99"/>
                    <a:pt x="224" y="97"/>
                    <a:pt x="224" y="95"/>
                  </a:cubicBezTo>
                  <a:cubicBezTo>
                    <a:pt x="225" y="94"/>
                    <a:pt x="226" y="92"/>
                    <a:pt x="226" y="90"/>
                  </a:cubicBezTo>
                  <a:cubicBezTo>
                    <a:pt x="226" y="90"/>
                    <a:pt x="226" y="90"/>
                    <a:pt x="226" y="90"/>
                  </a:cubicBezTo>
                  <a:cubicBezTo>
                    <a:pt x="226" y="90"/>
                    <a:pt x="227" y="90"/>
                    <a:pt x="227" y="90"/>
                  </a:cubicBezTo>
                  <a:cubicBezTo>
                    <a:pt x="227" y="89"/>
                    <a:pt x="227" y="89"/>
                    <a:pt x="227" y="89"/>
                  </a:cubicBezTo>
                  <a:cubicBezTo>
                    <a:pt x="227" y="89"/>
                    <a:pt x="227" y="89"/>
                    <a:pt x="227" y="89"/>
                  </a:cubicBezTo>
                  <a:cubicBezTo>
                    <a:pt x="258" y="1"/>
                    <a:pt x="258" y="1"/>
                    <a:pt x="258" y="1"/>
                  </a:cubicBezTo>
                  <a:cubicBezTo>
                    <a:pt x="258" y="0"/>
                    <a:pt x="258" y="0"/>
                    <a:pt x="258" y="0"/>
                  </a:cubicBezTo>
                  <a:cubicBezTo>
                    <a:pt x="258" y="0"/>
                    <a:pt x="258" y="0"/>
                    <a:pt x="258" y="0"/>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0" name="Google Shape;550;p46"/>
            <p:cNvSpPr/>
            <p:nvPr/>
          </p:nvSpPr>
          <p:spPr>
            <a:xfrm>
              <a:off x="4218456" y="3794196"/>
              <a:ext cx="571318" cy="261479"/>
            </a:xfrm>
            <a:custGeom>
              <a:rect b="b" l="l" r="r" t="t"/>
              <a:pathLst>
                <a:path extrusionOk="0" h="135" w="295">
                  <a:moveTo>
                    <a:pt x="281" y="60"/>
                  </a:moveTo>
                  <a:cubicBezTo>
                    <a:pt x="276" y="62"/>
                    <a:pt x="271" y="63"/>
                    <a:pt x="266" y="64"/>
                  </a:cubicBezTo>
                  <a:cubicBezTo>
                    <a:pt x="261" y="65"/>
                    <a:pt x="256" y="66"/>
                    <a:pt x="250" y="67"/>
                  </a:cubicBezTo>
                  <a:cubicBezTo>
                    <a:pt x="245" y="67"/>
                    <a:pt x="240" y="68"/>
                    <a:pt x="234" y="68"/>
                  </a:cubicBezTo>
                  <a:cubicBezTo>
                    <a:pt x="224" y="68"/>
                    <a:pt x="214" y="67"/>
                    <a:pt x="204" y="64"/>
                  </a:cubicBezTo>
                  <a:cubicBezTo>
                    <a:pt x="194" y="62"/>
                    <a:pt x="184" y="59"/>
                    <a:pt x="175" y="55"/>
                  </a:cubicBezTo>
                  <a:cubicBezTo>
                    <a:pt x="166" y="51"/>
                    <a:pt x="158" y="47"/>
                    <a:pt x="150" y="41"/>
                  </a:cubicBezTo>
                  <a:cubicBezTo>
                    <a:pt x="142" y="35"/>
                    <a:pt x="134" y="29"/>
                    <a:pt x="128" y="22"/>
                  </a:cubicBezTo>
                  <a:cubicBezTo>
                    <a:pt x="126" y="20"/>
                    <a:pt x="125" y="18"/>
                    <a:pt x="123" y="17"/>
                  </a:cubicBezTo>
                  <a:cubicBezTo>
                    <a:pt x="122" y="15"/>
                    <a:pt x="120" y="13"/>
                    <a:pt x="119" y="11"/>
                  </a:cubicBezTo>
                  <a:cubicBezTo>
                    <a:pt x="117" y="10"/>
                    <a:pt x="116" y="8"/>
                    <a:pt x="115" y="6"/>
                  </a:cubicBezTo>
                  <a:cubicBezTo>
                    <a:pt x="113" y="4"/>
                    <a:pt x="112" y="2"/>
                    <a:pt x="111" y="0"/>
                  </a:cubicBezTo>
                  <a:cubicBezTo>
                    <a:pt x="0" y="83"/>
                    <a:pt x="0" y="83"/>
                    <a:pt x="0" y="83"/>
                  </a:cubicBezTo>
                  <a:cubicBezTo>
                    <a:pt x="1" y="85"/>
                    <a:pt x="2" y="86"/>
                    <a:pt x="3" y="87"/>
                  </a:cubicBezTo>
                  <a:cubicBezTo>
                    <a:pt x="4" y="89"/>
                    <a:pt x="5" y="90"/>
                    <a:pt x="6" y="92"/>
                  </a:cubicBezTo>
                  <a:cubicBezTo>
                    <a:pt x="8" y="93"/>
                    <a:pt x="9" y="94"/>
                    <a:pt x="10" y="96"/>
                  </a:cubicBezTo>
                  <a:cubicBezTo>
                    <a:pt x="11" y="97"/>
                    <a:pt x="12" y="98"/>
                    <a:pt x="13" y="100"/>
                  </a:cubicBezTo>
                  <a:cubicBezTo>
                    <a:pt x="19" y="105"/>
                    <a:pt x="24" y="110"/>
                    <a:pt x="30" y="114"/>
                  </a:cubicBezTo>
                  <a:cubicBezTo>
                    <a:pt x="36" y="119"/>
                    <a:pt x="43" y="123"/>
                    <a:pt x="50" y="126"/>
                  </a:cubicBezTo>
                  <a:cubicBezTo>
                    <a:pt x="57" y="129"/>
                    <a:pt x="64" y="131"/>
                    <a:pt x="72" y="133"/>
                  </a:cubicBezTo>
                  <a:cubicBezTo>
                    <a:pt x="80" y="134"/>
                    <a:pt x="87" y="135"/>
                    <a:pt x="95" y="135"/>
                  </a:cubicBezTo>
                  <a:cubicBezTo>
                    <a:pt x="100" y="135"/>
                    <a:pt x="104" y="135"/>
                    <a:pt x="108" y="134"/>
                  </a:cubicBezTo>
                  <a:cubicBezTo>
                    <a:pt x="112" y="134"/>
                    <a:pt x="116" y="133"/>
                    <a:pt x="120" y="132"/>
                  </a:cubicBezTo>
                  <a:cubicBezTo>
                    <a:pt x="124" y="132"/>
                    <a:pt x="127" y="130"/>
                    <a:pt x="131" y="129"/>
                  </a:cubicBezTo>
                  <a:cubicBezTo>
                    <a:pt x="135" y="128"/>
                    <a:pt x="138" y="127"/>
                    <a:pt x="142" y="125"/>
                  </a:cubicBezTo>
                  <a:cubicBezTo>
                    <a:pt x="193" y="101"/>
                    <a:pt x="244" y="78"/>
                    <a:pt x="295" y="54"/>
                  </a:cubicBezTo>
                  <a:cubicBezTo>
                    <a:pt x="290" y="56"/>
                    <a:pt x="285" y="58"/>
                    <a:pt x="281" y="60"/>
                  </a:cubicBez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1" name="Google Shape;551;p46"/>
            <p:cNvSpPr/>
            <p:nvPr/>
          </p:nvSpPr>
          <p:spPr>
            <a:xfrm>
              <a:off x="4954529" y="4026165"/>
              <a:ext cx="559024" cy="113116"/>
            </a:xfrm>
            <a:custGeom>
              <a:rect b="b" l="l" r="r" t="t"/>
              <a:pathLst>
                <a:path extrusionOk="0" h="58" w="288">
                  <a:moveTo>
                    <a:pt x="282" y="1"/>
                  </a:moveTo>
                  <a:cubicBezTo>
                    <a:pt x="280" y="1"/>
                    <a:pt x="278" y="2"/>
                    <a:pt x="276" y="2"/>
                  </a:cubicBezTo>
                  <a:cubicBezTo>
                    <a:pt x="274" y="2"/>
                    <a:pt x="272" y="2"/>
                    <a:pt x="269" y="3"/>
                  </a:cubicBezTo>
                  <a:cubicBezTo>
                    <a:pt x="267" y="3"/>
                    <a:pt x="265" y="3"/>
                    <a:pt x="263" y="3"/>
                  </a:cubicBezTo>
                  <a:cubicBezTo>
                    <a:pt x="223" y="3"/>
                    <a:pt x="223" y="3"/>
                    <a:pt x="223" y="3"/>
                  </a:cubicBezTo>
                  <a:cubicBezTo>
                    <a:pt x="0" y="58"/>
                    <a:pt x="0" y="58"/>
                    <a:pt x="0" y="58"/>
                  </a:cubicBezTo>
                  <a:cubicBezTo>
                    <a:pt x="31" y="58"/>
                    <a:pt x="31" y="58"/>
                    <a:pt x="31" y="58"/>
                  </a:cubicBezTo>
                  <a:cubicBezTo>
                    <a:pt x="32" y="58"/>
                    <a:pt x="34" y="58"/>
                    <a:pt x="35" y="58"/>
                  </a:cubicBezTo>
                  <a:cubicBezTo>
                    <a:pt x="37" y="57"/>
                    <a:pt x="39" y="57"/>
                    <a:pt x="40" y="57"/>
                  </a:cubicBezTo>
                  <a:cubicBezTo>
                    <a:pt x="42" y="57"/>
                    <a:pt x="43" y="57"/>
                    <a:pt x="45" y="56"/>
                  </a:cubicBezTo>
                  <a:cubicBezTo>
                    <a:pt x="46" y="56"/>
                    <a:pt x="48" y="56"/>
                    <a:pt x="49" y="56"/>
                  </a:cubicBezTo>
                  <a:cubicBezTo>
                    <a:pt x="129" y="37"/>
                    <a:pt x="208" y="18"/>
                    <a:pt x="288" y="0"/>
                  </a:cubicBezTo>
                  <a:cubicBezTo>
                    <a:pt x="286" y="0"/>
                    <a:pt x="284" y="1"/>
                    <a:pt x="282" y="1"/>
                  </a:cubicBez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2" name="Google Shape;552;p46"/>
            <p:cNvSpPr/>
            <p:nvPr/>
          </p:nvSpPr>
          <p:spPr>
            <a:xfrm>
              <a:off x="3260246" y="3797475"/>
              <a:ext cx="54919" cy="864765"/>
            </a:xfrm>
            <a:custGeom>
              <a:rect b="b" l="l" r="r" t="t"/>
              <a:pathLst>
                <a:path extrusionOk="0" h="1055" w="67">
                  <a:moveTo>
                    <a:pt x="64" y="246"/>
                  </a:moveTo>
                  <a:lnTo>
                    <a:pt x="64" y="223"/>
                  </a:lnTo>
                  <a:lnTo>
                    <a:pt x="64" y="194"/>
                  </a:lnTo>
                  <a:lnTo>
                    <a:pt x="0" y="0"/>
                  </a:lnTo>
                  <a:lnTo>
                    <a:pt x="0" y="36"/>
                  </a:lnTo>
                  <a:lnTo>
                    <a:pt x="0" y="66"/>
                  </a:lnTo>
                  <a:lnTo>
                    <a:pt x="0" y="1055"/>
                  </a:lnTo>
                  <a:lnTo>
                    <a:pt x="67" y="1008"/>
                  </a:lnTo>
                  <a:lnTo>
                    <a:pt x="64" y="246"/>
                  </a:ln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3" name="Google Shape;553;p46"/>
            <p:cNvSpPr/>
            <p:nvPr/>
          </p:nvSpPr>
          <p:spPr>
            <a:xfrm>
              <a:off x="4243045" y="3881082"/>
              <a:ext cx="236888" cy="1250836"/>
            </a:xfrm>
            <a:custGeom>
              <a:rect b="b" l="l" r="r" t="t"/>
              <a:pathLst>
                <a:path extrusionOk="0" h="1526" w="289">
                  <a:moveTo>
                    <a:pt x="272" y="0"/>
                  </a:moveTo>
                  <a:lnTo>
                    <a:pt x="0" y="173"/>
                  </a:lnTo>
                  <a:lnTo>
                    <a:pt x="12" y="1348"/>
                  </a:lnTo>
                  <a:lnTo>
                    <a:pt x="289" y="1526"/>
                  </a:lnTo>
                  <a:lnTo>
                    <a:pt x="272" y="0"/>
                  </a:ln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4" name="Google Shape;554;p46"/>
            <p:cNvSpPr/>
            <p:nvPr/>
          </p:nvSpPr>
          <p:spPr>
            <a:xfrm>
              <a:off x="4252882" y="4986013"/>
              <a:ext cx="521318" cy="384431"/>
            </a:xfrm>
            <a:custGeom>
              <a:rect b="b" l="l" r="r" t="t"/>
              <a:pathLst>
                <a:path extrusionOk="0" h="198" w="269">
                  <a:moveTo>
                    <a:pt x="269" y="198"/>
                  </a:moveTo>
                  <a:cubicBezTo>
                    <a:pt x="267" y="197"/>
                    <a:pt x="266" y="196"/>
                    <a:pt x="265" y="195"/>
                  </a:cubicBezTo>
                  <a:cubicBezTo>
                    <a:pt x="264" y="194"/>
                    <a:pt x="263" y="194"/>
                    <a:pt x="261" y="193"/>
                  </a:cubicBezTo>
                  <a:cubicBezTo>
                    <a:pt x="260" y="192"/>
                    <a:pt x="259" y="191"/>
                    <a:pt x="258" y="190"/>
                  </a:cubicBezTo>
                  <a:cubicBezTo>
                    <a:pt x="257" y="189"/>
                    <a:pt x="256" y="188"/>
                    <a:pt x="255" y="187"/>
                  </a:cubicBezTo>
                  <a:cubicBezTo>
                    <a:pt x="244" y="176"/>
                    <a:pt x="233" y="166"/>
                    <a:pt x="221" y="157"/>
                  </a:cubicBezTo>
                  <a:cubicBezTo>
                    <a:pt x="210" y="147"/>
                    <a:pt x="199" y="137"/>
                    <a:pt x="187" y="128"/>
                  </a:cubicBezTo>
                  <a:cubicBezTo>
                    <a:pt x="176" y="119"/>
                    <a:pt x="164" y="110"/>
                    <a:pt x="152" y="101"/>
                  </a:cubicBezTo>
                  <a:cubicBezTo>
                    <a:pt x="141" y="92"/>
                    <a:pt x="129" y="84"/>
                    <a:pt x="117" y="75"/>
                  </a:cubicBezTo>
                  <a:cubicBezTo>
                    <a:pt x="0" y="0"/>
                    <a:pt x="0" y="0"/>
                    <a:pt x="0" y="0"/>
                  </a:cubicBezTo>
                  <a:cubicBezTo>
                    <a:pt x="9" y="6"/>
                    <a:pt x="18" y="13"/>
                    <a:pt x="27" y="20"/>
                  </a:cubicBezTo>
                  <a:cubicBezTo>
                    <a:pt x="36" y="26"/>
                    <a:pt x="45" y="33"/>
                    <a:pt x="54" y="40"/>
                  </a:cubicBezTo>
                  <a:cubicBezTo>
                    <a:pt x="63" y="47"/>
                    <a:pt x="71" y="55"/>
                    <a:pt x="80" y="62"/>
                  </a:cubicBezTo>
                  <a:cubicBezTo>
                    <a:pt x="89" y="70"/>
                    <a:pt x="97" y="78"/>
                    <a:pt x="106" y="86"/>
                  </a:cubicBezTo>
                  <a:cubicBezTo>
                    <a:pt x="107" y="86"/>
                    <a:pt x="107" y="87"/>
                    <a:pt x="108" y="88"/>
                  </a:cubicBezTo>
                  <a:cubicBezTo>
                    <a:pt x="109" y="89"/>
                    <a:pt x="110" y="89"/>
                    <a:pt x="111" y="90"/>
                  </a:cubicBezTo>
                  <a:cubicBezTo>
                    <a:pt x="112" y="91"/>
                    <a:pt x="113" y="91"/>
                    <a:pt x="113" y="92"/>
                  </a:cubicBezTo>
                  <a:cubicBezTo>
                    <a:pt x="114" y="93"/>
                    <a:pt x="115" y="94"/>
                    <a:pt x="116" y="94"/>
                  </a:cubicBezTo>
                  <a:cubicBezTo>
                    <a:pt x="167" y="129"/>
                    <a:pt x="218" y="163"/>
                    <a:pt x="269" y="198"/>
                  </a:cubicBezTo>
                  <a:cubicBezTo>
                    <a:pt x="269" y="198"/>
                    <a:pt x="268" y="198"/>
                    <a:pt x="268" y="198"/>
                  </a:cubicBezTo>
                  <a:lnTo>
                    <a:pt x="269" y="198"/>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5" name="Google Shape;555;p46"/>
            <p:cNvSpPr/>
            <p:nvPr/>
          </p:nvSpPr>
          <p:spPr>
            <a:xfrm>
              <a:off x="2454499" y="4609779"/>
              <a:ext cx="589351" cy="1259032"/>
            </a:xfrm>
            <a:custGeom>
              <a:rect b="b" l="l" r="r" t="t"/>
              <a:pathLst>
                <a:path extrusionOk="0" h="649" w="304">
                  <a:moveTo>
                    <a:pt x="296" y="502"/>
                  </a:moveTo>
                  <a:cubicBezTo>
                    <a:pt x="296" y="492"/>
                    <a:pt x="292" y="484"/>
                    <a:pt x="287" y="475"/>
                  </a:cubicBezTo>
                  <a:cubicBezTo>
                    <a:pt x="276" y="457"/>
                    <a:pt x="215" y="344"/>
                    <a:pt x="210" y="323"/>
                  </a:cubicBezTo>
                  <a:cubicBezTo>
                    <a:pt x="200" y="285"/>
                    <a:pt x="199" y="247"/>
                    <a:pt x="203" y="208"/>
                  </a:cubicBezTo>
                  <a:cubicBezTo>
                    <a:pt x="209" y="137"/>
                    <a:pt x="219" y="22"/>
                    <a:pt x="304" y="0"/>
                  </a:cubicBezTo>
                  <a:cubicBezTo>
                    <a:pt x="270" y="9"/>
                    <a:pt x="230" y="13"/>
                    <a:pt x="200" y="32"/>
                  </a:cubicBezTo>
                  <a:cubicBezTo>
                    <a:pt x="176" y="47"/>
                    <a:pt x="158" y="71"/>
                    <a:pt x="145" y="96"/>
                  </a:cubicBezTo>
                  <a:cubicBezTo>
                    <a:pt x="119" y="148"/>
                    <a:pt x="111" y="207"/>
                    <a:pt x="105" y="264"/>
                  </a:cubicBezTo>
                  <a:cubicBezTo>
                    <a:pt x="99" y="323"/>
                    <a:pt x="98" y="379"/>
                    <a:pt x="112" y="437"/>
                  </a:cubicBezTo>
                  <a:cubicBezTo>
                    <a:pt x="118" y="462"/>
                    <a:pt x="128" y="487"/>
                    <a:pt x="141" y="509"/>
                  </a:cubicBezTo>
                  <a:cubicBezTo>
                    <a:pt x="153" y="532"/>
                    <a:pt x="148" y="554"/>
                    <a:pt x="138" y="580"/>
                  </a:cubicBezTo>
                  <a:cubicBezTo>
                    <a:pt x="137" y="583"/>
                    <a:pt x="2" y="643"/>
                    <a:pt x="0" y="647"/>
                  </a:cubicBezTo>
                  <a:cubicBezTo>
                    <a:pt x="197" y="649"/>
                    <a:pt x="254" y="593"/>
                    <a:pt x="281" y="547"/>
                  </a:cubicBezTo>
                  <a:cubicBezTo>
                    <a:pt x="290" y="532"/>
                    <a:pt x="298" y="520"/>
                    <a:pt x="296" y="502"/>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6" name="Google Shape;556;p46"/>
            <p:cNvSpPr/>
            <p:nvPr/>
          </p:nvSpPr>
          <p:spPr>
            <a:xfrm>
              <a:off x="1133990" y="2654017"/>
              <a:ext cx="1472970" cy="3072989"/>
            </a:xfrm>
            <a:custGeom>
              <a:rect b="b" l="l" r="r" t="t"/>
              <a:pathLst>
                <a:path extrusionOk="0" h="1585" w="760">
                  <a:moveTo>
                    <a:pt x="501" y="0"/>
                  </a:moveTo>
                  <a:cubicBezTo>
                    <a:pt x="497" y="408"/>
                    <a:pt x="497" y="408"/>
                    <a:pt x="497" y="408"/>
                  </a:cubicBezTo>
                  <a:cubicBezTo>
                    <a:pt x="497" y="421"/>
                    <a:pt x="497" y="421"/>
                    <a:pt x="497" y="421"/>
                  </a:cubicBezTo>
                  <a:cubicBezTo>
                    <a:pt x="497" y="435"/>
                    <a:pt x="497" y="435"/>
                    <a:pt x="497" y="435"/>
                  </a:cubicBezTo>
                  <a:cubicBezTo>
                    <a:pt x="498" y="433"/>
                    <a:pt x="500" y="431"/>
                    <a:pt x="501" y="429"/>
                  </a:cubicBezTo>
                  <a:cubicBezTo>
                    <a:pt x="502" y="428"/>
                    <a:pt x="504" y="426"/>
                    <a:pt x="505" y="424"/>
                  </a:cubicBezTo>
                  <a:cubicBezTo>
                    <a:pt x="506" y="423"/>
                    <a:pt x="508" y="421"/>
                    <a:pt x="509" y="419"/>
                  </a:cubicBezTo>
                  <a:cubicBezTo>
                    <a:pt x="511" y="418"/>
                    <a:pt x="512" y="416"/>
                    <a:pt x="514" y="415"/>
                  </a:cubicBezTo>
                  <a:cubicBezTo>
                    <a:pt x="520" y="408"/>
                    <a:pt x="528" y="402"/>
                    <a:pt x="535" y="397"/>
                  </a:cubicBezTo>
                  <a:cubicBezTo>
                    <a:pt x="543" y="391"/>
                    <a:pt x="551" y="387"/>
                    <a:pt x="560" y="383"/>
                  </a:cubicBezTo>
                  <a:cubicBezTo>
                    <a:pt x="569" y="379"/>
                    <a:pt x="578" y="376"/>
                    <a:pt x="587" y="375"/>
                  </a:cubicBezTo>
                  <a:cubicBezTo>
                    <a:pt x="597" y="373"/>
                    <a:pt x="607" y="371"/>
                    <a:pt x="617" y="371"/>
                  </a:cubicBezTo>
                  <a:cubicBezTo>
                    <a:pt x="637" y="371"/>
                    <a:pt x="655" y="375"/>
                    <a:pt x="673" y="383"/>
                  </a:cubicBezTo>
                  <a:cubicBezTo>
                    <a:pt x="690" y="390"/>
                    <a:pt x="705" y="400"/>
                    <a:pt x="718" y="413"/>
                  </a:cubicBezTo>
                  <a:cubicBezTo>
                    <a:pt x="731" y="426"/>
                    <a:pt x="742" y="441"/>
                    <a:pt x="749" y="459"/>
                  </a:cubicBezTo>
                  <a:cubicBezTo>
                    <a:pt x="756" y="476"/>
                    <a:pt x="760" y="495"/>
                    <a:pt x="760" y="514"/>
                  </a:cubicBezTo>
                  <a:cubicBezTo>
                    <a:pt x="760" y="534"/>
                    <a:pt x="756" y="553"/>
                    <a:pt x="748" y="570"/>
                  </a:cubicBezTo>
                  <a:cubicBezTo>
                    <a:pt x="741" y="588"/>
                    <a:pt x="730" y="603"/>
                    <a:pt x="717" y="616"/>
                  </a:cubicBezTo>
                  <a:cubicBezTo>
                    <a:pt x="704" y="629"/>
                    <a:pt x="688" y="640"/>
                    <a:pt x="671" y="647"/>
                  </a:cubicBezTo>
                  <a:cubicBezTo>
                    <a:pt x="654" y="655"/>
                    <a:pt x="635" y="659"/>
                    <a:pt x="615" y="659"/>
                  </a:cubicBezTo>
                  <a:cubicBezTo>
                    <a:pt x="605" y="659"/>
                    <a:pt x="595" y="658"/>
                    <a:pt x="585" y="656"/>
                  </a:cubicBezTo>
                  <a:cubicBezTo>
                    <a:pt x="576" y="654"/>
                    <a:pt x="567" y="651"/>
                    <a:pt x="558" y="647"/>
                  </a:cubicBezTo>
                  <a:cubicBezTo>
                    <a:pt x="549" y="643"/>
                    <a:pt x="541" y="639"/>
                    <a:pt x="533" y="634"/>
                  </a:cubicBezTo>
                  <a:cubicBezTo>
                    <a:pt x="526" y="628"/>
                    <a:pt x="519" y="622"/>
                    <a:pt x="512" y="616"/>
                  </a:cubicBezTo>
                  <a:cubicBezTo>
                    <a:pt x="511" y="614"/>
                    <a:pt x="509" y="613"/>
                    <a:pt x="508" y="611"/>
                  </a:cubicBezTo>
                  <a:cubicBezTo>
                    <a:pt x="506" y="609"/>
                    <a:pt x="505" y="608"/>
                    <a:pt x="503" y="606"/>
                  </a:cubicBezTo>
                  <a:cubicBezTo>
                    <a:pt x="502" y="604"/>
                    <a:pt x="501" y="603"/>
                    <a:pt x="499" y="601"/>
                  </a:cubicBezTo>
                  <a:cubicBezTo>
                    <a:pt x="498" y="599"/>
                    <a:pt x="497" y="597"/>
                    <a:pt x="496" y="596"/>
                  </a:cubicBezTo>
                  <a:cubicBezTo>
                    <a:pt x="495" y="610"/>
                    <a:pt x="495" y="610"/>
                    <a:pt x="495" y="610"/>
                  </a:cubicBezTo>
                  <a:cubicBezTo>
                    <a:pt x="495" y="622"/>
                    <a:pt x="495" y="622"/>
                    <a:pt x="495" y="622"/>
                  </a:cubicBezTo>
                  <a:cubicBezTo>
                    <a:pt x="486" y="1585"/>
                    <a:pt x="486" y="1585"/>
                    <a:pt x="486" y="1585"/>
                  </a:cubicBezTo>
                  <a:cubicBezTo>
                    <a:pt x="474" y="1562"/>
                    <a:pt x="463" y="1535"/>
                    <a:pt x="455" y="1507"/>
                  </a:cubicBezTo>
                  <a:cubicBezTo>
                    <a:pt x="446" y="1478"/>
                    <a:pt x="439" y="1448"/>
                    <a:pt x="434" y="1421"/>
                  </a:cubicBezTo>
                  <a:cubicBezTo>
                    <a:pt x="428" y="1393"/>
                    <a:pt x="424" y="1368"/>
                    <a:pt x="421" y="1348"/>
                  </a:cubicBezTo>
                  <a:cubicBezTo>
                    <a:pt x="418" y="1328"/>
                    <a:pt x="417" y="1313"/>
                    <a:pt x="416" y="1307"/>
                  </a:cubicBezTo>
                  <a:cubicBezTo>
                    <a:pt x="416" y="1306"/>
                    <a:pt x="416" y="1306"/>
                    <a:pt x="416" y="1305"/>
                  </a:cubicBezTo>
                  <a:cubicBezTo>
                    <a:pt x="416" y="1305"/>
                    <a:pt x="416" y="1304"/>
                    <a:pt x="416" y="1304"/>
                  </a:cubicBezTo>
                  <a:cubicBezTo>
                    <a:pt x="416" y="1303"/>
                    <a:pt x="416" y="1303"/>
                    <a:pt x="416" y="1302"/>
                  </a:cubicBezTo>
                  <a:cubicBezTo>
                    <a:pt x="415" y="1302"/>
                    <a:pt x="415" y="1302"/>
                    <a:pt x="415" y="1301"/>
                  </a:cubicBezTo>
                  <a:cubicBezTo>
                    <a:pt x="412" y="1286"/>
                    <a:pt x="409" y="1268"/>
                    <a:pt x="407" y="1249"/>
                  </a:cubicBezTo>
                  <a:cubicBezTo>
                    <a:pt x="404" y="1230"/>
                    <a:pt x="401" y="1209"/>
                    <a:pt x="398" y="1188"/>
                  </a:cubicBezTo>
                  <a:cubicBezTo>
                    <a:pt x="394" y="1168"/>
                    <a:pt x="391" y="1146"/>
                    <a:pt x="386" y="1125"/>
                  </a:cubicBezTo>
                  <a:cubicBezTo>
                    <a:pt x="381" y="1105"/>
                    <a:pt x="375" y="1084"/>
                    <a:pt x="368" y="1065"/>
                  </a:cubicBezTo>
                  <a:cubicBezTo>
                    <a:pt x="364" y="1055"/>
                    <a:pt x="353" y="1042"/>
                    <a:pt x="339" y="1029"/>
                  </a:cubicBezTo>
                  <a:cubicBezTo>
                    <a:pt x="325" y="1016"/>
                    <a:pt x="308" y="1002"/>
                    <a:pt x="289" y="989"/>
                  </a:cubicBezTo>
                  <a:cubicBezTo>
                    <a:pt x="271" y="976"/>
                    <a:pt x="252" y="963"/>
                    <a:pt x="236" y="952"/>
                  </a:cubicBezTo>
                  <a:cubicBezTo>
                    <a:pt x="219" y="941"/>
                    <a:pt x="205" y="932"/>
                    <a:pt x="195" y="926"/>
                  </a:cubicBezTo>
                  <a:cubicBezTo>
                    <a:pt x="145" y="893"/>
                    <a:pt x="107" y="867"/>
                    <a:pt x="79" y="840"/>
                  </a:cubicBezTo>
                  <a:cubicBezTo>
                    <a:pt x="51" y="813"/>
                    <a:pt x="33" y="786"/>
                    <a:pt x="21" y="751"/>
                  </a:cubicBezTo>
                  <a:cubicBezTo>
                    <a:pt x="10" y="715"/>
                    <a:pt x="4" y="673"/>
                    <a:pt x="2" y="615"/>
                  </a:cubicBezTo>
                  <a:cubicBezTo>
                    <a:pt x="0" y="558"/>
                    <a:pt x="2" y="486"/>
                    <a:pt x="4" y="393"/>
                  </a:cubicBezTo>
                  <a:cubicBezTo>
                    <a:pt x="5" y="298"/>
                    <a:pt x="35" y="225"/>
                    <a:pt x="80" y="171"/>
                  </a:cubicBezTo>
                  <a:cubicBezTo>
                    <a:pt x="124" y="116"/>
                    <a:pt x="182" y="79"/>
                    <a:pt x="242" y="54"/>
                  </a:cubicBezTo>
                  <a:cubicBezTo>
                    <a:pt x="301" y="29"/>
                    <a:pt x="360" y="16"/>
                    <a:pt x="407" y="9"/>
                  </a:cubicBezTo>
                  <a:cubicBezTo>
                    <a:pt x="453" y="2"/>
                    <a:pt x="486" y="1"/>
                    <a:pt x="492" y="1"/>
                  </a:cubicBezTo>
                  <a:cubicBezTo>
                    <a:pt x="492" y="1"/>
                    <a:pt x="492" y="1"/>
                    <a:pt x="493" y="1"/>
                  </a:cubicBezTo>
                  <a:cubicBezTo>
                    <a:pt x="493" y="1"/>
                    <a:pt x="494" y="1"/>
                    <a:pt x="495" y="1"/>
                  </a:cubicBezTo>
                  <a:cubicBezTo>
                    <a:pt x="495" y="1"/>
                    <a:pt x="496" y="1"/>
                    <a:pt x="497" y="1"/>
                  </a:cubicBezTo>
                  <a:cubicBezTo>
                    <a:pt x="499" y="1"/>
                    <a:pt x="500" y="1"/>
                    <a:pt x="501"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7" name="Google Shape;557;p46"/>
            <p:cNvSpPr/>
            <p:nvPr/>
          </p:nvSpPr>
          <p:spPr>
            <a:xfrm>
              <a:off x="4447146" y="1903187"/>
              <a:ext cx="1224606" cy="3486109"/>
            </a:xfrm>
            <a:custGeom>
              <a:rect b="b" l="l" r="r" t="t"/>
              <a:pathLst>
                <a:path extrusionOk="0" h="1798" w="632">
                  <a:moveTo>
                    <a:pt x="329" y="0"/>
                  </a:moveTo>
                  <a:cubicBezTo>
                    <a:pt x="334" y="0"/>
                    <a:pt x="340" y="0"/>
                    <a:pt x="345" y="2"/>
                  </a:cubicBezTo>
                  <a:cubicBezTo>
                    <a:pt x="350" y="3"/>
                    <a:pt x="355" y="5"/>
                    <a:pt x="359" y="7"/>
                  </a:cubicBezTo>
                  <a:cubicBezTo>
                    <a:pt x="364" y="10"/>
                    <a:pt x="368" y="13"/>
                    <a:pt x="372" y="17"/>
                  </a:cubicBezTo>
                  <a:cubicBezTo>
                    <a:pt x="376" y="20"/>
                    <a:pt x="379" y="24"/>
                    <a:pt x="382" y="29"/>
                  </a:cubicBezTo>
                  <a:cubicBezTo>
                    <a:pt x="391" y="44"/>
                    <a:pt x="400" y="65"/>
                    <a:pt x="409" y="94"/>
                  </a:cubicBezTo>
                  <a:cubicBezTo>
                    <a:pt x="418" y="123"/>
                    <a:pt x="427" y="161"/>
                    <a:pt x="435" y="211"/>
                  </a:cubicBezTo>
                  <a:cubicBezTo>
                    <a:pt x="443" y="260"/>
                    <a:pt x="450" y="322"/>
                    <a:pt x="456" y="399"/>
                  </a:cubicBezTo>
                  <a:cubicBezTo>
                    <a:pt x="463" y="476"/>
                    <a:pt x="469" y="568"/>
                    <a:pt x="473" y="680"/>
                  </a:cubicBezTo>
                  <a:cubicBezTo>
                    <a:pt x="517" y="680"/>
                    <a:pt x="517" y="680"/>
                    <a:pt x="517" y="680"/>
                  </a:cubicBezTo>
                  <a:cubicBezTo>
                    <a:pt x="532" y="680"/>
                    <a:pt x="546" y="683"/>
                    <a:pt x="559" y="688"/>
                  </a:cubicBezTo>
                  <a:cubicBezTo>
                    <a:pt x="572" y="694"/>
                    <a:pt x="584" y="701"/>
                    <a:pt x="594" y="711"/>
                  </a:cubicBezTo>
                  <a:cubicBezTo>
                    <a:pt x="604" y="721"/>
                    <a:pt x="612" y="732"/>
                    <a:pt x="618" y="745"/>
                  </a:cubicBezTo>
                  <a:cubicBezTo>
                    <a:pt x="624" y="758"/>
                    <a:pt x="627" y="772"/>
                    <a:pt x="627" y="787"/>
                  </a:cubicBezTo>
                  <a:cubicBezTo>
                    <a:pt x="632" y="989"/>
                    <a:pt x="632" y="989"/>
                    <a:pt x="632" y="989"/>
                  </a:cubicBezTo>
                  <a:cubicBezTo>
                    <a:pt x="632" y="1004"/>
                    <a:pt x="629" y="1019"/>
                    <a:pt x="624" y="1031"/>
                  </a:cubicBezTo>
                  <a:cubicBezTo>
                    <a:pt x="619" y="1044"/>
                    <a:pt x="611" y="1056"/>
                    <a:pt x="601" y="1066"/>
                  </a:cubicBezTo>
                  <a:cubicBezTo>
                    <a:pt x="592" y="1076"/>
                    <a:pt x="580" y="1084"/>
                    <a:pt x="567" y="1089"/>
                  </a:cubicBezTo>
                  <a:cubicBezTo>
                    <a:pt x="554" y="1095"/>
                    <a:pt x="540" y="1098"/>
                    <a:pt x="525" y="1098"/>
                  </a:cubicBezTo>
                  <a:cubicBezTo>
                    <a:pt x="485" y="1098"/>
                    <a:pt x="485" y="1098"/>
                    <a:pt x="485" y="1098"/>
                  </a:cubicBezTo>
                  <a:cubicBezTo>
                    <a:pt x="488" y="1266"/>
                    <a:pt x="481" y="1395"/>
                    <a:pt x="469" y="1492"/>
                  </a:cubicBezTo>
                  <a:cubicBezTo>
                    <a:pt x="457" y="1590"/>
                    <a:pt x="440" y="1657"/>
                    <a:pt x="421" y="1702"/>
                  </a:cubicBezTo>
                  <a:cubicBezTo>
                    <a:pt x="403" y="1747"/>
                    <a:pt x="383" y="1771"/>
                    <a:pt x="367" y="1784"/>
                  </a:cubicBezTo>
                  <a:cubicBezTo>
                    <a:pt x="351" y="1797"/>
                    <a:pt x="339" y="1798"/>
                    <a:pt x="335" y="1798"/>
                  </a:cubicBezTo>
                  <a:cubicBezTo>
                    <a:pt x="195" y="1798"/>
                    <a:pt x="195" y="1798"/>
                    <a:pt x="195" y="1798"/>
                  </a:cubicBezTo>
                  <a:cubicBezTo>
                    <a:pt x="191" y="1798"/>
                    <a:pt x="188" y="1797"/>
                    <a:pt x="184" y="1796"/>
                  </a:cubicBezTo>
                  <a:cubicBezTo>
                    <a:pt x="180" y="1795"/>
                    <a:pt x="177" y="1793"/>
                    <a:pt x="173" y="1791"/>
                  </a:cubicBezTo>
                  <a:cubicBezTo>
                    <a:pt x="170" y="1789"/>
                    <a:pt x="167" y="1787"/>
                    <a:pt x="164" y="1784"/>
                  </a:cubicBezTo>
                  <a:cubicBezTo>
                    <a:pt x="161" y="1782"/>
                    <a:pt x="158" y="1779"/>
                    <a:pt x="155" y="1777"/>
                  </a:cubicBezTo>
                  <a:cubicBezTo>
                    <a:pt x="144" y="1766"/>
                    <a:pt x="133" y="1756"/>
                    <a:pt x="121" y="1747"/>
                  </a:cubicBezTo>
                  <a:cubicBezTo>
                    <a:pt x="110" y="1737"/>
                    <a:pt x="99" y="1727"/>
                    <a:pt x="87" y="1718"/>
                  </a:cubicBezTo>
                  <a:cubicBezTo>
                    <a:pt x="76" y="1709"/>
                    <a:pt x="64" y="1700"/>
                    <a:pt x="52" y="1691"/>
                  </a:cubicBezTo>
                  <a:cubicBezTo>
                    <a:pt x="41" y="1682"/>
                    <a:pt x="29" y="1674"/>
                    <a:pt x="17" y="1665"/>
                  </a:cubicBezTo>
                  <a:cubicBezTo>
                    <a:pt x="10" y="1020"/>
                    <a:pt x="10" y="1020"/>
                    <a:pt x="10" y="1020"/>
                  </a:cubicBezTo>
                  <a:cubicBezTo>
                    <a:pt x="17" y="1026"/>
                    <a:pt x="25" y="1032"/>
                    <a:pt x="33" y="1036"/>
                  </a:cubicBezTo>
                  <a:cubicBezTo>
                    <a:pt x="41" y="1041"/>
                    <a:pt x="50" y="1045"/>
                    <a:pt x="59" y="1049"/>
                  </a:cubicBezTo>
                  <a:cubicBezTo>
                    <a:pt x="68" y="1052"/>
                    <a:pt x="77" y="1055"/>
                    <a:pt x="87" y="1057"/>
                  </a:cubicBezTo>
                  <a:cubicBezTo>
                    <a:pt x="96" y="1058"/>
                    <a:pt x="106" y="1059"/>
                    <a:pt x="117" y="1059"/>
                  </a:cubicBezTo>
                  <a:cubicBezTo>
                    <a:pt x="139" y="1059"/>
                    <a:pt x="160" y="1055"/>
                    <a:pt x="179" y="1046"/>
                  </a:cubicBezTo>
                  <a:cubicBezTo>
                    <a:pt x="199" y="1038"/>
                    <a:pt x="216" y="1026"/>
                    <a:pt x="231" y="1012"/>
                  </a:cubicBezTo>
                  <a:cubicBezTo>
                    <a:pt x="245" y="997"/>
                    <a:pt x="257" y="980"/>
                    <a:pt x="265" y="960"/>
                  </a:cubicBezTo>
                  <a:cubicBezTo>
                    <a:pt x="272" y="941"/>
                    <a:pt x="277" y="920"/>
                    <a:pt x="276" y="898"/>
                  </a:cubicBezTo>
                  <a:cubicBezTo>
                    <a:pt x="276" y="876"/>
                    <a:pt x="271" y="855"/>
                    <a:pt x="263" y="835"/>
                  </a:cubicBezTo>
                  <a:cubicBezTo>
                    <a:pt x="254" y="816"/>
                    <a:pt x="242" y="799"/>
                    <a:pt x="227" y="785"/>
                  </a:cubicBezTo>
                  <a:cubicBezTo>
                    <a:pt x="212" y="770"/>
                    <a:pt x="195" y="758"/>
                    <a:pt x="175" y="750"/>
                  </a:cubicBezTo>
                  <a:cubicBezTo>
                    <a:pt x="156" y="742"/>
                    <a:pt x="135" y="738"/>
                    <a:pt x="112" y="738"/>
                  </a:cubicBezTo>
                  <a:cubicBezTo>
                    <a:pt x="102" y="738"/>
                    <a:pt x="93" y="739"/>
                    <a:pt x="83" y="741"/>
                  </a:cubicBezTo>
                  <a:cubicBezTo>
                    <a:pt x="73" y="743"/>
                    <a:pt x="64" y="745"/>
                    <a:pt x="55" y="749"/>
                  </a:cubicBezTo>
                  <a:cubicBezTo>
                    <a:pt x="46" y="752"/>
                    <a:pt x="38" y="756"/>
                    <a:pt x="30" y="761"/>
                  </a:cubicBezTo>
                  <a:cubicBezTo>
                    <a:pt x="22" y="766"/>
                    <a:pt x="14" y="772"/>
                    <a:pt x="7" y="778"/>
                  </a:cubicBezTo>
                  <a:cubicBezTo>
                    <a:pt x="0" y="151"/>
                    <a:pt x="0" y="151"/>
                    <a:pt x="0" y="151"/>
                  </a:cubicBezTo>
                  <a:cubicBezTo>
                    <a:pt x="23" y="136"/>
                    <a:pt x="44" y="122"/>
                    <a:pt x="64" y="109"/>
                  </a:cubicBezTo>
                  <a:cubicBezTo>
                    <a:pt x="83" y="96"/>
                    <a:pt x="100" y="83"/>
                    <a:pt x="115" y="72"/>
                  </a:cubicBezTo>
                  <a:cubicBezTo>
                    <a:pt x="130" y="60"/>
                    <a:pt x="143" y="49"/>
                    <a:pt x="154" y="40"/>
                  </a:cubicBezTo>
                  <a:cubicBezTo>
                    <a:pt x="165" y="31"/>
                    <a:pt x="174" y="23"/>
                    <a:pt x="181" y="17"/>
                  </a:cubicBezTo>
                  <a:cubicBezTo>
                    <a:pt x="184" y="15"/>
                    <a:pt x="187" y="13"/>
                    <a:pt x="190" y="11"/>
                  </a:cubicBezTo>
                  <a:cubicBezTo>
                    <a:pt x="193" y="9"/>
                    <a:pt x="196" y="7"/>
                    <a:pt x="199" y="6"/>
                  </a:cubicBezTo>
                  <a:cubicBezTo>
                    <a:pt x="202" y="5"/>
                    <a:pt x="206" y="4"/>
                    <a:pt x="209" y="3"/>
                  </a:cubicBezTo>
                  <a:cubicBezTo>
                    <a:pt x="213" y="2"/>
                    <a:pt x="216" y="2"/>
                    <a:pt x="220" y="2"/>
                  </a:cubicBezTo>
                  <a:cubicBezTo>
                    <a:pt x="227" y="2"/>
                    <a:pt x="235" y="2"/>
                    <a:pt x="244" y="1"/>
                  </a:cubicBezTo>
                  <a:cubicBezTo>
                    <a:pt x="253" y="1"/>
                    <a:pt x="263" y="1"/>
                    <a:pt x="273" y="1"/>
                  </a:cubicBezTo>
                  <a:cubicBezTo>
                    <a:pt x="283" y="1"/>
                    <a:pt x="293" y="0"/>
                    <a:pt x="302" y="0"/>
                  </a:cubicBezTo>
                  <a:cubicBezTo>
                    <a:pt x="312" y="0"/>
                    <a:pt x="321" y="0"/>
                    <a:pt x="329"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8" name="Google Shape;558;p46"/>
            <p:cNvSpPr/>
            <p:nvPr/>
          </p:nvSpPr>
          <p:spPr>
            <a:xfrm>
              <a:off x="2109412" y="2620410"/>
              <a:ext cx="1667234" cy="3248401"/>
            </a:xfrm>
            <a:custGeom>
              <a:rect b="b" l="l" r="r" t="t"/>
              <a:pathLst>
                <a:path extrusionOk="0" h="1675" w="860">
                  <a:moveTo>
                    <a:pt x="593" y="0"/>
                  </a:moveTo>
                  <a:cubicBezTo>
                    <a:pt x="594" y="426"/>
                    <a:pt x="594" y="426"/>
                    <a:pt x="594" y="426"/>
                  </a:cubicBezTo>
                  <a:cubicBezTo>
                    <a:pt x="594" y="439"/>
                    <a:pt x="594" y="439"/>
                    <a:pt x="594" y="439"/>
                  </a:cubicBezTo>
                  <a:cubicBezTo>
                    <a:pt x="594" y="454"/>
                    <a:pt x="594" y="454"/>
                    <a:pt x="594" y="454"/>
                  </a:cubicBezTo>
                  <a:cubicBezTo>
                    <a:pt x="595" y="452"/>
                    <a:pt x="596" y="450"/>
                    <a:pt x="597" y="448"/>
                  </a:cubicBezTo>
                  <a:cubicBezTo>
                    <a:pt x="599" y="446"/>
                    <a:pt x="600" y="445"/>
                    <a:pt x="601" y="443"/>
                  </a:cubicBezTo>
                  <a:cubicBezTo>
                    <a:pt x="603" y="441"/>
                    <a:pt x="604" y="439"/>
                    <a:pt x="606" y="438"/>
                  </a:cubicBezTo>
                  <a:cubicBezTo>
                    <a:pt x="607" y="436"/>
                    <a:pt x="609" y="434"/>
                    <a:pt x="610" y="433"/>
                  </a:cubicBezTo>
                  <a:cubicBezTo>
                    <a:pt x="617" y="425"/>
                    <a:pt x="624" y="419"/>
                    <a:pt x="632" y="413"/>
                  </a:cubicBezTo>
                  <a:cubicBezTo>
                    <a:pt x="640" y="408"/>
                    <a:pt x="648" y="403"/>
                    <a:pt x="657" y="399"/>
                  </a:cubicBezTo>
                  <a:cubicBezTo>
                    <a:pt x="666" y="395"/>
                    <a:pt x="675" y="392"/>
                    <a:pt x="685" y="390"/>
                  </a:cubicBezTo>
                  <a:cubicBezTo>
                    <a:pt x="695" y="388"/>
                    <a:pt x="705" y="386"/>
                    <a:pt x="715" y="386"/>
                  </a:cubicBezTo>
                  <a:cubicBezTo>
                    <a:pt x="735" y="386"/>
                    <a:pt x="754" y="390"/>
                    <a:pt x="771" y="398"/>
                  </a:cubicBezTo>
                  <a:cubicBezTo>
                    <a:pt x="789" y="405"/>
                    <a:pt x="804" y="415"/>
                    <a:pt x="817" y="428"/>
                  </a:cubicBezTo>
                  <a:cubicBezTo>
                    <a:pt x="831" y="441"/>
                    <a:pt x="841" y="457"/>
                    <a:pt x="849" y="474"/>
                  </a:cubicBezTo>
                  <a:cubicBezTo>
                    <a:pt x="856" y="491"/>
                    <a:pt x="860" y="510"/>
                    <a:pt x="860" y="530"/>
                  </a:cubicBezTo>
                  <a:cubicBezTo>
                    <a:pt x="860" y="549"/>
                    <a:pt x="856" y="568"/>
                    <a:pt x="849" y="586"/>
                  </a:cubicBezTo>
                  <a:cubicBezTo>
                    <a:pt x="842" y="603"/>
                    <a:pt x="831" y="618"/>
                    <a:pt x="818" y="632"/>
                  </a:cubicBezTo>
                  <a:cubicBezTo>
                    <a:pt x="805" y="645"/>
                    <a:pt x="790" y="655"/>
                    <a:pt x="772" y="663"/>
                  </a:cubicBezTo>
                  <a:cubicBezTo>
                    <a:pt x="755" y="670"/>
                    <a:pt x="736" y="674"/>
                    <a:pt x="716" y="674"/>
                  </a:cubicBezTo>
                  <a:cubicBezTo>
                    <a:pt x="706" y="674"/>
                    <a:pt x="695" y="673"/>
                    <a:pt x="686" y="671"/>
                  </a:cubicBezTo>
                  <a:cubicBezTo>
                    <a:pt x="676" y="669"/>
                    <a:pt x="666" y="666"/>
                    <a:pt x="657" y="662"/>
                  </a:cubicBezTo>
                  <a:cubicBezTo>
                    <a:pt x="648" y="658"/>
                    <a:pt x="640" y="653"/>
                    <a:pt x="632" y="647"/>
                  </a:cubicBezTo>
                  <a:cubicBezTo>
                    <a:pt x="624" y="642"/>
                    <a:pt x="617" y="635"/>
                    <a:pt x="610" y="628"/>
                  </a:cubicBezTo>
                  <a:cubicBezTo>
                    <a:pt x="609" y="627"/>
                    <a:pt x="607" y="625"/>
                    <a:pt x="606" y="623"/>
                  </a:cubicBezTo>
                  <a:cubicBezTo>
                    <a:pt x="604" y="622"/>
                    <a:pt x="603" y="620"/>
                    <a:pt x="601" y="618"/>
                  </a:cubicBezTo>
                  <a:cubicBezTo>
                    <a:pt x="600" y="616"/>
                    <a:pt x="599" y="614"/>
                    <a:pt x="597" y="613"/>
                  </a:cubicBezTo>
                  <a:cubicBezTo>
                    <a:pt x="596" y="611"/>
                    <a:pt x="595" y="609"/>
                    <a:pt x="594" y="607"/>
                  </a:cubicBezTo>
                  <a:cubicBezTo>
                    <a:pt x="594" y="622"/>
                    <a:pt x="594" y="622"/>
                    <a:pt x="594" y="622"/>
                  </a:cubicBezTo>
                  <a:cubicBezTo>
                    <a:pt x="594" y="635"/>
                    <a:pt x="594" y="635"/>
                    <a:pt x="594" y="635"/>
                  </a:cubicBezTo>
                  <a:cubicBezTo>
                    <a:pt x="594" y="1053"/>
                    <a:pt x="594" y="1053"/>
                    <a:pt x="594" y="1053"/>
                  </a:cubicBezTo>
                  <a:cubicBezTo>
                    <a:pt x="578" y="1050"/>
                    <a:pt x="564" y="1048"/>
                    <a:pt x="550" y="1047"/>
                  </a:cubicBezTo>
                  <a:cubicBezTo>
                    <a:pt x="536" y="1045"/>
                    <a:pt x="523" y="1044"/>
                    <a:pt x="510" y="1043"/>
                  </a:cubicBezTo>
                  <a:cubicBezTo>
                    <a:pt x="498" y="1042"/>
                    <a:pt x="487" y="1041"/>
                    <a:pt x="477" y="1040"/>
                  </a:cubicBezTo>
                  <a:cubicBezTo>
                    <a:pt x="467" y="1040"/>
                    <a:pt x="458" y="1039"/>
                    <a:pt x="450" y="1039"/>
                  </a:cubicBezTo>
                  <a:cubicBezTo>
                    <a:pt x="417" y="1039"/>
                    <a:pt x="390" y="1048"/>
                    <a:pt x="369" y="1065"/>
                  </a:cubicBezTo>
                  <a:cubicBezTo>
                    <a:pt x="348" y="1081"/>
                    <a:pt x="331" y="1104"/>
                    <a:pt x="319" y="1131"/>
                  </a:cubicBezTo>
                  <a:cubicBezTo>
                    <a:pt x="307" y="1159"/>
                    <a:pt x="298" y="1191"/>
                    <a:pt x="292" y="1226"/>
                  </a:cubicBezTo>
                  <a:cubicBezTo>
                    <a:pt x="285" y="1261"/>
                    <a:pt x="282" y="1298"/>
                    <a:pt x="279" y="1336"/>
                  </a:cubicBezTo>
                  <a:cubicBezTo>
                    <a:pt x="277" y="1362"/>
                    <a:pt x="278" y="1386"/>
                    <a:pt x="280" y="1408"/>
                  </a:cubicBezTo>
                  <a:cubicBezTo>
                    <a:pt x="282" y="1430"/>
                    <a:pt x="286" y="1449"/>
                    <a:pt x="291" y="1466"/>
                  </a:cubicBezTo>
                  <a:cubicBezTo>
                    <a:pt x="295" y="1484"/>
                    <a:pt x="301" y="1499"/>
                    <a:pt x="307" y="1512"/>
                  </a:cubicBezTo>
                  <a:cubicBezTo>
                    <a:pt x="312" y="1524"/>
                    <a:pt x="318" y="1535"/>
                    <a:pt x="323" y="1543"/>
                  </a:cubicBezTo>
                  <a:cubicBezTo>
                    <a:pt x="326" y="1548"/>
                    <a:pt x="328" y="1552"/>
                    <a:pt x="330" y="1557"/>
                  </a:cubicBezTo>
                  <a:cubicBezTo>
                    <a:pt x="331" y="1562"/>
                    <a:pt x="332" y="1567"/>
                    <a:pt x="333" y="1572"/>
                  </a:cubicBezTo>
                  <a:cubicBezTo>
                    <a:pt x="334" y="1577"/>
                    <a:pt x="334" y="1582"/>
                    <a:pt x="333" y="1587"/>
                  </a:cubicBezTo>
                  <a:cubicBezTo>
                    <a:pt x="332" y="1593"/>
                    <a:pt x="331" y="1598"/>
                    <a:pt x="330" y="1603"/>
                  </a:cubicBezTo>
                  <a:cubicBezTo>
                    <a:pt x="328" y="1608"/>
                    <a:pt x="326" y="1612"/>
                    <a:pt x="323" y="1617"/>
                  </a:cubicBezTo>
                  <a:cubicBezTo>
                    <a:pt x="321" y="1621"/>
                    <a:pt x="317" y="1625"/>
                    <a:pt x="314" y="1629"/>
                  </a:cubicBezTo>
                  <a:cubicBezTo>
                    <a:pt x="310" y="1633"/>
                    <a:pt x="307" y="1636"/>
                    <a:pt x="302" y="1639"/>
                  </a:cubicBezTo>
                  <a:cubicBezTo>
                    <a:pt x="298" y="1642"/>
                    <a:pt x="294" y="1644"/>
                    <a:pt x="289" y="1646"/>
                  </a:cubicBezTo>
                  <a:cubicBezTo>
                    <a:pt x="275" y="1651"/>
                    <a:pt x="261" y="1655"/>
                    <a:pt x="247" y="1659"/>
                  </a:cubicBezTo>
                  <a:cubicBezTo>
                    <a:pt x="233" y="1663"/>
                    <a:pt x="220" y="1666"/>
                    <a:pt x="208" y="1668"/>
                  </a:cubicBezTo>
                  <a:cubicBezTo>
                    <a:pt x="196" y="1670"/>
                    <a:pt x="186" y="1672"/>
                    <a:pt x="178" y="1673"/>
                  </a:cubicBezTo>
                  <a:cubicBezTo>
                    <a:pt x="170" y="1674"/>
                    <a:pt x="166" y="1674"/>
                    <a:pt x="165" y="1675"/>
                  </a:cubicBezTo>
                  <a:cubicBezTo>
                    <a:pt x="163" y="1675"/>
                    <a:pt x="162" y="1675"/>
                    <a:pt x="160" y="1675"/>
                  </a:cubicBezTo>
                  <a:cubicBezTo>
                    <a:pt x="159" y="1675"/>
                    <a:pt x="158" y="1675"/>
                    <a:pt x="157" y="1675"/>
                  </a:cubicBezTo>
                  <a:cubicBezTo>
                    <a:pt x="156" y="1675"/>
                    <a:pt x="155" y="1675"/>
                    <a:pt x="154" y="1675"/>
                  </a:cubicBezTo>
                  <a:cubicBezTo>
                    <a:pt x="152" y="1675"/>
                    <a:pt x="151" y="1675"/>
                    <a:pt x="150" y="1675"/>
                  </a:cubicBezTo>
                  <a:cubicBezTo>
                    <a:pt x="144" y="1675"/>
                    <a:pt x="136" y="1675"/>
                    <a:pt x="126" y="1674"/>
                  </a:cubicBezTo>
                  <a:cubicBezTo>
                    <a:pt x="117" y="1673"/>
                    <a:pt x="106" y="1672"/>
                    <a:pt x="95" y="1671"/>
                  </a:cubicBezTo>
                  <a:cubicBezTo>
                    <a:pt x="84" y="1669"/>
                    <a:pt x="73" y="1667"/>
                    <a:pt x="61" y="1664"/>
                  </a:cubicBezTo>
                  <a:cubicBezTo>
                    <a:pt x="50" y="1660"/>
                    <a:pt x="39" y="1656"/>
                    <a:pt x="29" y="1651"/>
                  </a:cubicBezTo>
                  <a:cubicBezTo>
                    <a:pt x="27" y="1650"/>
                    <a:pt x="24" y="1648"/>
                    <a:pt x="21" y="1646"/>
                  </a:cubicBezTo>
                  <a:cubicBezTo>
                    <a:pt x="18" y="1644"/>
                    <a:pt x="16" y="1642"/>
                    <a:pt x="13" y="1640"/>
                  </a:cubicBezTo>
                  <a:cubicBezTo>
                    <a:pt x="11" y="1638"/>
                    <a:pt x="9" y="1636"/>
                    <a:pt x="6" y="1634"/>
                  </a:cubicBezTo>
                  <a:cubicBezTo>
                    <a:pt x="4" y="1632"/>
                    <a:pt x="2" y="1630"/>
                    <a:pt x="0" y="1627"/>
                  </a:cubicBezTo>
                  <a:cubicBezTo>
                    <a:pt x="9" y="655"/>
                    <a:pt x="9" y="655"/>
                    <a:pt x="9" y="655"/>
                  </a:cubicBezTo>
                  <a:cubicBezTo>
                    <a:pt x="16" y="661"/>
                    <a:pt x="23" y="666"/>
                    <a:pt x="31" y="671"/>
                  </a:cubicBezTo>
                  <a:cubicBezTo>
                    <a:pt x="39" y="675"/>
                    <a:pt x="47" y="679"/>
                    <a:pt x="56" y="682"/>
                  </a:cubicBezTo>
                  <a:cubicBezTo>
                    <a:pt x="65" y="686"/>
                    <a:pt x="74" y="688"/>
                    <a:pt x="83" y="690"/>
                  </a:cubicBezTo>
                  <a:cubicBezTo>
                    <a:pt x="92" y="691"/>
                    <a:pt x="102" y="692"/>
                    <a:pt x="111" y="692"/>
                  </a:cubicBezTo>
                  <a:cubicBezTo>
                    <a:pt x="134" y="692"/>
                    <a:pt x="155" y="688"/>
                    <a:pt x="174" y="679"/>
                  </a:cubicBezTo>
                  <a:cubicBezTo>
                    <a:pt x="194" y="671"/>
                    <a:pt x="211" y="659"/>
                    <a:pt x="226" y="645"/>
                  </a:cubicBezTo>
                  <a:cubicBezTo>
                    <a:pt x="240" y="630"/>
                    <a:pt x="252" y="613"/>
                    <a:pt x="260" y="594"/>
                  </a:cubicBezTo>
                  <a:cubicBezTo>
                    <a:pt x="269" y="574"/>
                    <a:pt x="273" y="553"/>
                    <a:pt x="273" y="531"/>
                  </a:cubicBezTo>
                  <a:cubicBezTo>
                    <a:pt x="274" y="509"/>
                    <a:pt x="269" y="488"/>
                    <a:pt x="261" y="469"/>
                  </a:cubicBezTo>
                  <a:cubicBezTo>
                    <a:pt x="253" y="450"/>
                    <a:pt x="241" y="433"/>
                    <a:pt x="227" y="418"/>
                  </a:cubicBezTo>
                  <a:cubicBezTo>
                    <a:pt x="213" y="404"/>
                    <a:pt x="195" y="392"/>
                    <a:pt x="176" y="384"/>
                  </a:cubicBezTo>
                  <a:cubicBezTo>
                    <a:pt x="157" y="376"/>
                    <a:pt x="136" y="372"/>
                    <a:pt x="114" y="372"/>
                  </a:cubicBezTo>
                  <a:cubicBezTo>
                    <a:pt x="104" y="372"/>
                    <a:pt x="95" y="373"/>
                    <a:pt x="85" y="375"/>
                  </a:cubicBezTo>
                  <a:cubicBezTo>
                    <a:pt x="76" y="376"/>
                    <a:pt x="67" y="379"/>
                    <a:pt x="58" y="382"/>
                  </a:cubicBezTo>
                  <a:cubicBezTo>
                    <a:pt x="50" y="385"/>
                    <a:pt x="41" y="389"/>
                    <a:pt x="34" y="394"/>
                  </a:cubicBezTo>
                  <a:cubicBezTo>
                    <a:pt x="26" y="398"/>
                    <a:pt x="18" y="404"/>
                    <a:pt x="11" y="409"/>
                  </a:cubicBezTo>
                  <a:cubicBezTo>
                    <a:pt x="15" y="17"/>
                    <a:pt x="15" y="17"/>
                    <a:pt x="15" y="17"/>
                  </a:cubicBezTo>
                  <a:cubicBezTo>
                    <a:pt x="28" y="16"/>
                    <a:pt x="45" y="15"/>
                    <a:pt x="68" y="15"/>
                  </a:cubicBezTo>
                  <a:cubicBezTo>
                    <a:pt x="91" y="14"/>
                    <a:pt x="118" y="13"/>
                    <a:pt x="151" y="12"/>
                  </a:cubicBezTo>
                  <a:cubicBezTo>
                    <a:pt x="183" y="11"/>
                    <a:pt x="220" y="11"/>
                    <a:pt x="263" y="10"/>
                  </a:cubicBezTo>
                  <a:cubicBezTo>
                    <a:pt x="305" y="9"/>
                    <a:pt x="352" y="9"/>
                    <a:pt x="405" y="9"/>
                  </a:cubicBezTo>
                  <a:cubicBezTo>
                    <a:pt x="408" y="9"/>
                    <a:pt x="410" y="9"/>
                    <a:pt x="413" y="9"/>
                  </a:cubicBezTo>
                  <a:cubicBezTo>
                    <a:pt x="416" y="9"/>
                    <a:pt x="419" y="9"/>
                    <a:pt x="422" y="9"/>
                  </a:cubicBezTo>
                  <a:cubicBezTo>
                    <a:pt x="424" y="9"/>
                    <a:pt x="427" y="9"/>
                    <a:pt x="430" y="9"/>
                  </a:cubicBezTo>
                  <a:cubicBezTo>
                    <a:pt x="433" y="9"/>
                    <a:pt x="436" y="9"/>
                    <a:pt x="439" y="9"/>
                  </a:cubicBezTo>
                  <a:cubicBezTo>
                    <a:pt x="452" y="9"/>
                    <a:pt x="465" y="9"/>
                    <a:pt x="478" y="8"/>
                  </a:cubicBezTo>
                  <a:cubicBezTo>
                    <a:pt x="491" y="8"/>
                    <a:pt x="504" y="7"/>
                    <a:pt x="517" y="6"/>
                  </a:cubicBezTo>
                  <a:cubicBezTo>
                    <a:pt x="530" y="6"/>
                    <a:pt x="543" y="5"/>
                    <a:pt x="556" y="4"/>
                  </a:cubicBezTo>
                  <a:cubicBezTo>
                    <a:pt x="568" y="2"/>
                    <a:pt x="581" y="1"/>
                    <a:pt x="593"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59" name="Google Shape;559;p46"/>
            <p:cNvSpPr/>
            <p:nvPr/>
          </p:nvSpPr>
          <p:spPr>
            <a:xfrm>
              <a:off x="3291395" y="2215487"/>
              <a:ext cx="1659857" cy="2895118"/>
            </a:xfrm>
            <a:custGeom>
              <a:rect b="b" l="l" r="r" t="t"/>
              <a:pathLst>
                <a:path extrusionOk="0" h="1493" w="856">
                  <a:moveTo>
                    <a:pt x="580" y="0"/>
                  </a:moveTo>
                  <a:cubicBezTo>
                    <a:pt x="587" y="633"/>
                    <a:pt x="587" y="633"/>
                    <a:pt x="587" y="633"/>
                  </a:cubicBezTo>
                  <a:cubicBezTo>
                    <a:pt x="587" y="646"/>
                    <a:pt x="587" y="646"/>
                    <a:pt x="587" y="646"/>
                  </a:cubicBezTo>
                  <a:cubicBezTo>
                    <a:pt x="587" y="661"/>
                    <a:pt x="587" y="661"/>
                    <a:pt x="587" y="661"/>
                  </a:cubicBezTo>
                  <a:cubicBezTo>
                    <a:pt x="588" y="659"/>
                    <a:pt x="590" y="657"/>
                    <a:pt x="591" y="655"/>
                  </a:cubicBezTo>
                  <a:cubicBezTo>
                    <a:pt x="592" y="654"/>
                    <a:pt x="594" y="652"/>
                    <a:pt x="595" y="650"/>
                  </a:cubicBezTo>
                  <a:cubicBezTo>
                    <a:pt x="596" y="648"/>
                    <a:pt x="598" y="646"/>
                    <a:pt x="599" y="645"/>
                  </a:cubicBezTo>
                  <a:cubicBezTo>
                    <a:pt x="601" y="643"/>
                    <a:pt x="602" y="641"/>
                    <a:pt x="604" y="640"/>
                  </a:cubicBezTo>
                  <a:cubicBezTo>
                    <a:pt x="610" y="633"/>
                    <a:pt x="617" y="626"/>
                    <a:pt x="625" y="621"/>
                  </a:cubicBezTo>
                  <a:cubicBezTo>
                    <a:pt x="633" y="615"/>
                    <a:pt x="641" y="610"/>
                    <a:pt x="650" y="606"/>
                  </a:cubicBezTo>
                  <a:cubicBezTo>
                    <a:pt x="659" y="602"/>
                    <a:pt x="669" y="599"/>
                    <a:pt x="678" y="597"/>
                  </a:cubicBezTo>
                  <a:cubicBezTo>
                    <a:pt x="688" y="595"/>
                    <a:pt x="698" y="594"/>
                    <a:pt x="709" y="593"/>
                  </a:cubicBezTo>
                  <a:cubicBezTo>
                    <a:pt x="729" y="593"/>
                    <a:pt x="748" y="597"/>
                    <a:pt x="765" y="605"/>
                  </a:cubicBezTo>
                  <a:cubicBezTo>
                    <a:pt x="783" y="612"/>
                    <a:pt x="798" y="622"/>
                    <a:pt x="812" y="635"/>
                  </a:cubicBezTo>
                  <a:cubicBezTo>
                    <a:pt x="825" y="648"/>
                    <a:pt x="836" y="664"/>
                    <a:pt x="843" y="681"/>
                  </a:cubicBezTo>
                  <a:cubicBezTo>
                    <a:pt x="851" y="698"/>
                    <a:pt x="855" y="717"/>
                    <a:pt x="856" y="737"/>
                  </a:cubicBezTo>
                  <a:cubicBezTo>
                    <a:pt x="856" y="757"/>
                    <a:pt x="852" y="776"/>
                    <a:pt x="845" y="793"/>
                  </a:cubicBezTo>
                  <a:cubicBezTo>
                    <a:pt x="838" y="810"/>
                    <a:pt x="827" y="826"/>
                    <a:pt x="815" y="839"/>
                  </a:cubicBezTo>
                  <a:cubicBezTo>
                    <a:pt x="802" y="852"/>
                    <a:pt x="786" y="863"/>
                    <a:pt x="769" y="870"/>
                  </a:cubicBezTo>
                  <a:cubicBezTo>
                    <a:pt x="751" y="877"/>
                    <a:pt x="732" y="882"/>
                    <a:pt x="712" y="882"/>
                  </a:cubicBezTo>
                  <a:cubicBezTo>
                    <a:pt x="702" y="882"/>
                    <a:pt x="692" y="881"/>
                    <a:pt x="682" y="878"/>
                  </a:cubicBezTo>
                  <a:cubicBezTo>
                    <a:pt x="672" y="876"/>
                    <a:pt x="662" y="873"/>
                    <a:pt x="653" y="869"/>
                  </a:cubicBezTo>
                  <a:cubicBezTo>
                    <a:pt x="644" y="865"/>
                    <a:pt x="636" y="861"/>
                    <a:pt x="628" y="855"/>
                  </a:cubicBezTo>
                  <a:cubicBezTo>
                    <a:pt x="620" y="849"/>
                    <a:pt x="612" y="843"/>
                    <a:pt x="606" y="836"/>
                  </a:cubicBezTo>
                  <a:cubicBezTo>
                    <a:pt x="604" y="834"/>
                    <a:pt x="603" y="832"/>
                    <a:pt x="601" y="831"/>
                  </a:cubicBezTo>
                  <a:cubicBezTo>
                    <a:pt x="600" y="829"/>
                    <a:pt x="598" y="827"/>
                    <a:pt x="597" y="825"/>
                  </a:cubicBezTo>
                  <a:cubicBezTo>
                    <a:pt x="595" y="824"/>
                    <a:pt x="594" y="822"/>
                    <a:pt x="593" y="820"/>
                  </a:cubicBezTo>
                  <a:cubicBezTo>
                    <a:pt x="591" y="818"/>
                    <a:pt x="590" y="816"/>
                    <a:pt x="589" y="814"/>
                  </a:cubicBezTo>
                  <a:cubicBezTo>
                    <a:pt x="589" y="829"/>
                    <a:pt x="589" y="829"/>
                    <a:pt x="589" y="829"/>
                  </a:cubicBezTo>
                  <a:cubicBezTo>
                    <a:pt x="589" y="842"/>
                    <a:pt x="589" y="842"/>
                    <a:pt x="589" y="842"/>
                  </a:cubicBezTo>
                  <a:cubicBezTo>
                    <a:pt x="596" y="1493"/>
                    <a:pt x="596" y="1493"/>
                    <a:pt x="596" y="1493"/>
                  </a:cubicBezTo>
                  <a:cubicBezTo>
                    <a:pt x="544" y="1458"/>
                    <a:pt x="490" y="1428"/>
                    <a:pt x="437" y="1402"/>
                  </a:cubicBezTo>
                  <a:cubicBezTo>
                    <a:pt x="383" y="1376"/>
                    <a:pt x="330" y="1354"/>
                    <a:pt x="279" y="1336"/>
                  </a:cubicBezTo>
                  <a:cubicBezTo>
                    <a:pt x="227" y="1318"/>
                    <a:pt x="178" y="1303"/>
                    <a:pt x="131" y="1291"/>
                  </a:cubicBezTo>
                  <a:cubicBezTo>
                    <a:pt x="84" y="1280"/>
                    <a:pt x="40" y="1271"/>
                    <a:pt x="1" y="1264"/>
                  </a:cubicBezTo>
                  <a:cubicBezTo>
                    <a:pt x="0" y="860"/>
                    <a:pt x="0" y="860"/>
                    <a:pt x="0" y="860"/>
                  </a:cubicBezTo>
                  <a:cubicBezTo>
                    <a:pt x="7" y="867"/>
                    <a:pt x="15" y="872"/>
                    <a:pt x="23" y="877"/>
                  </a:cubicBezTo>
                  <a:cubicBezTo>
                    <a:pt x="31" y="882"/>
                    <a:pt x="40" y="886"/>
                    <a:pt x="49" y="889"/>
                  </a:cubicBezTo>
                  <a:cubicBezTo>
                    <a:pt x="58" y="893"/>
                    <a:pt x="67" y="895"/>
                    <a:pt x="76" y="897"/>
                  </a:cubicBezTo>
                  <a:cubicBezTo>
                    <a:pt x="86" y="899"/>
                    <a:pt x="96" y="900"/>
                    <a:pt x="106" y="900"/>
                  </a:cubicBezTo>
                  <a:cubicBezTo>
                    <a:pt x="128" y="900"/>
                    <a:pt x="150" y="895"/>
                    <a:pt x="169" y="887"/>
                  </a:cubicBezTo>
                  <a:cubicBezTo>
                    <a:pt x="188" y="879"/>
                    <a:pt x="206" y="867"/>
                    <a:pt x="220" y="852"/>
                  </a:cubicBezTo>
                  <a:cubicBezTo>
                    <a:pt x="235" y="838"/>
                    <a:pt x="247" y="820"/>
                    <a:pt x="255" y="801"/>
                  </a:cubicBezTo>
                  <a:cubicBezTo>
                    <a:pt x="263" y="782"/>
                    <a:pt x="267" y="761"/>
                    <a:pt x="267" y="739"/>
                  </a:cubicBezTo>
                  <a:cubicBezTo>
                    <a:pt x="267" y="716"/>
                    <a:pt x="262" y="695"/>
                    <a:pt x="254" y="676"/>
                  </a:cubicBezTo>
                  <a:cubicBezTo>
                    <a:pt x="246" y="657"/>
                    <a:pt x="234" y="640"/>
                    <a:pt x="219" y="625"/>
                  </a:cubicBezTo>
                  <a:cubicBezTo>
                    <a:pt x="205" y="611"/>
                    <a:pt x="187" y="599"/>
                    <a:pt x="168" y="591"/>
                  </a:cubicBezTo>
                  <a:cubicBezTo>
                    <a:pt x="149" y="583"/>
                    <a:pt x="127" y="579"/>
                    <a:pt x="105" y="579"/>
                  </a:cubicBezTo>
                  <a:cubicBezTo>
                    <a:pt x="95" y="579"/>
                    <a:pt x="85" y="580"/>
                    <a:pt x="76" y="582"/>
                  </a:cubicBezTo>
                  <a:cubicBezTo>
                    <a:pt x="66" y="584"/>
                    <a:pt x="57" y="586"/>
                    <a:pt x="48" y="590"/>
                  </a:cubicBezTo>
                  <a:cubicBezTo>
                    <a:pt x="39" y="593"/>
                    <a:pt x="31" y="597"/>
                    <a:pt x="23" y="602"/>
                  </a:cubicBezTo>
                  <a:cubicBezTo>
                    <a:pt x="15" y="607"/>
                    <a:pt x="7" y="613"/>
                    <a:pt x="0" y="619"/>
                  </a:cubicBezTo>
                  <a:cubicBezTo>
                    <a:pt x="0" y="207"/>
                    <a:pt x="0" y="207"/>
                    <a:pt x="0" y="207"/>
                  </a:cubicBezTo>
                  <a:cubicBezTo>
                    <a:pt x="61" y="199"/>
                    <a:pt x="119" y="187"/>
                    <a:pt x="174" y="173"/>
                  </a:cubicBezTo>
                  <a:cubicBezTo>
                    <a:pt x="229" y="158"/>
                    <a:pt x="281" y="141"/>
                    <a:pt x="330" y="123"/>
                  </a:cubicBezTo>
                  <a:cubicBezTo>
                    <a:pt x="379" y="104"/>
                    <a:pt x="424" y="84"/>
                    <a:pt x="466" y="63"/>
                  </a:cubicBezTo>
                  <a:cubicBezTo>
                    <a:pt x="508" y="42"/>
                    <a:pt x="546" y="21"/>
                    <a:pt x="5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sp>
        <p:nvSpPr>
          <p:cNvPr id="560" name="Google Shape;560;p46"/>
          <p:cNvSpPr txBox="1"/>
          <p:nvPr/>
        </p:nvSpPr>
        <p:spPr>
          <a:xfrm>
            <a:off x="973271"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01</a:t>
            </a:r>
            <a:endParaRPr sz="2100">
              <a:solidFill>
                <a:schemeClr val="lt1"/>
              </a:solidFill>
              <a:latin typeface="Arial"/>
              <a:ea typeface="Arial"/>
              <a:cs typeface="Arial"/>
              <a:sym typeface="Arial"/>
            </a:endParaRPr>
          </a:p>
        </p:txBody>
      </p:sp>
      <p:sp>
        <p:nvSpPr>
          <p:cNvPr id="561" name="Google Shape;561;p46"/>
          <p:cNvSpPr txBox="1"/>
          <p:nvPr/>
        </p:nvSpPr>
        <p:spPr>
          <a:xfrm>
            <a:off x="1868492"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02</a:t>
            </a:r>
            <a:endParaRPr sz="2100">
              <a:solidFill>
                <a:schemeClr val="lt1"/>
              </a:solidFill>
              <a:latin typeface="Arial"/>
              <a:ea typeface="Arial"/>
              <a:cs typeface="Arial"/>
              <a:sym typeface="Arial"/>
            </a:endParaRPr>
          </a:p>
        </p:txBody>
      </p:sp>
      <p:sp>
        <p:nvSpPr>
          <p:cNvPr id="562" name="Google Shape;562;p46"/>
          <p:cNvSpPr txBox="1"/>
          <p:nvPr/>
        </p:nvSpPr>
        <p:spPr>
          <a:xfrm>
            <a:off x="2763713"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03</a:t>
            </a:r>
            <a:endParaRPr sz="2100">
              <a:solidFill>
                <a:schemeClr val="lt1"/>
              </a:solidFill>
              <a:latin typeface="Arial"/>
              <a:ea typeface="Arial"/>
              <a:cs typeface="Arial"/>
              <a:sym typeface="Arial"/>
            </a:endParaRPr>
          </a:p>
        </p:txBody>
      </p:sp>
      <p:sp>
        <p:nvSpPr>
          <p:cNvPr id="563" name="Google Shape;563;p46"/>
          <p:cNvSpPr txBox="1"/>
          <p:nvPr/>
        </p:nvSpPr>
        <p:spPr>
          <a:xfrm>
            <a:off x="3658934"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04</a:t>
            </a:r>
            <a:endParaRPr sz="2100">
              <a:solidFill>
                <a:schemeClr val="lt1"/>
              </a:solidFill>
              <a:latin typeface="Arial"/>
              <a:ea typeface="Arial"/>
              <a:cs typeface="Arial"/>
              <a:sym typeface="Arial"/>
            </a:endParaRPr>
          </a:p>
        </p:txBody>
      </p:sp>
      <p:sp>
        <p:nvSpPr>
          <p:cNvPr id="564" name="Google Shape;564;p46"/>
          <p:cNvSpPr/>
          <p:nvPr/>
        </p:nvSpPr>
        <p:spPr>
          <a:xfrm>
            <a:off x="4756309" y="2006918"/>
            <a:ext cx="1650206" cy="1030129"/>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0"/>
              </a:spcBef>
              <a:spcAft>
                <a:spcPts val="0"/>
              </a:spcAft>
              <a:buNone/>
            </a:pPr>
            <a:r>
              <a:rPr lang="en-GB" sz="1200">
                <a:solidFill>
                  <a:srgbClr val="7F7F7F"/>
                </a:solidFill>
                <a:latin typeface="Arial"/>
                <a:ea typeface="Arial"/>
                <a:cs typeface="Arial"/>
                <a:sym typeface="Arial"/>
              </a:rPr>
              <a:t>for the bank marketing dataset, we performed different types of machine learning algorithms </a:t>
            </a:r>
            <a:endParaRPr sz="1200">
              <a:solidFill>
                <a:srgbClr val="7F7F7F"/>
              </a:solidFill>
              <a:latin typeface="Arial"/>
              <a:ea typeface="Arial"/>
              <a:cs typeface="Arial"/>
              <a:sym typeface="Arial"/>
            </a:endParaRPr>
          </a:p>
        </p:txBody>
      </p:sp>
      <p:sp>
        <p:nvSpPr>
          <p:cNvPr id="565" name="Google Shape;565;p46"/>
          <p:cNvSpPr/>
          <p:nvPr/>
        </p:nvSpPr>
        <p:spPr>
          <a:xfrm>
            <a:off x="4756169" y="1774051"/>
            <a:ext cx="819106"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1.</a:t>
            </a:r>
            <a:endParaRPr b="1" i="0" sz="1200" u="none" cap="none" strike="noStrike">
              <a:solidFill>
                <a:srgbClr val="3F3F3F"/>
              </a:solidFill>
              <a:latin typeface="Arial"/>
              <a:ea typeface="Arial"/>
              <a:cs typeface="Arial"/>
              <a:sym typeface="Arial"/>
            </a:endParaRPr>
          </a:p>
        </p:txBody>
      </p:sp>
      <p:sp>
        <p:nvSpPr>
          <p:cNvPr id="566" name="Google Shape;566;p46"/>
          <p:cNvSpPr/>
          <p:nvPr/>
        </p:nvSpPr>
        <p:spPr>
          <a:xfrm>
            <a:off x="6691313" y="2006918"/>
            <a:ext cx="1712119" cy="837724"/>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0"/>
              </a:spcBef>
              <a:spcAft>
                <a:spcPts val="0"/>
              </a:spcAft>
              <a:buNone/>
            </a:pPr>
            <a:r>
              <a:rPr lang="en-GB" sz="1200">
                <a:solidFill>
                  <a:srgbClr val="7F7F7F"/>
                </a:solidFill>
                <a:latin typeface="Arial"/>
                <a:ea typeface="Arial"/>
                <a:cs typeface="Arial"/>
                <a:sym typeface="Arial"/>
              </a:rPr>
              <a:t>from the eda showed clearly which features that are more and less correlated to target </a:t>
            </a:r>
            <a:endParaRPr sz="1200">
              <a:solidFill>
                <a:srgbClr val="7F7F7F"/>
              </a:solidFill>
              <a:latin typeface="Arial"/>
              <a:ea typeface="Arial"/>
              <a:cs typeface="Arial"/>
              <a:sym typeface="Arial"/>
            </a:endParaRPr>
          </a:p>
        </p:txBody>
      </p:sp>
      <p:sp>
        <p:nvSpPr>
          <p:cNvPr id="567" name="Google Shape;567;p46"/>
          <p:cNvSpPr/>
          <p:nvPr/>
        </p:nvSpPr>
        <p:spPr>
          <a:xfrm>
            <a:off x="6691532" y="1774051"/>
            <a:ext cx="819106"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2.</a:t>
            </a:r>
            <a:endParaRPr b="1" i="0" sz="1200" u="none" cap="none" strike="noStrike">
              <a:solidFill>
                <a:srgbClr val="3F3F3F"/>
              </a:solidFill>
              <a:latin typeface="Arial"/>
              <a:ea typeface="Arial"/>
              <a:cs typeface="Arial"/>
              <a:sym typeface="Arial"/>
            </a:endParaRPr>
          </a:p>
        </p:txBody>
      </p:sp>
      <p:sp>
        <p:nvSpPr>
          <p:cNvPr id="568" name="Google Shape;568;p46"/>
          <p:cNvSpPr/>
          <p:nvPr/>
        </p:nvSpPr>
        <p:spPr>
          <a:xfrm>
            <a:off x="4756169" y="3171716"/>
            <a:ext cx="1479197" cy="1222534"/>
          </a:xfrm>
          <a:prstGeom prst="rect">
            <a:avLst/>
          </a:prstGeom>
          <a:noFill/>
          <a:ln>
            <a:noFill/>
          </a:ln>
        </p:spPr>
        <p:txBody>
          <a:bodyPr anchorCtr="0" anchor="t" bIns="34275" lIns="68575" spcFirstLastPara="1" rIns="68575" wrap="square" tIns="34275">
            <a:noAutofit/>
          </a:bodyPr>
          <a:lstStyle/>
          <a:p>
            <a:pPr indent="0" lvl="0" marL="0" marR="0" rtl="0" algn="l">
              <a:lnSpc>
                <a:spcPct val="111111"/>
              </a:lnSpc>
              <a:spcBef>
                <a:spcPts val="0"/>
              </a:spcBef>
              <a:spcAft>
                <a:spcPts val="0"/>
              </a:spcAft>
              <a:buNone/>
            </a:pPr>
            <a:r>
              <a:rPr lang="en-GB" sz="1400">
                <a:solidFill>
                  <a:srgbClr val="7F7F7F"/>
                </a:solidFill>
                <a:latin typeface="Arial"/>
                <a:ea typeface="Arial"/>
                <a:cs typeface="Arial"/>
                <a:sym typeface="Arial"/>
              </a:rPr>
              <a:t>the best algorithm is </a:t>
            </a:r>
            <a:r>
              <a:rPr lang="en-GB" sz="1400">
                <a:solidFill>
                  <a:srgbClr val="E30000"/>
                </a:solidFill>
                <a:latin typeface="Arial"/>
                <a:ea typeface="Arial"/>
                <a:cs typeface="Arial"/>
                <a:sym typeface="Arial"/>
              </a:rPr>
              <a:t>ADA BOOSTING with the score of 0.912</a:t>
            </a:r>
            <a:endParaRPr sz="1400">
              <a:solidFill>
                <a:srgbClr val="E30000"/>
              </a:solidFill>
              <a:latin typeface="Arial"/>
              <a:ea typeface="Arial"/>
              <a:cs typeface="Arial"/>
              <a:sym typeface="Arial"/>
            </a:endParaRPr>
          </a:p>
          <a:p>
            <a:pPr indent="0" lvl="0" marL="0" marR="0" rtl="0" algn="l">
              <a:lnSpc>
                <a:spcPct val="111111"/>
              </a:lnSpc>
              <a:spcBef>
                <a:spcPts val="0"/>
              </a:spcBef>
              <a:spcAft>
                <a:spcPts val="0"/>
              </a:spcAft>
              <a:buNone/>
            </a:pPr>
            <a:r>
              <a:rPr lang="en-GB" sz="1400">
                <a:solidFill>
                  <a:srgbClr val="7F7F7F"/>
                </a:solidFill>
                <a:latin typeface="Arial"/>
                <a:ea typeface="Arial"/>
                <a:cs typeface="Arial"/>
                <a:sym typeface="Arial"/>
              </a:rPr>
              <a:t> </a:t>
            </a:r>
            <a:endParaRPr sz="1400">
              <a:solidFill>
                <a:srgbClr val="7F7F7F"/>
              </a:solidFill>
              <a:latin typeface="Arial"/>
              <a:ea typeface="Arial"/>
              <a:cs typeface="Arial"/>
              <a:sym typeface="Arial"/>
            </a:endParaRPr>
          </a:p>
        </p:txBody>
      </p:sp>
      <p:sp>
        <p:nvSpPr>
          <p:cNvPr id="569" name="Google Shape;569;p46"/>
          <p:cNvSpPr/>
          <p:nvPr/>
        </p:nvSpPr>
        <p:spPr>
          <a:xfrm>
            <a:off x="4756169" y="2939045"/>
            <a:ext cx="819106"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3.</a:t>
            </a:r>
            <a:endParaRPr b="1" i="0" sz="1200" u="none" cap="none" strike="noStrike">
              <a:solidFill>
                <a:srgbClr val="3F3F3F"/>
              </a:solidFill>
              <a:latin typeface="Arial"/>
              <a:ea typeface="Arial"/>
              <a:cs typeface="Arial"/>
              <a:sym typeface="Arial"/>
            </a:endParaRPr>
          </a:p>
        </p:txBody>
      </p:sp>
      <p:sp>
        <p:nvSpPr>
          <p:cNvPr id="570" name="Google Shape;570;p46"/>
          <p:cNvSpPr/>
          <p:nvPr/>
        </p:nvSpPr>
        <p:spPr>
          <a:xfrm>
            <a:off x="6691532" y="3171716"/>
            <a:ext cx="1479196" cy="1222534"/>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0"/>
              </a:spcBef>
              <a:spcAft>
                <a:spcPts val="0"/>
              </a:spcAft>
              <a:buNone/>
            </a:pPr>
            <a:r>
              <a:rPr lang="en-GB" sz="1200">
                <a:solidFill>
                  <a:srgbClr val="7F7F7F"/>
                </a:solidFill>
                <a:latin typeface="Arial"/>
                <a:ea typeface="Arial"/>
                <a:cs typeface="Arial"/>
                <a:sym typeface="Arial"/>
              </a:rPr>
              <a:t>so, we conclude that ADA BOOSTING algorithm is considered the best model</a:t>
            </a:r>
            <a:endParaRPr sz="1200">
              <a:solidFill>
                <a:srgbClr val="7F7F7F"/>
              </a:solidFill>
              <a:latin typeface="Arial"/>
              <a:ea typeface="Arial"/>
              <a:cs typeface="Arial"/>
              <a:sym typeface="Arial"/>
            </a:endParaRPr>
          </a:p>
        </p:txBody>
      </p:sp>
      <p:sp>
        <p:nvSpPr>
          <p:cNvPr id="571" name="Google Shape;571;p46"/>
          <p:cNvSpPr/>
          <p:nvPr/>
        </p:nvSpPr>
        <p:spPr>
          <a:xfrm>
            <a:off x="6691532" y="2939045"/>
            <a:ext cx="819106"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4.</a:t>
            </a:r>
            <a:endParaRPr b="1" i="0" sz="1200" u="none" cap="none" strike="noStrike">
              <a:solidFill>
                <a:srgbClr val="3F3F3F"/>
              </a:solidFill>
              <a:latin typeface="Arial"/>
              <a:ea typeface="Arial"/>
              <a:cs typeface="Arial"/>
              <a:sym typeface="Arial"/>
            </a:endParaRPr>
          </a:p>
        </p:txBody>
      </p:sp>
      <p:grpSp>
        <p:nvGrpSpPr>
          <p:cNvPr id="572" name="Google Shape;572;p46"/>
          <p:cNvGrpSpPr/>
          <p:nvPr/>
        </p:nvGrpSpPr>
        <p:grpSpPr>
          <a:xfrm>
            <a:off x="0" y="180099"/>
            <a:ext cx="9144000" cy="4963401"/>
            <a:chOff x="0" y="240132"/>
            <a:chExt cx="12192000" cy="6617868"/>
          </a:xfrm>
        </p:grpSpPr>
        <p:sp>
          <p:nvSpPr>
            <p:cNvPr id="573" name="Google Shape;573;p46"/>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74" name="Google Shape;574;p46"/>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75" name="Google Shape;575;p46"/>
            <p:cNvSpPr txBox="1"/>
            <p:nvPr/>
          </p:nvSpPr>
          <p:spPr>
            <a:xfrm>
              <a:off x="5010536" y="240132"/>
              <a:ext cx="226885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SUMMARY</a:t>
              </a:r>
              <a:endParaRPr sz="1800">
                <a:solidFill>
                  <a:srgbClr val="3F3F3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7"/>
          <p:cNvSpPr/>
          <p:nvPr/>
        </p:nvSpPr>
        <p:spPr>
          <a:xfrm>
            <a:off x="0" y="571064"/>
            <a:ext cx="9144000" cy="2499695"/>
          </a:xfrm>
          <a:prstGeom prst="rect">
            <a:avLst/>
          </a:prstGeom>
          <a:blipFill rotWithShape="1">
            <a:blip r:embed="rId3">
              <a:alphaModFix/>
            </a:blip>
            <a:stretch>
              <a:fillRect b="-37898" l="0" r="0" t="-37898"/>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81" name="Google Shape;581;p47"/>
          <p:cNvSpPr/>
          <p:nvPr/>
        </p:nvSpPr>
        <p:spPr>
          <a:xfrm>
            <a:off x="0" y="571065"/>
            <a:ext cx="9144000" cy="2487820"/>
          </a:xfrm>
          <a:prstGeom prst="rect">
            <a:avLst/>
          </a:prstGeom>
          <a:solidFill>
            <a:schemeClr val="dk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82" name="Google Shape;582;p47"/>
          <p:cNvSpPr/>
          <p:nvPr/>
        </p:nvSpPr>
        <p:spPr>
          <a:xfrm>
            <a:off x="6681023" y="1348637"/>
            <a:ext cx="749413" cy="747543"/>
          </a:xfrm>
          <a:custGeom>
            <a:rect b="b" l="l" r="r" t="t"/>
            <a:pathLst>
              <a:path extrusionOk="0" h="246" w="247">
                <a:moveTo>
                  <a:pt x="124" y="0"/>
                </a:moveTo>
                <a:cubicBezTo>
                  <a:pt x="192" y="0"/>
                  <a:pt x="247" y="55"/>
                  <a:pt x="247" y="123"/>
                </a:cubicBezTo>
                <a:cubicBezTo>
                  <a:pt x="247" y="191"/>
                  <a:pt x="192" y="246"/>
                  <a:pt x="124" y="246"/>
                </a:cubicBezTo>
                <a:cubicBezTo>
                  <a:pt x="55" y="246"/>
                  <a:pt x="0" y="191"/>
                  <a:pt x="0" y="123"/>
                </a:cubicBezTo>
                <a:cubicBezTo>
                  <a:pt x="0" y="55"/>
                  <a:pt x="55" y="0"/>
                  <a:pt x="124" y="0"/>
                </a:cubicBezTo>
                <a:close/>
                <a:moveTo>
                  <a:pt x="133" y="127"/>
                </a:moveTo>
                <a:cubicBezTo>
                  <a:pt x="171" y="127"/>
                  <a:pt x="171" y="127"/>
                  <a:pt x="171" y="127"/>
                </a:cubicBezTo>
                <a:cubicBezTo>
                  <a:pt x="173" y="127"/>
                  <a:pt x="175" y="125"/>
                  <a:pt x="175" y="123"/>
                </a:cubicBezTo>
                <a:cubicBezTo>
                  <a:pt x="175" y="123"/>
                  <a:pt x="175" y="123"/>
                  <a:pt x="175" y="123"/>
                </a:cubicBezTo>
                <a:cubicBezTo>
                  <a:pt x="175" y="121"/>
                  <a:pt x="173" y="119"/>
                  <a:pt x="171" y="119"/>
                </a:cubicBezTo>
                <a:cubicBezTo>
                  <a:pt x="134" y="119"/>
                  <a:pt x="134" y="119"/>
                  <a:pt x="134" y="119"/>
                </a:cubicBezTo>
                <a:cubicBezTo>
                  <a:pt x="133" y="115"/>
                  <a:pt x="131" y="113"/>
                  <a:pt x="128" y="111"/>
                </a:cubicBezTo>
                <a:cubicBezTo>
                  <a:pt x="128" y="65"/>
                  <a:pt x="128" y="65"/>
                  <a:pt x="128" y="65"/>
                </a:cubicBezTo>
                <a:cubicBezTo>
                  <a:pt x="128" y="62"/>
                  <a:pt x="126" y="60"/>
                  <a:pt x="124" y="60"/>
                </a:cubicBezTo>
                <a:cubicBezTo>
                  <a:pt x="124" y="60"/>
                  <a:pt x="124" y="60"/>
                  <a:pt x="124" y="60"/>
                </a:cubicBezTo>
                <a:cubicBezTo>
                  <a:pt x="121" y="60"/>
                  <a:pt x="119" y="62"/>
                  <a:pt x="119" y="65"/>
                </a:cubicBezTo>
                <a:cubicBezTo>
                  <a:pt x="119" y="111"/>
                  <a:pt x="119" y="111"/>
                  <a:pt x="119" y="111"/>
                </a:cubicBezTo>
                <a:cubicBezTo>
                  <a:pt x="115" y="113"/>
                  <a:pt x="112" y="117"/>
                  <a:pt x="112" y="122"/>
                </a:cubicBezTo>
                <a:cubicBezTo>
                  <a:pt x="112" y="128"/>
                  <a:pt x="117" y="133"/>
                  <a:pt x="123" y="133"/>
                </a:cubicBezTo>
                <a:cubicBezTo>
                  <a:pt x="128" y="133"/>
                  <a:pt x="131" y="131"/>
                  <a:pt x="133" y="127"/>
                </a:cubicBezTo>
                <a:close/>
                <a:moveTo>
                  <a:pt x="77" y="33"/>
                </a:moveTo>
                <a:cubicBezTo>
                  <a:pt x="84" y="46"/>
                  <a:pt x="84" y="46"/>
                  <a:pt x="84" y="46"/>
                </a:cubicBezTo>
                <a:cubicBezTo>
                  <a:pt x="85" y="48"/>
                  <a:pt x="84" y="50"/>
                  <a:pt x="82" y="52"/>
                </a:cubicBezTo>
                <a:cubicBezTo>
                  <a:pt x="82" y="52"/>
                  <a:pt x="82" y="52"/>
                  <a:pt x="82" y="52"/>
                </a:cubicBezTo>
                <a:cubicBezTo>
                  <a:pt x="80" y="53"/>
                  <a:pt x="78" y="52"/>
                  <a:pt x="76" y="50"/>
                </a:cubicBezTo>
                <a:cubicBezTo>
                  <a:pt x="69" y="38"/>
                  <a:pt x="69" y="38"/>
                  <a:pt x="69" y="38"/>
                </a:cubicBezTo>
                <a:cubicBezTo>
                  <a:pt x="57" y="46"/>
                  <a:pt x="46" y="56"/>
                  <a:pt x="38" y="69"/>
                </a:cubicBezTo>
                <a:cubicBezTo>
                  <a:pt x="50" y="76"/>
                  <a:pt x="50" y="76"/>
                  <a:pt x="50" y="76"/>
                </a:cubicBezTo>
                <a:cubicBezTo>
                  <a:pt x="53" y="77"/>
                  <a:pt x="53" y="80"/>
                  <a:pt x="52" y="82"/>
                </a:cubicBezTo>
                <a:cubicBezTo>
                  <a:pt x="52" y="82"/>
                  <a:pt x="52" y="82"/>
                  <a:pt x="52" y="82"/>
                </a:cubicBezTo>
                <a:cubicBezTo>
                  <a:pt x="51" y="84"/>
                  <a:pt x="48" y="85"/>
                  <a:pt x="46" y="83"/>
                </a:cubicBezTo>
                <a:cubicBezTo>
                  <a:pt x="34" y="76"/>
                  <a:pt x="34" y="76"/>
                  <a:pt x="34" y="76"/>
                </a:cubicBezTo>
                <a:cubicBezTo>
                  <a:pt x="27" y="89"/>
                  <a:pt x="23" y="103"/>
                  <a:pt x="22" y="119"/>
                </a:cubicBezTo>
                <a:cubicBezTo>
                  <a:pt x="37" y="119"/>
                  <a:pt x="37" y="119"/>
                  <a:pt x="37" y="119"/>
                </a:cubicBezTo>
                <a:cubicBezTo>
                  <a:pt x="39" y="119"/>
                  <a:pt x="41" y="121"/>
                  <a:pt x="41" y="123"/>
                </a:cubicBezTo>
                <a:cubicBezTo>
                  <a:pt x="41" y="123"/>
                  <a:pt x="41" y="123"/>
                  <a:pt x="41" y="123"/>
                </a:cubicBezTo>
                <a:cubicBezTo>
                  <a:pt x="41" y="125"/>
                  <a:pt x="39" y="127"/>
                  <a:pt x="37" y="127"/>
                </a:cubicBezTo>
                <a:cubicBezTo>
                  <a:pt x="22" y="127"/>
                  <a:pt x="22" y="127"/>
                  <a:pt x="22" y="127"/>
                </a:cubicBezTo>
                <a:cubicBezTo>
                  <a:pt x="23" y="143"/>
                  <a:pt x="27" y="157"/>
                  <a:pt x="34" y="170"/>
                </a:cubicBezTo>
                <a:cubicBezTo>
                  <a:pt x="46" y="163"/>
                  <a:pt x="46" y="163"/>
                  <a:pt x="46" y="163"/>
                </a:cubicBezTo>
                <a:cubicBezTo>
                  <a:pt x="48" y="162"/>
                  <a:pt x="51" y="162"/>
                  <a:pt x="52" y="164"/>
                </a:cubicBezTo>
                <a:cubicBezTo>
                  <a:pt x="52" y="164"/>
                  <a:pt x="52" y="164"/>
                  <a:pt x="52" y="164"/>
                </a:cubicBezTo>
                <a:cubicBezTo>
                  <a:pt x="53" y="166"/>
                  <a:pt x="53" y="169"/>
                  <a:pt x="50" y="170"/>
                </a:cubicBezTo>
                <a:cubicBezTo>
                  <a:pt x="38" y="178"/>
                  <a:pt x="38" y="178"/>
                  <a:pt x="38" y="178"/>
                </a:cubicBezTo>
                <a:cubicBezTo>
                  <a:pt x="46" y="190"/>
                  <a:pt x="57" y="201"/>
                  <a:pt x="69" y="208"/>
                </a:cubicBezTo>
                <a:cubicBezTo>
                  <a:pt x="76" y="196"/>
                  <a:pt x="76" y="196"/>
                  <a:pt x="76" y="196"/>
                </a:cubicBezTo>
                <a:cubicBezTo>
                  <a:pt x="78" y="194"/>
                  <a:pt x="80" y="193"/>
                  <a:pt x="82" y="195"/>
                </a:cubicBezTo>
                <a:cubicBezTo>
                  <a:pt x="82" y="195"/>
                  <a:pt x="82" y="195"/>
                  <a:pt x="82" y="195"/>
                </a:cubicBezTo>
                <a:cubicBezTo>
                  <a:pt x="84" y="196"/>
                  <a:pt x="85" y="198"/>
                  <a:pt x="84" y="201"/>
                </a:cubicBezTo>
                <a:cubicBezTo>
                  <a:pt x="77" y="213"/>
                  <a:pt x="77" y="213"/>
                  <a:pt x="77" y="213"/>
                </a:cubicBezTo>
                <a:cubicBezTo>
                  <a:pt x="89" y="220"/>
                  <a:pt x="104" y="224"/>
                  <a:pt x="119" y="224"/>
                </a:cubicBezTo>
                <a:cubicBezTo>
                  <a:pt x="119" y="210"/>
                  <a:pt x="119" y="210"/>
                  <a:pt x="119" y="210"/>
                </a:cubicBezTo>
                <a:cubicBezTo>
                  <a:pt x="119" y="207"/>
                  <a:pt x="121" y="206"/>
                  <a:pt x="124" y="206"/>
                </a:cubicBezTo>
                <a:cubicBezTo>
                  <a:pt x="124" y="206"/>
                  <a:pt x="124" y="206"/>
                  <a:pt x="124" y="206"/>
                </a:cubicBezTo>
                <a:cubicBezTo>
                  <a:pt x="126" y="206"/>
                  <a:pt x="128" y="207"/>
                  <a:pt x="128" y="210"/>
                </a:cubicBezTo>
                <a:cubicBezTo>
                  <a:pt x="128" y="224"/>
                  <a:pt x="128" y="224"/>
                  <a:pt x="128" y="224"/>
                </a:cubicBezTo>
                <a:cubicBezTo>
                  <a:pt x="143" y="224"/>
                  <a:pt x="158" y="220"/>
                  <a:pt x="170" y="213"/>
                </a:cubicBezTo>
                <a:cubicBezTo>
                  <a:pt x="163" y="201"/>
                  <a:pt x="163" y="201"/>
                  <a:pt x="163" y="201"/>
                </a:cubicBezTo>
                <a:cubicBezTo>
                  <a:pt x="162" y="198"/>
                  <a:pt x="163" y="196"/>
                  <a:pt x="165" y="195"/>
                </a:cubicBezTo>
                <a:cubicBezTo>
                  <a:pt x="165" y="195"/>
                  <a:pt x="165" y="195"/>
                  <a:pt x="165" y="195"/>
                </a:cubicBezTo>
                <a:cubicBezTo>
                  <a:pt x="167" y="193"/>
                  <a:pt x="169" y="194"/>
                  <a:pt x="171" y="196"/>
                </a:cubicBezTo>
                <a:cubicBezTo>
                  <a:pt x="178" y="208"/>
                  <a:pt x="178" y="208"/>
                  <a:pt x="178" y="208"/>
                </a:cubicBezTo>
                <a:cubicBezTo>
                  <a:pt x="190" y="201"/>
                  <a:pt x="201" y="190"/>
                  <a:pt x="209" y="178"/>
                </a:cubicBezTo>
                <a:cubicBezTo>
                  <a:pt x="197" y="170"/>
                  <a:pt x="197" y="170"/>
                  <a:pt x="197" y="170"/>
                </a:cubicBezTo>
                <a:cubicBezTo>
                  <a:pt x="194" y="169"/>
                  <a:pt x="194" y="166"/>
                  <a:pt x="195" y="164"/>
                </a:cubicBezTo>
                <a:cubicBezTo>
                  <a:pt x="195" y="164"/>
                  <a:pt x="195" y="164"/>
                  <a:pt x="195" y="164"/>
                </a:cubicBezTo>
                <a:cubicBezTo>
                  <a:pt x="196" y="162"/>
                  <a:pt x="199" y="162"/>
                  <a:pt x="201" y="163"/>
                </a:cubicBezTo>
                <a:cubicBezTo>
                  <a:pt x="213" y="170"/>
                  <a:pt x="213" y="170"/>
                  <a:pt x="213" y="170"/>
                </a:cubicBezTo>
                <a:cubicBezTo>
                  <a:pt x="220" y="157"/>
                  <a:pt x="224" y="143"/>
                  <a:pt x="225" y="127"/>
                </a:cubicBezTo>
                <a:cubicBezTo>
                  <a:pt x="210" y="127"/>
                  <a:pt x="210" y="127"/>
                  <a:pt x="210" y="127"/>
                </a:cubicBezTo>
                <a:cubicBezTo>
                  <a:pt x="208" y="127"/>
                  <a:pt x="206" y="125"/>
                  <a:pt x="206" y="123"/>
                </a:cubicBezTo>
                <a:cubicBezTo>
                  <a:pt x="206" y="123"/>
                  <a:pt x="206" y="123"/>
                  <a:pt x="206" y="123"/>
                </a:cubicBezTo>
                <a:cubicBezTo>
                  <a:pt x="206" y="121"/>
                  <a:pt x="208" y="119"/>
                  <a:pt x="210" y="119"/>
                </a:cubicBezTo>
                <a:cubicBezTo>
                  <a:pt x="225" y="119"/>
                  <a:pt x="225" y="119"/>
                  <a:pt x="225" y="119"/>
                </a:cubicBezTo>
                <a:cubicBezTo>
                  <a:pt x="224" y="103"/>
                  <a:pt x="220" y="89"/>
                  <a:pt x="213" y="76"/>
                </a:cubicBezTo>
                <a:cubicBezTo>
                  <a:pt x="201" y="83"/>
                  <a:pt x="201" y="83"/>
                  <a:pt x="201" y="83"/>
                </a:cubicBezTo>
                <a:cubicBezTo>
                  <a:pt x="199" y="85"/>
                  <a:pt x="196" y="84"/>
                  <a:pt x="195" y="82"/>
                </a:cubicBezTo>
                <a:cubicBezTo>
                  <a:pt x="195" y="82"/>
                  <a:pt x="195" y="82"/>
                  <a:pt x="195" y="82"/>
                </a:cubicBezTo>
                <a:cubicBezTo>
                  <a:pt x="194" y="80"/>
                  <a:pt x="194" y="77"/>
                  <a:pt x="197" y="76"/>
                </a:cubicBezTo>
                <a:cubicBezTo>
                  <a:pt x="209" y="69"/>
                  <a:pt x="209" y="69"/>
                  <a:pt x="209" y="69"/>
                </a:cubicBezTo>
                <a:cubicBezTo>
                  <a:pt x="201" y="56"/>
                  <a:pt x="190" y="46"/>
                  <a:pt x="178" y="38"/>
                </a:cubicBezTo>
                <a:cubicBezTo>
                  <a:pt x="171" y="50"/>
                  <a:pt x="171" y="50"/>
                  <a:pt x="171" y="50"/>
                </a:cubicBezTo>
                <a:cubicBezTo>
                  <a:pt x="169" y="52"/>
                  <a:pt x="167" y="53"/>
                  <a:pt x="165" y="52"/>
                </a:cubicBezTo>
                <a:cubicBezTo>
                  <a:pt x="165" y="52"/>
                  <a:pt x="165" y="52"/>
                  <a:pt x="165" y="52"/>
                </a:cubicBezTo>
                <a:cubicBezTo>
                  <a:pt x="163" y="50"/>
                  <a:pt x="162" y="48"/>
                  <a:pt x="163" y="46"/>
                </a:cubicBezTo>
                <a:cubicBezTo>
                  <a:pt x="170" y="33"/>
                  <a:pt x="170" y="33"/>
                  <a:pt x="170" y="33"/>
                </a:cubicBezTo>
                <a:cubicBezTo>
                  <a:pt x="158" y="27"/>
                  <a:pt x="143" y="23"/>
                  <a:pt x="128" y="22"/>
                </a:cubicBezTo>
                <a:cubicBezTo>
                  <a:pt x="128" y="36"/>
                  <a:pt x="128" y="36"/>
                  <a:pt x="128" y="36"/>
                </a:cubicBezTo>
                <a:cubicBezTo>
                  <a:pt x="128" y="39"/>
                  <a:pt x="126" y="41"/>
                  <a:pt x="124" y="41"/>
                </a:cubicBezTo>
                <a:cubicBezTo>
                  <a:pt x="124" y="41"/>
                  <a:pt x="124" y="41"/>
                  <a:pt x="124" y="41"/>
                </a:cubicBezTo>
                <a:cubicBezTo>
                  <a:pt x="121" y="41"/>
                  <a:pt x="119" y="39"/>
                  <a:pt x="119" y="36"/>
                </a:cubicBezTo>
                <a:cubicBezTo>
                  <a:pt x="119" y="22"/>
                  <a:pt x="119" y="22"/>
                  <a:pt x="119" y="22"/>
                </a:cubicBezTo>
                <a:cubicBezTo>
                  <a:pt x="104" y="23"/>
                  <a:pt x="89" y="27"/>
                  <a:pt x="77" y="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3" name="Google Shape;583;p47"/>
          <p:cNvSpPr/>
          <p:nvPr/>
        </p:nvSpPr>
        <p:spPr>
          <a:xfrm>
            <a:off x="1713565" y="1228520"/>
            <a:ext cx="788658" cy="835380"/>
          </a:xfrm>
          <a:custGeom>
            <a:rect b="b" l="l" r="r" t="t"/>
            <a:pathLst>
              <a:path extrusionOk="0" h="275" w="260">
                <a:moveTo>
                  <a:pt x="205" y="129"/>
                </a:moveTo>
                <a:cubicBezTo>
                  <a:pt x="205" y="129"/>
                  <a:pt x="204" y="129"/>
                  <a:pt x="204" y="129"/>
                </a:cubicBezTo>
                <a:cubicBezTo>
                  <a:pt x="204" y="182"/>
                  <a:pt x="204" y="182"/>
                  <a:pt x="204" y="182"/>
                </a:cubicBezTo>
                <a:cubicBezTo>
                  <a:pt x="204" y="182"/>
                  <a:pt x="204" y="182"/>
                  <a:pt x="204" y="182"/>
                </a:cubicBezTo>
                <a:cubicBezTo>
                  <a:pt x="204" y="208"/>
                  <a:pt x="204" y="208"/>
                  <a:pt x="204" y="208"/>
                </a:cubicBezTo>
                <a:cubicBezTo>
                  <a:pt x="204" y="208"/>
                  <a:pt x="205" y="207"/>
                  <a:pt x="205" y="207"/>
                </a:cubicBezTo>
                <a:cubicBezTo>
                  <a:pt x="228" y="209"/>
                  <a:pt x="243" y="200"/>
                  <a:pt x="250" y="186"/>
                </a:cubicBezTo>
                <a:cubicBezTo>
                  <a:pt x="254" y="179"/>
                  <a:pt x="256" y="170"/>
                  <a:pt x="255" y="161"/>
                </a:cubicBezTo>
                <a:cubicBezTo>
                  <a:pt x="255" y="153"/>
                  <a:pt x="252" y="145"/>
                  <a:pt x="247" y="139"/>
                </a:cubicBezTo>
                <a:cubicBezTo>
                  <a:pt x="238" y="129"/>
                  <a:pt x="225" y="124"/>
                  <a:pt x="205" y="129"/>
                </a:cubicBezTo>
                <a:close/>
                <a:moveTo>
                  <a:pt x="0" y="251"/>
                </a:moveTo>
                <a:cubicBezTo>
                  <a:pt x="228" y="251"/>
                  <a:pt x="228" y="251"/>
                  <a:pt x="228" y="251"/>
                </a:cubicBezTo>
                <a:cubicBezTo>
                  <a:pt x="228" y="263"/>
                  <a:pt x="228" y="263"/>
                  <a:pt x="228" y="263"/>
                </a:cubicBezTo>
                <a:cubicBezTo>
                  <a:pt x="228" y="270"/>
                  <a:pt x="222" y="275"/>
                  <a:pt x="216" y="275"/>
                </a:cubicBezTo>
                <a:cubicBezTo>
                  <a:pt x="12" y="275"/>
                  <a:pt x="12" y="275"/>
                  <a:pt x="12" y="275"/>
                </a:cubicBezTo>
                <a:cubicBezTo>
                  <a:pt x="6" y="275"/>
                  <a:pt x="0" y="270"/>
                  <a:pt x="0" y="263"/>
                </a:cubicBezTo>
                <a:lnTo>
                  <a:pt x="0" y="251"/>
                </a:lnTo>
                <a:close/>
                <a:moveTo>
                  <a:pt x="204" y="87"/>
                </a:moveTo>
                <a:cubicBezTo>
                  <a:pt x="204" y="87"/>
                  <a:pt x="204" y="87"/>
                  <a:pt x="204" y="87"/>
                </a:cubicBezTo>
                <a:cubicBezTo>
                  <a:pt x="204" y="126"/>
                  <a:pt x="204" y="126"/>
                  <a:pt x="204" y="126"/>
                </a:cubicBezTo>
                <a:cubicBezTo>
                  <a:pt x="204" y="125"/>
                  <a:pt x="204" y="125"/>
                  <a:pt x="204" y="125"/>
                </a:cubicBezTo>
                <a:cubicBezTo>
                  <a:pt x="225" y="119"/>
                  <a:pt x="241" y="125"/>
                  <a:pt x="250" y="136"/>
                </a:cubicBezTo>
                <a:cubicBezTo>
                  <a:pt x="255" y="143"/>
                  <a:pt x="259" y="152"/>
                  <a:pt x="259" y="161"/>
                </a:cubicBezTo>
                <a:cubicBezTo>
                  <a:pt x="260" y="170"/>
                  <a:pt x="258" y="180"/>
                  <a:pt x="254" y="188"/>
                </a:cubicBezTo>
                <a:cubicBezTo>
                  <a:pt x="246" y="203"/>
                  <a:pt x="230" y="214"/>
                  <a:pt x="205" y="211"/>
                </a:cubicBezTo>
                <a:cubicBezTo>
                  <a:pt x="204" y="211"/>
                  <a:pt x="204" y="211"/>
                  <a:pt x="204" y="211"/>
                </a:cubicBezTo>
                <a:cubicBezTo>
                  <a:pt x="204" y="215"/>
                  <a:pt x="204" y="215"/>
                  <a:pt x="204" y="215"/>
                </a:cubicBezTo>
                <a:cubicBezTo>
                  <a:pt x="204" y="233"/>
                  <a:pt x="188" y="248"/>
                  <a:pt x="170" y="248"/>
                </a:cubicBezTo>
                <a:cubicBezTo>
                  <a:pt x="65" y="248"/>
                  <a:pt x="65" y="248"/>
                  <a:pt x="65" y="248"/>
                </a:cubicBezTo>
                <a:cubicBezTo>
                  <a:pt x="43" y="248"/>
                  <a:pt x="25" y="230"/>
                  <a:pt x="25" y="207"/>
                </a:cubicBezTo>
                <a:cubicBezTo>
                  <a:pt x="25" y="173"/>
                  <a:pt x="25" y="173"/>
                  <a:pt x="25" y="173"/>
                </a:cubicBezTo>
                <a:cubicBezTo>
                  <a:pt x="25" y="87"/>
                  <a:pt x="25" y="87"/>
                  <a:pt x="25" y="87"/>
                </a:cubicBezTo>
                <a:cubicBezTo>
                  <a:pt x="25" y="86"/>
                  <a:pt x="25" y="86"/>
                  <a:pt x="25" y="86"/>
                </a:cubicBezTo>
                <a:cubicBezTo>
                  <a:pt x="204" y="86"/>
                  <a:pt x="204" y="86"/>
                  <a:pt x="204" y="86"/>
                </a:cubicBezTo>
                <a:lnTo>
                  <a:pt x="204" y="87"/>
                </a:lnTo>
                <a:close/>
                <a:moveTo>
                  <a:pt x="145" y="1"/>
                </a:moveTo>
                <a:cubicBezTo>
                  <a:pt x="145" y="0"/>
                  <a:pt x="147" y="0"/>
                  <a:pt x="148" y="0"/>
                </a:cubicBezTo>
                <a:cubicBezTo>
                  <a:pt x="149" y="1"/>
                  <a:pt x="149" y="2"/>
                  <a:pt x="149" y="3"/>
                </a:cubicBezTo>
                <a:cubicBezTo>
                  <a:pt x="140" y="20"/>
                  <a:pt x="145" y="30"/>
                  <a:pt x="149" y="40"/>
                </a:cubicBezTo>
                <a:cubicBezTo>
                  <a:pt x="154" y="49"/>
                  <a:pt x="158" y="58"/>
                  <a:pt x="148" y="70"/>
                </a:cubicBezTo>
                <a:cubicBezTo>
                  <a:pt x="148" y="71"/>
                  <a:pt x="146" y="71"/>
                  <a:pt x="145" y="71"/>
                </a:cubicBezTo>
                <a:cubicBezTo>
                  <a:pt x="144" y="70"/>
                  <a:pt x="144" y="69"/>
                  <a:pt x="145" y="68"/>
                </a:cubicBezTo>
                <a:cubicBezTo>
                  <a:pt x="153" y="57"/>
                  <a:pt x="150" y="50"/>
                  <a:pt x="145" y="42"/>
                </a:cubicBezTo>
                <a:cubicBezTo>
                  <a:pt x="141" y="31"/>
                  <a:pt x="136" y="20"/>
                  <a:pt x="145" y="1"/>
                </a:cubicBezTo>
                <a:close/>
                <a:moveTo>
                  <a:pt x="112" y="1"/>
                </a:moveTo>
                <a:cubicBezTo>
                  <a:pt x="112" y="0"/>
                  <a:pt x="114" y="0"/>
                  <a:pt x="115" y="0"/>
                </a:cubicBezTo>
                <a:cubicBezTo>
                  <a:pt x="116" y="1"/>
                  <a:pt x="116" y="2"/>
                  <a:pt x="116" y="3"/>
                </a:cubicBezTo>
                <a:cubicBezTo>
                  <a:pt x="107" y="20"/>
                  <a:pt x="112" y="30"/>
                  <a:pt x="117" y="40"/>
                </a:cubicBezTo>
                <a:cubicBezTo>
                  <a:pt x="121" y="49"/>
                  <a:pt x="125" y="58"/>
                  <a:pt x="116" y="70"/>
                </a:cubicBezTo>
                <a:cubicBezTo>
                  <a:pt x="115" y="71"/>
                  <a:pt x="113" y="71"/>
                  <a:pt x="113" y="71"/>
                </a:cubicBezTo>
                <a:cubicBezTo>
                  <a:pt x="112" y="70"/>
                  <a:pt x="111" y="69"/>
                  <a:pt x="112" y="68"/>
                </a:cubicBezTo>
                <a:cubicBezTo>
                  <a:pt x="120" y="57"/>
                  <a:pt x="117" y="50"/>
                  <a:pt x="113" y="42"/>
                </a:cubicBezTo>
                <a:cubicBezTo>
                  <a:pt x="108" y="31"/>
                  <a:pt x="103" y="20"/>
                  <a:pt x="112" y="1"/>
                </a:cubicBezTo>
                <a:close/>
                <a:moveTo>
                  <a:pt x="79" y="1"/>
                </a:moveTo>
                <a:cubicBezTo>
                  <a:pt x="80" y="0"/>
                  <a:pt x="81" y="0"/>
                  <a:pt x="82" y="0"/>
                </a:cubicBezTo>
                <a:cubicBezTo>
                  <a:pt x="83" y="1"/>
                  <a:pt x="83" y="2"/>
                  <a:pt x="83" y="3"/>
                </a:cubicBezTo>
                <a:cubicBezTo>
                  <a:pt x="74" y="20"/>
                  <a:pt x="79" y="30"/>
                  <a:pt x="84" y="40"/>
                </a:cubicBezTo>
                <a:cubicBezTo>
                  <a:pt x="88" y="49"/>
                  <a:pt x="92" y="58"/>
                  <a:pt x="83" y="70"/>
                </a:cubicBezTo>
                <a:cubicBezTo>
                  <a:pt x="82" y="71"/>
                  <a:pt x="81" y="71"/>
                  <a:pt x="80" y="71"/>
                </a:cubicBezTo>
                <a:cubicBezTo>
                  <a:pt x="79" y="70"/>
                  <a:pt x="79" y="69"/>
                  <a:pt x="79" y="68"/>
                </a:cubicBezTo>
                <a:cubicBezTo>
                  <a:pt x="87" y="57"/>
                  <a:pt x="84" y="50"/>
                  <a:pt x="80" y="42"/>
                </a:cubicBezTo>
                <a:cubicBezTo>
                  <a:pt x="75" y="31"/>
                  <a:pt x="70" y="20"/>
                  <a:pt x="79" y="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4" name="Google Shape;584;p47"/>
          <p:cNvSpPr/>
          <p:nvPr/>
        </p:nvSpPr>
        <p:spPr>
          <a:xfrm>
            <a:off x="4142162" y="1446752"/>
            <a:ext cx="898922" cy="551314"/>
          </a:xfrm>
          <a:custGeom>
            <a:rect b="b" l="l" r="r" t="t"/>
            <a:pathLst>
              <a:path extrusionOk="0" h="181" w="296">
                <a:moveTo>
                  <a:pt x="233" y="0"/>
                </a:moveTo>
                <a:cubicBezTo>
                  <a:pt x="255" y="0"/>
                  <a:pt x="274" y="18"/>
                  <a:pt x="274" y="40"/>
                </a:cubicBezTo>
                <a:cubicBezTo>
                  <a:pt x="274" y="63"/>
                  <a:pt x="255" y="81"/>
                  <a:pt x="233" y="81"/>
                </a:cubicBezTo>
                <a:cubicBezTo>
                  <a:pt x="216" y="81"/>
                  <a:pt x="201" y="70"/>
                  <a:pt x="195" y="55"/>
                </a:cubicBezTo>
                <a:cubicBezTo>
                  <a:pt x="196" y="50"/>
                  <a:pt x="197" y="45"/>
                  <a:pt x="197" y="40"/>
                </a:cubicBezTo>
                <a:cubicBezTo>
                  <a:pt x="197" y="35"/>
                  <a:pt x="196" y="30"/>
                  <a:pt x="195" y="26"/>
                </a:cubicBezTo>
                <a:cubicBezTo>
                  <a:pt x="201" y="10"/>
                  <a:pt x="216" y="0"/>
                  <a:pt x="233" y="0"/>
                </a:cubicBezTo>
                <a:close/>
                <a:moveTo>
                  <a:pt x="148" y="0"/>
                </a:moveTo>
                <a:cubicBezTo>
                  <a:pt x="171" y="0"/>
                  <a:pt x="189" y="18"/>
                  <a:pt x="189" y="40"/>
                </a:cubicBezTo>
                <a:cubicBezTo>
                  <a:pt x="189" y="63"/>
                  <a:pt x="171" y="81"/>
                  <a:pt x="148" y="81"/>
                </a:cubicBezTo>
                <a:cubicBezTo>
                  <a:pt x="126" y="81"/>
                  <a:pt x="108" y="63"/>
                  <a:pt x="108" y="40"/>
                </a:cubicBezTo>
                <a:cubicBezTo>
                  <a:pt x="108" y="18"/>
                  <a:pt x="126" y="0"/>
                  <a:pt x="148" y="0"/>
                </a:cubicBezTo>
                <a:close/>
                <a:moveTo>
                  <a:pt x="171" y="89"/>
                </a:moveTo>
                <a:cubicBezTo>
                  <a:pt x="194" y="91"/>
                  <a:pt x="212" y="111"/>
                  <a:pt x="212" y="135"/>
                </a:cubicBezTo>
                <a:cubicBezTo>
                  <a:pt x="212" y="181"/>
                  <a:pt x="212" y="181"/>
                  <a:pt x="212" y="181"/>
                </a:cubicBezTo>
                <a:cubicBezTo>
                  <a:pt x="85" y="181"/>
                  <a:pt x="85" y="181"/>
                  <a:pt x="85" y="181"/>
                </a:cubicBezTo>
                <a:cubicBezTo>
                  <a:pt x="85" y="135"/>
                  <a:pt x="85" y="135"/>
                  <a:pt x="85" y="135"/>
                </a:cubicBezTo>
                <a:cubicBezTo>
                  <a:pt x="85" y="111"/>
                  <a:pt x="103" y="91"/>
                  <a:pt x="126" y="89"/>
                </a:cubicBezTo>
                <a:cubicBezTo>
                  <a:pt x="130" y="99"/>
                  <a:pt x="130" y="99"/>
                  <a:pt x="130" y="99"/>
                </a:cubicBezTo>
                <a:cubicBezTo>
                  <a:pt x="148" y="141"/>
                  <a:pt x="148" y="141"/>
                  <a:pt x="148" y="141"/>
                </a:cubicBezTo>
                <a:cubicBezTo>
                  <a:pt x="166" y="99"/>
                  <a:pt x="166" y="99"/>
                  <a:pt x="166" y="99"/>
                </a:cubicBezTo>
                <a:lnTo>
                  <a:pt x="171" y="89"/>
                </a:lnTo>
                <a:close/>
                <a:moveTo>
                  <a:pt x="64" y="0"/>
                </a:moveTo>
                <a:cubicBezTo>
                  <a:pt x="81" y="0"/>
                  <a:pt x="96" y="10"/>
                  <a:pt x="102" y="26"/>
                </a:cubicBezTo>
                <a:cubicBezTo>
                  <a:pt x="100" y="30"/>
                  <a:pt x="99" y="35"/>
                  <a:pt x="99" y="40"/>
                </a:cubicBezTo>
                <a:cubicBezTo>
                  <a:pt x="99" y="45"/>
                  <a:pt x="100" y="50"/>
                  <a:pt x="102" y="55"/>
                </a:cubicBezTo>
                <a:cubicBezTo>
                  <a:pt x="96" y="70"/>
                  <a:pt x="81" y="81"/>
                  <a:pt x="64" y="81"/>
                </a:cubicBezTo>
                <a:cubicBezTo>
                  <a:pt x="41" y="81"/>
                  <a:pt x="23" y="63"/>
                  <a:pt x="23" y="40"/>
                </a:cubicBezTo>
                <a:cubicBezTo>
                  <a:pt x="23" y="18"/>
                  <a:pt x="41" y="0"/>
                  <a:pt x="64" y="0"/>
                </a:cubicBezTo>
                <a:close/>
                <a:moveTo>
                  <a:pt x="86" y="89"/>
                </a:moveTo>
                <a:cubicBezTo>
                  <a:pt x="90" y="89"/>
                  <a:pt x="94" y="90"/>
                  <a:pt x="98" y="92"/>
                </a:cubicBezTo>
                <a:cubicBezTo>
                  <a:pt x="85" y="102"/>
                  <a:pt x="77" y="117"/>
                  <a:pt x="77" y="135"/>
                </a:cubicBezTo>
                <a:cubicBezTo>
                  <a:pt x="77" y="181"/>
                  <a:pt x="77" y="181"/>
                  <a:pt x="77" y="181"/>
                </a:cubicBezTo>
                <a:cubicBezTo>
                  <a:pt x="0" y="181"/>
                  <a:pt x="0" y="181"/>
                  <a:pt x="0" y="181"/>
                </a:cubicBezTo>
                <a:cubicBezTo>
                  <a:pt x="0" y="135"/>
                  <a:pt x="0" y="135"/>
                  <a:pt x="0" y="135"/>
                </a:cubicBezTo>
                <a:cubicBezTo>
                  <a:pt x="0" y="111"/>
                  <a:pt x="18" y="91"/>
                  <a:pt x="41" y="89"/>
                </a:cubicBezTo>
                <a:cubicBezTo>
                  <a:pt x="46" y="99"/>
                  <a:pt x="46" y="99"/>
                  <a:pt x="46" y="99"/>
                </a:cubicBezTo>
                <a:cubicBezTo>
                  <a:pt x="64" y="141"/>
                  <a:pt x="64" y="141"/>
                  <a:pt x="64" y="141"/>
                </a:cubicBezTo>
                <a:cubicBezTo>
                  <a:pt x="81" y="99"/>
                  <a:pt x="81" y="99"/>
                  <a:pt x="81" y="99"/>
                </a:cubicBezTo>
                <a:lnTo>
                  <a:pt x="86" y="89"/>
                </a:lnTo>
                <a:close/>
                <a:moveTo>
                  <a:pt x="255" y="89"/>
                </a:moveTo>
                <a:cubicBezTo>
                  <a:pt x="278" y="91"/>
                  <a:pt x="296" y="111"/>
                  <a:pt x="296" y="135"/>
                </a:cubicBezTo>
                <a:cubicBezTo>
                  <a:pt x="296" y="181"/>
                  <a:pt x="296" y="181"/>
                  <a:pt x="296" y="181"/>
                </a:cubicBezTo>
                <a:cubicBezTo>
                  <a:pt x="220" y="181"/>
                  <a:pt x="220" y="181"/>
                  <a:pt x="220" y="181"/>
                </a:cubicBezTo>
                <a:cubicBezTo>
                  <a:pt x="220" y="135"/>
                  <a:pt x="220" y="135"/>
                  <a:pt x="220" y="135"/>
                </a:cubicBezTo>
                <a:cubicBezTo>
                  <a:pt x="220" y="117"/>
                  <a:pt x="212" y="102"/>
                  <a:pt x="199" y="92"/>
                </a:cubicBezTo>
                <a:cubicBezTo>
                  <a:pt x="203" y="90"/>
                  <a:pt x="206" y="89"/>
                  <a:pt x="211" y="89"/>
                </a:cubicBezTo>
                <a:cubicBezTo>
                  <a:pt x="215" y="99"/>
                  <a:pt x="215" y="99"/>
                  <a:pt x="215" y="99"/>
                </a:cubicBezTo>
                <a:cubicBezTo>
                  <a:pt x="233" y="141"/>
                  <a:pt x="233" y="141"/>
                  <a:pt x="233" y="141"/>
                </a:cubicBezTo>
                <a:cubicBezTo>
                  <a:pt x="251" y="99"/>
                  <a:pt x="251" y="99"/>
                  <a:pt x="251" y="99"/>
                </a:cubicBezTo>
                <a:lnTo>
                  <a:pt x="255" y="8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5" name="Google Shape;585;p47"/>
          <p:cNvSpPr txBox="1"/>
          <p:nvPr/>
        </p:nvSpPr>
        <p:spPr>
          <a:xfrm>
            <a:off x="1317323" y="3397877"/>
            <a:ext cx="3280886" cy="43767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400">
                <a:solidFill>
                  <a:schemeClr val="accent2"/>
                </a:solidFill>
                <a:latin typeface="Arial"/>
                <a:ea typeface="Arial"/>
                <a:cs typeface="Arial"/>
                <a:sym typeface="Arial"/>
              </a:rPr>
              <a:t>RECOMMENDATIONS</a:t>
            </a:r>
            <a:endParaRPr sz="2400">
              <a:solidFill>
                <a:schemeClr val="accent2"/>
              </a:solidFill>
              <a:latin typeface="Arial"/>
              <a:ea typeface="Arial"/>
              <a:cs typeface="Arial"/>
              <a:sym typeface="Arial"/>
            </a:endParaRPr>
          </a:p>
        </p:txBody>
      </p:sp>
      <p:sp>
        <p:nvSpPr>
          <p:cNvPr id="586" name="Google Shape;586;p47"/>
          <p:cNvSpPr txBox="1"/>
          <p:nvPr/>
        </p:nvSpPr>
        <p:spPr>
          <a:xfrm>
            <a:off x="1178242" y="3959066"/>
            <a:ext cx="7248049" cy="6915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1.The features like age,martial status,poutcomes,campaign and job are key variables.</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2.The features like poutcomes , pdays ,pervious and campiagn and are all interconnected.</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8"/>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2" name="Google Shape;592;p48"/>
          <p:cNvSpPr/>
          <p:nvPr/>
        </p:nvSpPr>
        <p:spPr>
          <a:xfrm>
            <a:off x="935593" y="553915"/>
            <a:ext cx="7272815" cy="4035669"/>
          </a:xfrm>
          <a:prstGeom prst="rect">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3" name="Google Shape;593;p48"/>
          <p:cNvSpPr txBox="1"/>
          <p:nvPr/>
        </p:nvSpPr>
        <p:spPr>
          <a:xfrm>
            <a:off x="1866283" y="2308964"/>
            <a:ext cx="5411433" cy="642938"/>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4500"/>
              <a:buFont typeface="Arial"/>
              <a:buNone/>
            </a:pPr>
            <a:r>
              <a:t/>
            </a:r>
            <a:endParaRPr b="1" i="0" sz="45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300"/>
              <a:buFont typeface="Arial"/>
              <a:buNone/>
            </a:pPr>
            <a:r>
              <a:t/>
            </a:r>
            <a:endParaRPr b="1" i="0" sz="33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300"/>
              <a:buFont typeface="Arial"/>
              <a:buNone/>
            </a:pPr>
            <a:r>
              <a:rPr b="1" i="0" lang="en-GB" sz="3300" u="none" cap="none" strike="noStrike">
                <a:solidFill>
                  <a:schemeClr val="dk1"/>
                </a:solidFill>
                <a:latin typeface="Arial"/>
                <a:ea typeface="Arial"/>
                <a:cs typeface="Arial"/>
                <a:sym typeface="Arial"/>
              </a:rPr>
              <a:t>Analysis of Bank marketing Dataset</a:t>
            </a:r>
            <a:endParaRPr b="1" i="0" sz="33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2400"/>
              <a:buFont typeface="Arial"/>
              <a:buNone/>
            </a:pPr>
            <a:r>
              <a:rPr b="1" i="0" lang="en-GB" sz="2400" u="none" cap="none" strike="noStrike">
                <a:solidFill>
                  <a:schemeClr val="dk1"/>
                </a:solidFill>
                <a:latin typeface="Arial"/>
                <a:ea typeface="Arial"/>
                <a:cs typeface="Arial"/>
                <a:sym typeface="Arial"/>
              </a:rPr>
              <a:t>Classification method</a:t>
            </a:r>
            <a:endParaRPr b="1" i="0" sz="24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2400"/>
              <a:buFont typeface="Arial"/>
              <a:buNone/>
            </a:pPr>
            <a:r>
              <a:rPr b="1" i="0" lang="en-GB" sz="2400" u="none" cap="none" strike="noStrike">
                <a:solidFill>
                  <a:schemeClr val="dk1"/>
                </a:solidFill>
                <a:latin typeface="Arial"/>
                <a:ea typeface="Arial"/>
                <a:cs typeface="Arial"/>
                <a:sym typeface="Arial"/>
              </a:rPr>
              <a:t>Group - 6</a:t>
            </a:r>
            <a:endParaRPr b="1" i="0" sz="24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4500"/>
              <a:buFont typeface="Arial"/>
              <a:buNone/>
            </a:pPr>
            <a:r>
              <a:t/>
            </a:r>
            <a:endParaRPr b="1" i="0" sz="45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4500"/>
              <a:buFont typeface="Arial"/>
              <a:buNone/>
            </a:pPr>
            <a:r>
              <a:t/>
            </a:r>
            <a:endParaRPr b="1" i="0" sz="4500" u="none" cap="none" strike="noStrike">
              <a:solidFill>
                <a:srgbClr val="A6D9DB"/>
              </a:solidFill>
              <a:latin typeface="Arial"/>
              <a:ea typeface="Arial"/>
              <a:cs typeface="Arial"/>
              <a:sym typeface="Arial"/>
            </a:endParaRPr>
          </a:p>
        </p:txBody>
      </p:sp>
      <p:grpSp>
        <p:nvGrpSpPr>
          <p:cNvPr id="594" name="Google Shape;594;p48"/>
          <p:cNvGrpSpPr/>
          <p:nvPr/>
        </p:nvGrpSpPr>
        <p:grpSpPr>
          <a:xfrm>
            <a:off x="3612121" y="1019176"/>
            <a:ext cx="1919759" cy="2981211"/>
            <a:chOff x="420914" y="715964"/>
            <a:chExt cx="2699660" cy="5626434"/>
          </a:xfrm>
        </p:grpSpPr>
        <p:sp>
          <p:nvSpPr>
            <p:cNvPr id="595" name="Google Shape;595;p48"/>
            <p:cNvSpPr/>
            <p:nvPr/>
          </p:nvSpPr>
          <p:spPr>
            <a:xfrm flipH="1">
              <a:off x="420914" y="715964"/>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00" u="none" cap="none" strike="noStrike">
                <a:solidFill>
                  <a:schemeClr val="dk1"/>
                </a:solidFill>
                <a:latin typeface="Arial"/>
                <a:ea typeface="Arial"/>
                <a:cs typeface="Arial"/>
                <a:sym typeface="Arial"/>
              </a:endParaRPr>
            </a:p>
          </p:txBody>
        </p:sp>
        <p:sp>
          <p:nvSpPr>
            <p:cNvPr id="596" name="Google Shape;596;p48"/>
            <p:cNvSpPr/>
            <p:nvPr/>
          </p:nvSpPr>
          <p:spPr>
            <a:xfrm rot="10800000">
              <a:off x="420914" y="5143383"/>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00" u="none" cap="none" strike="noStrike">
                <a:solidFill>
                  <a:schemeClr val="dk1"/>
                </a:solidFill>
                <a:latin typeface="Arial"/>
                <a:ea typeface="Arial"/>
                <a:cs typeface="Arial"/>
                <a:sym typeface="Arial"/>
              </a:endParaRPr>
            </a:p>
          </p:txBody>
        </p:sp>
      </p:grpSp>
      <p:sp>
        <p:nvSpPr>
          <p:cNvPr id="597" name="Google Shape;597;p48"/>
          <p:cNvSpPr/>
          <p:nvPr/>
        </p:nvSpPr>
        <p:spPr>
          <a:xfrm>
            <a:off x="529465" y="2191689"/>
            <a:ext cx="812252" cy="760121"/>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8" name="Google Shape;598;p48"/>
          <p:cNvSpPr/>
          <p:nvPr/>
        </p:nvSpPr>
        <p:spPr>
          <a:xfrm>
            <a:off x="7739135" y="2191689"/>
            <a:ext cx="812252" cy="760121"/>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9" name="Google Shape;599;p48"/>
          <p:cNvSpPr/>
          <p:nvPr/>
        </p:nvSpPr>
        <p:spPr>
          <a:xfrm rot="-5400000">
            <a:off x="746267" y="2500160"/>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0" name="Google Shape;600;p48"/>
          <p:cNvSpPr/>
          <p:nvPr/>
        </p:nvSpPr>
        <p:spPr>
          <a:xfrm rot="5400000">
            <a:off x="8066631" y="2500161"/>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594"/>
                                        </p:tgtEl>
                                        <p:attrNameLst>
                                          <p:attrName>style.visibility</p:attrName>
                                        </p:attrNameLst>
                                      </p:cBhvr>
                                      <p:to>
                                        <p:strVal val="visible"/>
                                      </p:to>
                                    </p:set>
                                    <p:anim calcmode="lin" valueType="num">
                                      <p:cBhvr additive="base">
                                        <p:cTn dur="500"/>
                                        <p:tgtEl>
                                          <p:spTgt spid="5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9"/>
          <p:cNvSpPr/>
          <p:nvPr/>
        </p:nvSpPr>
        <p:spPr>
          <a:xfrm>
            <a:off x="6481119" y="0"/>
            <a:ext cx="2662881"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06" name="Google Shape;606;p49"/>
          <p:cNvGrpSpPr/>
          <p:nvPr/>
        </p:nvGrpSpPr>
        <p:grpSpPr>
          <a:xfrm>
            <a:off x="585788" y="838676"/>
            <a:ext cx="7456646" cy="3958114"/>
            <a:chOff x="2385877" y="1498600"/>
            <a:chExt cx="7012123" cy="3868955"/>
          </a:xfrm>
        </p:grpSpPr>
        <p:sp>
          <p:nvSpPr>
            <p:cNvPr id="607" name="Google Shape;607;p49"/>
            <p:cNvSpPr/>
            <p:nvPr/>
          </p:nvSpPr>
          <p:spPr>
            <a:xfrm>
              <a:off x="8280400" y="1498600"/>
              <a:ext cx="1117600" cy="3860800"/>
            </a:xfrm>
            <a:prstGeom prst="roundRect">
              <a:avLst>
                <a:gd fmla="val 16667" name="adj"/>
              </a:avLst>
            </a:prstGeom>
            <a:solidFill>
              <a:schemeClr val="lt1"/>
            </a:solidFill>
            <a:ln>
              <a:noFill/>
            </a:ln>
            <a:effectLst>
              <a:outerShdw blurRad="368300" sx="108000" rotWithShape="0" algn="tr" dir="8100000" dist="38100" sy="108000">
                <a:srgbClr val="000000">
                  <a:alpha val="26666"/>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8" name="Google Shape;608;p49"/>
            <p:cNvSpPr txBox="1"/>
            <p:nvPr/>
          </p:nvSpPr>
          <p:spPr>
            <a:xfrm rot="5400000">
              <a:off x="7166491" y="3209145"/>
              <a:ext cx="3521125" cy="56295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3000" u="none" cap="none" strike="noStrike">
                  <a:solidFill>
                    <a:srgbClr val="3F3F3F"/>
                  </a:solidFill>
                  <a:latin typeface="Arial"/>
                  <a:ea typeface="Arial"/>
                  <a:cs typeface="Arial"/>
                  <a:sym typeface="Arial"/>
                </a:rPr>
                <a:t>CONTENTS</a:t>
              </a:r>
              <a:endParaRPr b="1" i="0" sz="3000" u="none" cap="none" strike="noStrike">
                <a:solidFill>
                  <a:srgbClr val="3F3F3F"/>
                </a:solidFill>
                <a:latin typeface="Arial"/>
                <a:ea typeface="Arial"/>
                <a:cs typeface="Arial"/>
                <a:sym typeface="Arial"/>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609" name="Google Shape;609;p49" title="iSlide™ 版权声明  COPYRIGHT NOTICE"/>
            <p:cNvGrpSpPr/>
            <p:nvPr/>
          </p:nvGrpSpPr>
          <p:grpSpPr>
            <a:xfrm>
              <a:off x="2385877" y="1529080"/>
              <a:ext cx="5346984" cy="3838475"/>
              <a:chOff x="1929251" y="1741445"/>
              <a:chExt cx="4298512" cy="3085802"/>
            </a:xfrm>
          </p:grpSpPr>
          <p:grpSp>
            <p:nvGrpSpPr>
              <p:cNvPr id="610" name="Google Shape;610;p49"/>
              <p:cNvGrpSpPr/>
              <p:nvPr/>
            </p:nvGrpSpPr>
            <p:grpSpPr>
              <a:xfrm>
                <a:off x="1929251" y="1741445"/>
                <a:ext cx="4298512" cy="624349"/>
                <a:chOff x="2034026" y="1655335"/>
                <a:chExt cx="4298512" cy="624349"/>
              </a:xfrm>
            </p:grpSpPr>
            <p:sp>
              <p:nvSpPr>
                <p:cNvPr id="611" name="Google Shape;611;p49"/>
                <p:cNvSpPr/>
                <p:nvPr/>
              </p:nvSpPr>
              <p:spPr>
                <a:xfrm>
                  <a:off x="2034026" y="1655335"/>
                  <a:ext cx="624349" cy="624349"/>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dk1"/>
                      </a:solidFill>
                      <a:latin typeface="Arial"/>
                      <a:ea typeface="Arial"/>
                      <a:cs typeface="Arial"/>
                      <a:sym typeface="Arial"/>
                    </a:rPr>
                    <a:t>01</a:t>
                  </a:r>
                  <a:endParaRPr b="0" i="0" sz="1800" u="none" cap="none" strike="noStrike">
                    <a:solidFill>
                      <a:schemeClr val="dk1"/>
                    </a:solidFill>
                    <a:latin typeface="Arial"/>
                    <a:ea typeface="Arial"/>
                    <a:cs typeface="Arial"/>
                    <a:sym typeface="Arial"/>
                  </a:endParaRPr>
                </a:p>
              </p:txBody>
            </p:sp>
            <p:sp>
              <p:nvSpPr>
                <p:cNvPr id="612" name="Google Shape;612;p49"/>
                <p:cNvSpPr/>
                <p:nvPr/>
              </p:nvSpPr>
              <p:spPr>
                <a:xfrm>
                  <a:off x="2763106" y="1795301"/>
                  <a:ext cx="3569432" cy="406798"/>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Data Preprocessing</a:t>
                  </a:r>
                  <a:endParaRPr b="0" i="0" sz="1800" u="none" cap="none" strike="noStrike">
                    <a:solidFill>
                      <a:srgbClr val="3F3F3F"/>
                    </a:solidFill>
                    <a:latin typeface="Arial"/>
                    <a:ea typeface="Arial"/>
                    <a:cs typeface="Arial"/>
                    <a:sym typeface="Arial"/>
                  </a:endParaRPr>
                </a:p>
              </p:txBody>
            </p:sp>
          </p:grpSp>
          <p:grpSp>
            <p:nvGrpSpPr>
              <p:cNvPr id="613" name="Google Shape;613;p49"/>
              <p:cNvGrpSpPr/>
              <p:nvPr/>
            </p:nvGrpSpPr>
            <p:grpSpPr>
              <a:xfrm>
                <a:off x="1929251" y="2533910"/>
                <a:ext cx="3987909" cy="624349"/>
                <a:chOff x="2034026" y="2490855"/>
                <a:chExt cx="3987909" cy="624349"/>
              </a:xfrm>
            </p:grpSpPr>
            <p:sp>
              <p:nvSpPr>
                <p:cNvPr id="614" name="Google Shape;614;p49"/>
                <p:cNvSpPr/>
                <p:nvPr/>
              </p:nvSpPr>
              <p:spPr>
                <a:xfrm>
                  <a:off x="2034026" y="2490855"/>
                  <a:ext cx="624349" cy="624349"/>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dk1"/>
                      </a:solidFill>
                      <a:latin typeface="Arial"/>
                      <a:ea typeface="Arial"/>
                      <a:cs typeface="Arial"/>
                      <a:sym typeface="Arial"/>
                    </a:rPr>
                    <a:t>02</a:t>
                  </a:r>
                  <a:endParaRPr b="0" i="0" sz="1800" u="none" cap="none" strike="noStrike">
                    <a:solidFill>
                      <a:schemeClr val="dk1"/>
                    </a:solidFill>
                    <a:latin typeface="Arial"/>
                    <a:ea typeface="Arial"/>
                    <a:cs typeface="Arial"/>
                    <a:sym typeface="Arial"/>
                  </a:endParaRPr>
                </a:p>
              </p:txBody>
            </p:sp>
            <p:sp>
              <p:nvSpPr>
                <p:cNvPr id="615" name="Google Shape;615;p49"/>
                <p:cNvSpPr/>
                <p:nvPr/>
              </p:nvSpPr>
              <p:spPr>
                <a:xfrm>
                  <a:off x="2762999" y="2630728"/>
                  <a:ext cx="3258936"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Exploratory data analysis</a:t>
                  </a:r>
                  <a:endParaRPr b="0" i="0" sz="1800" u="none" cap="none" strike="noStrike">
                    <a:solidFill>
                      <a:srgbClr val="3F3F3F"/>
                    </a:solidFill>
                    <a:latin typeface="Arial"/>
                    <a:ea typeface="Arial"/>
                    <a:cs typeface="Arial"/>
                    <a:sym typeface="Arial"/>
                  </a:endParaRPr>
                </a:p>
              </p:txBody>
            </p:sp>
            <p:sp>
              <p:nvSpPr>
                <p:cNvPr id="616" name="Google Shape;616;p49"/>
                <p:cNvSpPr/>
                <p:nvPr/>
              </p:nvSpPr>
              <p:spPr>
                <a:xfrm>
                  <a:off x="2762999" y="2631238"/>
                  <a:ext cx="3258936"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grpSp>
          <p:grpSp>
            <p:nvGrpSpPr>
              <p:cNvPr id="617" name="Google Shape;617;p49"/>
              <p:cNvGrpSpPr/>
              <p:nvPr/>
            </p:nvGrpSpPr>
            <p:grpSpPr>
              <a:xfrm>
                <a:off x="1929251" y="3326375"/>
                <a:ext cx="3743387" cy="624349"/>
                <a:chOff x="2034026" y="3326376"/>
                <a:chExt cx="3743387" cy="624349"/>
              </a:xfrm>
            </p:grpSpPr>
            <p:sp>
              <p:nvSpPr>
                <p:cNvPr id="618" name="Google Shape;618;p49"/>
                <p:cNvSpPr/>
                <p:nvPr/>
              </p:nvSpPr>
              <p:spPr>
                <a:xfrm>
                  <a:off x="2034026" y="3326376"/>
                  <a:ext cx="624349" cy="624349"/>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dk1"/>
                      </a:solidFill>
                      <a:latin typeface="Arial"/>
                      <a:ea typeface="Arial"/>
                      <a:cs typeface="Arial"/>
                      <a:sym typeface="Arial"/>
                    </a:rPr>
                    <a:t>03</a:t>
                  </a:r>
                  <a:endParaRPr b="0" i="0" sz="1800" u="none" cap="none" strike="noStrike">
                    <a:solidFill>
                      <a:schemeClr val="dk1"/>
                    </a:solidFill>
                    <a:latin typeface="Arial"/>
                    <a:ea typeface="Arial"/>
                    <a:cs typeface="Arial"/>
                    <a:sym typeface="Arial"/>
                  </a:endParaRPr>
                </a:p>
              </p:txBody>
            </p:sp>
            <p:sp>
              <p:nvSpPr>
                <p:cNvPr id="619" name="Google Shape;619;p49"/>
                <p:cNvSpPr/>
                <p:nvPr/>
              </p:nvSpPr>
              <p:spPr>
                <a:xfrm>
                  <a:off x="2762999" y="3466249"/>
                  <a:ext cx="3014414"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620" name="Google Shape;620;p49"/>
                <p:cNvSpPr/>
                <p:nvPr/>
              </p:nvSpPr>
              <p:spPr>
                <a:xfrm>
                  <a:off x="2762999" y="3466249"/>
                  <a:ext cx="3014414"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Algorithms</a:t>
                  </a:r>
                  <a:endParaRPr b="0" i="0" sz="1800" u="none" cap="none" strike="noStrike">
                    <a:solidFill>
                      <a:srgbClr val="3F3F3F"/>
                    </a:solidFill>
                    <a:latin typeface="Arial"/>
                    <a:ea typeface="Arial"/>
                    <a:cs typeface="Arial"/>
                    <a:sym typeface="Arial"/>
                  </a:endParaRPr>
                </a:p>
              </p:txBody>
            </p:sp>
          </p:grpSp>
          <p:grpSp>
            <p:nvGrpSpPr>
              <p:cNvPr id="621" name="Google Shape;621;p49"/>
              <p:cNvGrpSpPr/>
              <p:nvPr/>
            </p:nvGrpSpPr>
            <p:grpSpPr>
              <a:xfrm>
                <a:off x="1929251" y="4118840"/>
                <a:ext cx="3743387" cy="624349"/>
                <a:chOff x="2034026" y="4161896"/>
                <a:chExt cx="3743387" cy="624349"/>
              </a:xfrm>
            </p:grpSpPr>
            <p:sp>
              <p:nvSpPr>
                <p:cNvPr id="622" name="Google Shape;622;p49"/>
                <p:cNvSpPr/>
                <p:nvPr/>
              </p:nvSpPr>
              <p:spPr>
                <a:xfrm>
                  <a:off x="2034026" y="4161896"/>
                  <a:ext cx="624349" cy="624349"/>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GB" sz="1800" u="none" cap="none" strike="noStrike">
                      <a:solidFill>
                        <a:schemeClr val="lt1"/>
                      </a:solidFill>
                      <a:latin typeface="Arial"/>
                      <a:ea typeface="Arial"/>
                      <a:cs typeface="Arial"/>
                      <a:sym typeface="Arial"/>
                    </a:rPr>
                    <a:t>04</a:t>
                  </a:r>
                  <a:endParaRPr b="0" i="0" sz="1800" u="none" cap="none" strike="noStrike">
                    <a:solidFill>
                      <a:schemeClr val="lt1"/>
                    </a:solidFill>
                    <a:latin typeface="Arial"/>
                    <a:ea typeface="Arial"/>
                    <a:cs typeface="Arial"/>
                    <a:sym typeface="Arial"/>
                  </a:endParaRPr>
                </a:p>
              </p:txBody>
            </p:sp>
            <p:sp>
              <p:nvSpPr>
                <p:cNvPr id="623" name="Google Shape;623;p49"/>
                <p:cNvSpPr/>
                <p:nvPr/>
              </p:nvSpPr>
              <p:spPr>
                <a:xfrm>
                  <a:off x="2762999" y="4301769"/>
                  <a:ext cx="3014414" cy="344577"/>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0" i="0" lang="en-GB" sz="1800" u="none" cap="none" strike="noStrike">
                      <a:solidFill>
                        <a:srgbClr val="3F3F3F"/>
                      </a:solidFill>
                      <a:latin typeface="Arial"/>
                      <a:ea typeface="Arial"/>
                      <a:cs typeface="Arial"/>
                      <a:sym typeface="Arial"/>
                    </a:rPr>
                    <a:t>Summary and Recommendations</a:t>
                  </a:r>
                  <a:endParaRPr b="1" i="0" sz="1800" u="none" cap="none" strike="noStrike">
                    <a:solidFill>
                      <a:srgbClr val="3F3F3F"/>
                    </a:solidFill>
                    <a:latin typeface="Arial"/>
                    <a:ea typeface="Arial"/>
                    <a:cs typeface="Arial"/>
                    <a:sym typeface="Arial"/>
                  </a:endParaRPr>
                </a:p>
                <a:p>
                  <a:pPr indent="0" lvl="0" marL="0" marR="0" rtl="0" algn="l">
                    <a:lnSpc>
                      <a:spcPct val="120000"/>
                    </a:lnSpc>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grpSp>
          <p:cxnSp>
            <p:nvCxnSpPr>
              <p:cNvPr id="624" name="Google Shape;624;p49"/>
              <p:cNvCxnSpPr/>
              <p:nvPr/>
            </p:nvCxnSpPr>
            <p:spPr>
              <a:xfrm>
                <a:off x="2762250" y="2449852"/>
                <a:ext cx="2427322" cy="0"/>
              </a:xfrm>
              <a:prstGeom prst="straightConnector1">
                <a:avLst/>
              </a:prstGeom>
              <a:noFill/>
              <a:ln cap="flat" cmpd="sng" w="9525">
                <a:solidFill>
                  <a:srgbClr val="BFBFBF"/>
                </a:solidFill>
                <a:prstDash val="solid"/>
                <a:miter lim="800000"/>
                <a:headEnd len="sm" w="sm" type="none"/>
                <a:tailEnd len="sm" w="sm" type="none"/>
              </a:ln>
            </p:spPr>
          </p:cxnSp>
          <p:cxnSp>
            <p:nvCxnSpPr>
              <p:cNvPr id="625" name="Google Shape;625;p49"/>
              <p:cNvCxnSpPr/>
              <p:nvPr/>
            </p:nvCxnSpPr>
            <p:spPr>
              <a:xfrm>
                <a:off x="2762250" y="3242317"/>
                <a:ext cx="2435490" cy="0"/>
              </a:xfrm>
              <a:prstGeom prst="straightConnector1">
                <a:avLst/>
              </a:prstGeom>
              <a:noFill/>
              <a:ln cap="flat" cmpd="sng" w="9525">
                <a:solidFill>
                  <a:srgbClr val="BFBFBF"/>
                </a:solidFill>
                <a:prstDash val="solid"/>
                <a:miter lim="800000"/>
                <a:headEnd len="sm" w="sm" type="none"/>
                <a:tailEnd len="sm" w="sm" type="none"/>
              </a:ln>
            </p:spPr>
          </p:cxnSp>
          <p:cxnSp>
            <p:nvCxnSpPr>
              <p:cNvPr id="626" name="Google Shape;626;p49"/>
              <p:cNvCxnSpPr/>
              <p:nvPr/>
            </p:nvCxnSpPr>
            <p:spPr>
              <a:xfrm>
                <a:off x="2762250" y="4034782"/>
                <a:ext cx="2443658" cy="0"/>
              </a:xfrm>
              <a:prstGeom prst="straightConnector1">
                <a:avLst/>
              </a:prstGeom>
              <a:noFill/>
              <a:ln cap="flat" cmpd="sng" w="9525">
                <a:solidFill>
                  <a:srgbClr val="BFBFBF"/>
                </a:solidFill>
                <a:prstDash val="solid"/>
                <a:miter lim="800000"/>
                <a:headEnd len="sm" w="sm" type="none"/>
                <a:tailEnd len="sm" w="sm" type="none"/>
              </a:ln>
            </p:spPr>
          </p:cxnSp>
          <p:cxnSp>
            <p:nvCxnSpPr>
              <p:cNvPr id="627" name="Google Shape;627;p49"/>
              <p:cNvCxnSpPr/>
              <p:nvPr/>
            </p:nvCxnSpPr>
            <p:spPr>
              <a:xfrm>
                <a:off x="2762250" y="4827247"/>
                <a:ext cx="2443658" cy="0"/>
              </a:xfrm>
              <a:prstGeom prst="straightConnector1">
                <a:avLst/>
              </a:prstGeom>
              <a:noFill/>
              <a:ln cap="flat" cmpd="sng" w="9525">
                <a:solidFill>
                  <a:srgbClr val="BFBFBF"/>
                </a:solidFill>
                <a:prstDash val="solid"/>
                <a:miter lim="800000"/>
                <a:headEnd len="sm" w="sm" type="none"/>
                <a:tailEnd len="sm" w="sm"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250"/>
                                        <p:tgtEl>
                                          <p:spTgt spid="6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grpSp>
        <p:nvGrpSpPr>
          <p:cNvPr id="632" name="Google Shape;632;p50"/>
          <p:cNvGrpSpPr/>
          <p:nvPr/>
        </p:nvGrpSpPr>
        <p:grpSpPr>
          <a:xfrm>
            <a:off x="3237310" y="1640681"/>
            <a:ext cx="2669381" cy="2396729"/>
            <a:chOff x="4316413" y="1997075"/>
            <a:chExt cx="3559175" cy="3195638"/>
          </a:xfrm>
        </p:grpSpPr>
        <p:sp>
          <p:nvSpPr>
            <p:cNvPr id="633" name="Google Shape;633;p50"/>
            <p:cNvSpPr/>
            <p:nvPr/>
          </p:nvSpPr>
          <p:spPr>
            <a:xfrm>
              <a:off x="4316413" y="2982913"/>
              <a:ext cx="1401763" cy="908050"/>
            </a:xfrm>
            <a:custGeom>
              <a:rect b="b" l="l" r="r" t="t"/>
              <a:pathLst>
                <a:path extrusionOk="0" h="178" w="275">
                  <a:moveTo>
                    <a:pt x="244" y="58"/>
                  </a:moveTo>
                  <a:cubicBezTo>
                    <a:pt x="232" y="58"/>
                    <a:pt x="222" y="64"/>
                    <a:pt x="217" y="74"/>
                  </a:cubicBezTo>
                  <a:cubicBezTo>
                    <a:pt x="217" y="74"/>
                    <a:pt x="217" y="74"/>
                    <a:pt x="217" y="74"/>
                  </a:cubicBezTo>
                  <a:cubicBezTo>
                    <a:pt x="214" y="80"/>
                    <a:pt x="207" y="84"/>
                    <a:pt x="200" y="84"/>
                  </a:cubicBezTo>
                  <a:cubicBezTo>
                    <a:pt x="193" y="84"/>
                    <a:pt x="193" y="84"/>
                    <a:pt x="193" y="84"/>
                  </a:cubicBezTo>
                  <a:cubicBezTo>
                    <a:pt x="193" y="84"/>
                    <a:pt x="193" y="84"/>
                    <a:pt x="193" y="84"/>
                  </a:cubicBezTo>
                  <a:cubicBezTo>
                    <a:pt x="185" y="83"/>
                    <a:pt x="177" y="77"/>
                    <a:pt x="175" y="69"/>
                  </a:cubicBezTo>
                  <a:cubicBezTo>
                    <a:pt x="175" y="69"/>
                    <a:pt x="175" y="69"/>
                    <a:pt x="175" y="69"/>
                  </a:cubicBezTo>
                  <a:cubicBezTo>
                    <a:pt x="166" y="29"/>
                    <a:pt x="131" y="0"/>
                    <a:pt x="89" y="0"/>
                  </a:cubicBezTo>
                  <a:cubicBezTo>
                    <a:pt x="39" y="0"/>
                    <a:pt x="0" y="40"/>
                    <a:pt x="0" y="89"/>
                  </a:cubicBezTo>
                  <a:cubicBezTo>
                    <a:pt x="0" y="139"/>
                    <a:pt x="40" y="178"/>
                    <a:pt x="89" y="178"/>
                  </a:cubicBezTo>
                  <a:cubicBezTo>
                    <a:pt x="131" y="178"/>
                    <a:pt x="166" y="149"/>
                    <a:pt x="175" y="110"/>
                  </a:cubicBezTo>
                  <a:cubicBezTo>
                    <a:pt x="176" y="110"/>
                    <a:pt x="176" y="110"/>
                    <a:pt x="176" y="110"/>
                  </a:cubicBezTo>
                  <a:cubicBezTo>
                    <a:pt x="177" y="101"/>
                    <a:pt x="185" y="95"/>
                    <a:pt x="193" y="95"/>
                  </a:cubicBezTo>
                  <a:cubicBezTo>
                    <a:pt x="193" y="95"/>
                    <a:pt x="193" y="95"/>
                    <a:pt x="193" y="95"/>
                  </a:cubicBezTo>
                  <a:cubicBezTo>
                    <a:pt x="200" y="95"/>
                    <a:pt x="200" y="95"/>
                    <a:pt x="200" y="95"/>
                  </a:cubicBezTo>
                  <a:cubicBezTo>
                    <a:pt x="200" y="95"/>
                    <a:pt x="200" y="95"/>
                    <a:pt x="200" y="95"/>
                  </a:cubicBezTo>
                  <a:cubicBezTo>
                    <a:pt x="207" y="95"/>
                    <a:pt x="214" y="99"/>
                    <a:pt x="217" y="104"/>
                  </a:cubicBezTo>
                  <a:cubicBezTo>
                    <a:pt x="217" y="104"/>
                    <a:pt x="217" y="104"/>
                    <a:pt x="217" y="104"/>
                  </a:cubicBezTo>
                  <a:cubicBezTo>
                    <a:pt x="222" y="114"/>
                    <a:pt x="232" y="121"/>
                    <a:pt x="244" y="121"/>
                  </a:cubicBezTo>
                  <a:cubicBezTo>
                    <a:pt x="261" y="121"/>
                    <a:pt x="275" y="106"/>
                    <a:pt x="275" y="89"/>
                  </a:cubicBezTo>
                  <a:cubicBezTo>
                    <a:pt x="275" y="72"/>
                    <a:pt x="261" y="58"/>
                    <a:pt x="244" y="58"/>
                  </a:cubicBezTo>
                  <a:close/>
                  <a:moveTo>
                    <a:pt x="89" y="158"/>
                  </a:moveTo>
                  <a:cubicBezTo>
                    <a:pt x="51" y="158"/>
                    <a:pt x="20" y="127"/>
                    <a:pt x="20" y="89"/>
                  </a:cubicBezTo>
                  <a:cubicBezTo>
                    <a:pt x="20" y="51"/>
                    <a:pt x="51" y="21"/>
                    <a:pt x="89" y="21"/>
                  </a:cubicBezTo>
                  <a:cubicBezTo>
                    <a:pt x="127" y="21"/>
                    <a:pt x="157" y="51"/>
                    <a:pt x="157" y="89"/>
                  </a:cubicBezTo>
                  <a:cubicBezTo>
                    <a:pt x="157" y="127"/>
                    <a:pt x="127" y="158"/>
                    <a:pt x="89" y="15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4" name="Google Shape;634;p50"/>
            <p:cNvSpPr/>
            <p:nvPr/>
          </p:nvSpPr>
          <p:spPr>
            <a:xfrm>
              <a:off x="6467475" y="2982913"/>
              <a:ext cx="1408113" cy="908050"/>
            </a:xfrm>
            <a:custGeom>
              <a:rect b="b" l="l" r="r" t="t"/>
              <a:pathLst>
                <a:path extrusionOk="0" h="178" w="276">
                  <a:moveTo>
                    <a:pt x="187" y="0"/>
                  </a:moveTo>
                  <a:cubicBezTo>
                    <a:pt x="144" y="0"/>
                    <a:pt x="109" y="29"/>
                    <a:pt x="100" y="69"/>
                  </a:cubicBezTo>
                  <a:cubicBezTo>
                    <a:pt x="100" y="69"/>
                    <a:pt x="100" y="69"/>
                    <a:pt x="100" y="69"/>
                  </a:cubicBezTo>
                  <a:cubicBezTo>
                    <a:pt x="98" y="77"/>
                    <a:pt x="91" y="83"/>
                    <a:pt x="82" y="84"/>
                  </a:cubicBezTo>
                  <a:cubicBezTo>
                    <a:pt x="82" y="84"/>
                    <a:pt x="82" y="84"/>
                    <a:pt x="82" y="84"/>
                  </a:cubicBezTo>
                  <a:cubicBezTo>
                    <a:pt x="75" y="84"/>
                    <a:pt x="75" y="84"/>
                    <a:pt x="75" y="84"/>
                  </a:cubicBezTo>
                  <a:cubicBezTo>
                    <a:pt x="75" y="84"/>
                    <a:pt x="75" y="84"/>
                    <a:pt x="75" y="84"/>
                  </a:cubicBezTo>
                  <a:cubicBezTo>
                    <a:pt x="68" y="84"/>
                    <a:pt x="62" y="80"/>
                    <a:pt x="59" y="74"/>
                  </a:cubicBezTo>
                  <a:cubicBezTo>
                    <a:pt x="53" y="64"/>
                    <a:pt x="43" y="58"/>
                    <a:pt x="31" y="58"/>
                  </a:cubicBezTo>
                  <a:cubicBezTo>
                    <a:pt x="14" y="58"/>
                    <a:pt x="0" y="72"/>
                    <a:pt x="0" y="89"/>
                  </a:cubicBezTo>
                  <a:cubicBezTo>
                    <a:pt x="0" y="106"/>
                    <a:pt x="14" y="120"/>
                    <a:pt x="31" y="120"/>
                  </a:cubicBezTo>
                  <a:cubicBezTo>
                    <a:pt x="43" y="120"/>
                    <a:pt x="53" y="114"/>
                    <a:pt x="58" y="104"/>
                  </a:cubicBezTo>
                  <a:cubicBezTo>
                    <a:pt x="62" y="98"/>
                    <a:pt x="68" y="94"/>
                    <a:pt x="75" y="94"/>
                  </a:cubicBezTo>
                  <a:cubicBezTo>
                    <a:pt x="82" y="94"/>
                    <a:pt x="82" y="94"/>
                    <a:pt x="82" y="94"/>
                  </a:cubicBezTo>
                  <a:cubicBezTo>
                    <a:pt x="82" y="94"/>
                    <a:pt x="82" y="94"/>
                    <a:pt x="82" y="94"/>
                  </a:cubicBezTo>
                  <a:cubicBezTo>
                    <a:pt x="91" y="95"/>
                    <a:pt x="98" y="101"/>
                    <a:pt x="100" y="109"/>
                  </a:cubicBezTo>
                  <a:cubicBezTo>
                    <a:pt x="100" y="109"/>
                    <a:pt x="100" y="109"/>
                    <a:pt x="100" y="109"/>
                  </a:cubicBezTo>
                  <a:cubicBezTo>
                    <a:pt x="109" y="149"/>
                    <a:pt x="144" y="178"/>
                    <a:pt x="187" y="178"/>
                  </a:cubicBezTo>
                  <a:cubicBezTo>
                    <a:pt x="236" y="178"/>
                    <a:pt x="276" y="138"/>
                    <a:pt x="276" y="89"/>
                  </a:cubicBezTo>
                  <a:cubicBezTo>
                    <a:pt x="276" y="40"/>
                    <a:pt x="236" y="0"/>
                    <a:pt x="187" y="0"/>
                  </a:cubicBezTo>
                  <a:close/>
                  <a:moveTo>
                    <a:pt x="187" y="157"/>
                  </a:moveTo>
                  <a:cubicBezTo>
                    <a:pt x="149" y="158"/>
                    <a:pt x="118" y="127"/>
                    <a:pt x="118" y="89"/>
                  </a:cubicBezTo>
                  <a:cubicBezTo>
                    <a:pt x="118" y="89"/>
                    <a:pt x="118" y="89"/>
                    <a:pt x="118" y="89"/>
                  </a:cubicBezTo>
                  <a:cubicBezTo>
                    <a:pt x="118" y="51"/>
                    <a:pt x="149" y="21"/>
                    <a:pt x="187" y="20"/>
                  </a:cubicBezTo>
                  <a:cubicBezTo>
                    <a:pt x="224" y="20"/>
                    <a:pt x="255" y="51"/>
                    <a:pt x="255" y="89"/>
                  </a:cubicBezTo>
                  <a:cubicBezTo>
                    <a:pt x="255" y="127"/>
                    <a:pt x="224" y="157"/>
                    <a:pt x="187" y="15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5" name="Google Shape;635;p50"/>
            <p:cNvSpPr/>
            <p:nvPr/>
          </p:nvSpPr>
          <p:spPr>
            <a:xfrm>
              <a:off x="6294438" y="1997075"/>
              <a:ext cx="1235075" cy="1239838"/>
            </a:xfrm>
            <a:custGeom>
              <a:rect b="b" l="l" r="r" t="t"/>
              <a:pathLst>
                <a:path extrusionOk="0" h="243" w="242">
                  <a:moveTo>
                    <a:pt x="207" y="35"/>
                  </a:moveTo>
                  <a:cubicBezTo>
                    <a:pt x="172" y="0"/>
                    <a:pt x="116" y="0"/>
                    <a:pt x="81" y="35"/>
                  </a:cubicBezTo>
                  <a:cubicBezTo>
                    <a:pt x="51" y="65"/>
                    <a:pt x="47" y="111"/>
                    <a:pt x="69" y="145"/>
                  </a:cubicBezTo>
                  <a:cubicBezTo>
                    <a:pt x="69" y="145"/>
                    <a:pt x="69" y="145"/>
                    <a:pt x="69" y="145"/>
                  </a:cubicBezTo>
                  <a:cubicBezTo>
                    <a:pt x="73" y="152"/>
                    <a:pt x="72" y="162"/>
                    <a:pt x="67" y="168"/>
                  </a:cubicBezTo>
                  <a:cubicBezTo>
                    <a:pt x="67" y="168"/>
                    <a:pt x="67" y="168"/>
                    <a:pt x="67" y="168"/>
                  </a:cubicBezTo>
                  <a:cubicBezTo>
                    <a:pt x="62" y="173"/>
                    <a:pt x="62" y="173"/>
                    <a:pt x="62" y="173"/>
                  </a:cubicBezTo>
                  <a:cubicBezTo>
                    <a:pt x="57" y="178"/>
                    <a:pt x="50" y="180"/>
                    <a:pt x="43" y="178"/>
                  </a:cubicBezTo>
                  <a:cubicBezTo>
                    <a:pt x="33" y="175"/>
                    <a:pt x="21" y="178"/>
                    <a:pt x="12" y="186"/>
                  </a:cubicBezTo>
                  <a:cubicBezTo>
                    <a:pt x="0" y="198"/>
                    <a:pt x="0" y="218"/>
                    <a:pt x="12" y="230"/>
                  </a:cubicBezTo>
                  <a:cubicBezTo>
                    <a:pt x="25" y="243"/>
                    <a:pt x="44" y="243"/>
                    <a:pt x="57" y="230"/>
                  </a:cubicBezTo>
                  <a:cubicBezTo>
                    <a:pt x="65" y="222"/>
                    <a:pt x="68" y="210"/>
                    <a:pt x="65" y="200"/>
                  </a:cubicBezTo>
                  <a:cubicBezTo>
                    <a:pt x="63" y="193"/>
                    <a:pt x="64" y="186"/>
                    <a:pt x="69" y="181"/>
                  </a:cubicBezTo>
                  <a:cubicBezTo>
                    <a:pt x="69" y="181"/>
                    <a:pt x="69" y="181"/>
                    <a:pt x="69" y="181"/>
                  </a:cubicBezTo>
                  <a:cubicBezTo>
                    <a:pt x="74" y="176"/>
                    <a:pt x="74" y="176"/>
                    <a:pt x="74" y="176"/>
                  </a:cubicBezTo>
                  <a:cubicBezTo>
                    <a:pt x="74" y="176"/>
                    <a:pt x="74" y="176"/>
                    <a:pt x="74" y="176"/>
                  </a:cubicBezTo>
                  <a:cubicBezTo>
                    <a:pt x="81" y="170"/>
                    <a:pt x="90" y="169"/>
                    <a:pt x="97" y="174"/>
                  </a:cubicBezTo>
                  <a:cubicBezTo>
                    <a:pt x="98" y="174"/>
                    <a:pt x="98" y="174"/>
                    <a:pt x="98" y="174"/>
                  </a:cubicBezTo>
                  <a:cubicBezTo>
                    <a:pt x="132" y="195"/>
                    <a:pt x="178" y="191"/>
                    <a:pt x="207" y="161"/>
                  </a:cubicBezTo>
                  <a:cubicBezTo>
                    <a:pt x="242" y="126"/>
                    <a:pt x="242" y="70"/>
                    <a:pt x="207" y="35"/>
                  </a:cubicBezTo>
                  <a:close/>
                  <a:moveTo>
                    <a:pt x="193" y="147"/>
                  </a:moveTo>
                  <a:cubicBezTo>
                    <a:pt x="166" y="173"/>
                    <a:pt x="123" y="173"/>
                    <a:pt x="96" y="147"/>
                  </a:cubicBezTo>
                  <a:cubicBezTo>
                    <a:pt x="96" y="147"/>
                    <a:pt x="96" y="147"/>
                    <a:pt x="96" y="147"/>
                  </a:cubicBezTo>
                  <a:cubicBezTo>
                    <a:pt x="69" y="120"/>
                    <a:pt x="69" y="77"/>
                    <a:pt x="96" y="50"/>
                  </a:cubicBezTo>
                  <a:cubicBezTo>
                    <a:pt x="123" y="23"/>
                    <a:pt x="166" y="23"/>
                    <a:pt x="193" y="50"/>
                  </a:cubicBezTo>
                  <a:cubicBezTo>
                    <a:pt x="220" y="76"/>
                    <a:pt x="220" y="120"/>
                    <a:pt x="193"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6" name="Google Shape;636;p50"/>
            <p:cNvSpPr/>
            <p:nvPr/>
          </p:nvSpPr>
          <p:spPr>
            <a:xfrm>
              <a:off x="4657725" y="2001838"/>
              <a:ext cx="1233488" cy="1235075"/>
            </a:xfrm>
            <a:custGeom>
              <a:rect b="b" l="l" r="r" t="t"/>
              <a:pathLst>
                <a:path extrusionOk="0" h="242" w="242">
                  <a:moveTo>
                    <a:pt x="230" y="185"/>
                  </a:moveTo>
                  <a:cubicBezTo>
                    <a:pt x="222" y="177"/>
                    <a:pt x="210" y="174"/>
                    <a:pt x="199" y="177"/>
                  </a:cubicBezTo>
                  <a:cubicBezTo>
                    <a:pt x="193" y="179"/>
                    <a:pt x="185" y="177"/>
                    <a:pt x="180" y="172"/>
                  </a:cubicBezTo>
                  <a:cubicBezTo>
                    <a:pt x="176" y="168"/>
                    <a:pt x="176" y="168"/>
                    <a:pt x="176" y="168"/>
                  </a:cubicBezTo>
                  <a:cubicBezTo>
                    <a:pt x="176" y="167"/>
                    <a:pt x="176" y="167"/>
                    <a:pt x="176" y="167"/>
                  </a:cubicBezTo>
                  <a:cubicBezTo>
                    <a:pt x="170" y="161"/>
                    <a:pt x="169" y="152"/>
                    <a:pt x="174" y="144"/>
                  </a:cubicBezTo>
                  <a:cubicBezTo>
                    <a:pt x="173" y="144"/>
                    <a:pt x="173" y="144"/>
                    <a:pt x="173" y="144"/>
                  </a:cubicBezTo>
                  <a:cubicBezTo>
                    <a:pt x="195" y="110"/>
                    <a:pt x="191" y="64"/>
                    <a:pt x="161" y="34"/>
                  </a:cubicBezTo>
                  <a:cubicBezTo>
                    <a:pt x="126" y="0"/>
                    <a:pt x="69" y="0"/>
                    <a:pt x="35" y="34"/>
                  </a:cubicBezTo>
                  <a:cubicBezTo>
                    <a:pt x="0" y="69"/>
                    <a:pt x="0" y="126"/>
                    <a:pt x="35" y="160"/>
                  </a:cubicBezTo>
                  <a:cubicBezTo>
                    <a:pt x="65" y="190"/>
                    <a:pt x="110" y="194"/>
                    <a:pt x="145" y="173"/>
                  </a:cubicBezTo>
                  <a:cubicBezTo>
                    <a:pt x="145" y="173"/>
                    <a:pt x="145" y="173"/>
                    <a:pt x="145" y="173"/>
                  </a:cubicBezTo>
                  <a:cubicBezTo>
                    <a:pt x="152" y="169"/>
                    <a:pt x="161" y="169"/>
                    <a:pt x="168" y="175"/>
                  </a:cubicBezTo>
                  <a:cubicBezTo>
                    <a:pt x="168" y="175"/>
                    <a:pt x="168" y="175"/>
                    <a:pt x="168" y="175"/>
                  </a:cubicBezTo>
                  <a:cubicBezTo>
                    <a:pt x="173" y="180"/>
                    <a:pt x="173" y="180"/>
                    <a:pt x="173" y="180"/>
                  </a:cubicBezTo>
                  <a:cubicBezTo>
                    <a:pt x="178" y="185"/>
                    <a:pt x="179" y="192"/>
                    <a:pt x="178" y="199"/>
                  </a:cubicBezTo>
                  <a:cubicBezTo>
                    <a:pt x="175" y="209"/>
                    <a:pt x="177" y="221"/>
                    <a:pt x="186" y="229"/>
                  </a:cubicBezTo>
                  <a:cubicBezTo>
                    <a:pt x="198" y="242"/>
                    <a:pt x="218" y="242"/>
                    <a:pt x="230" y="229"/>
                  </a:cubicBezTo>
                  <a:cubicBezTo>
                    <a:pt x="242" y="217"/>
                    <a:pt x="242" y="197"/>
                    <a:pt x="230" y="185"/>
                  </a:cubicBezTo>
                  <a:close/>
                  <a:moveTo>
                    <a:pt x="146" y="146"/>
                  </a:moveTo>
                  <a:cubicBezTo>
                    <a:pt x="119" y="173"/>
                    <a:pt x="76" y="173"/>
                    <a:pt x="49" y="146"/>
                  </a:cubicBezTo>
                  <a:cubicBezTo>
                    <a:pt x="23" y="119"/>
                    <a:pt x="23" y="76"/>
                    <a:pt x="49" y="49"/>
                  </a:cubicBezTo>
                  <a:cubicBezTo>
                    <a:pt x="76" y="22"/>
                    <a:pt x="119" y="22"/>
                    <a:pt x="146" y="49"/>
                  </a:cubicBezTo>
                  <a:cubicBezTo>
                    <a:pt x="173" y="76"/>
                    <a:pt x="173" y="119"/>
                    <a:pt x="146" y="1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7" name="Google Shape;637;p50"/>
            <p:cNvSpPr/>
            <p:nvPr/>
          </p:nvSpPr>
          <p:spPr>
            <a:xfrm>
              <a:off x="5453063" y="3171825"/>
              <a:ext cx="1285875" cy="2020888"/>
            </a:xfrm>
            <a:custGeom>
              <a:rect b="b" l="l" r="r" t="t"/>
              <a:pathLst>
                <a:path extrusionOk="0" h="396" w="252">
                  <a:moveTo>
                    <a:pt x="131" y="144"/>
                  </a:moveTo>
                  <a:cubicBezTo>
                    <a:pt x="131" y="109"/>
                    <a:pt x="131" y="109"/>
                    <a:pt x="131" y="109"/>
                  </a:cubicBezTo>
                  <a:cubicBezTo>
                    <a:pt x="158" y="106"/>
                    <a:pt x="180" y="83"/>
                    <a:pt x="180" y="55"/>
                  </a:cubicBezTo>
                  <a:cubicBezTo>
                    <a:pt x="180" y="25"/>
                    <a:pt x="156" y="0"/>
                    <a:pt x="126" y="0"/>
                  </a:cubicBezTo>
                  <a:cubicBezTo>
                    <a:pt x="96" y="0"/>
                    <a:pt x="71" y="25"/>
                    <a:pt x="71" y="55"/>
                  </a:cubicBezTo>
                  <a:cubicBezTo>
                    <a:pt x="71" y="83"/>
                    <a:pt x="93" y="106"/>
                    <a:pt x="121" y="109"/>
                  </a:cubicBezTo>
                  <a:cubicBezTo>
                    <a:pt x="121" y="144"/>
                    <a:pt x="121" y="144"/>
                    <a:pt x="121" y="144"/>
                  </a:cubicBezTo>
                  <a:cubicBezTo>
                    <a:pt x="53" y="147"/>
                    <a:pt x="0" y="202"/>
                    <a:pt x="0" y="270"/>
                  </a:cubicBezTo>
                  <a:cubicBezTo>
                    <a:pt x="0" y="339"/>
                    <a:pt x="56" y="396"/>
                    <a:pt x="126" y="396"/>
                  </a:cubicBezTo>
                  <a:cubicBezTo>
                    <a:pt x="195" y="396"/>
                    <a:pt x="252" y="339"/>
                    <a:pt x="252" y="270"/>
                  </a:cubicBezTo>
                  <a:cubicBezTo>
                    <a:pt x="252" y="202"/>
                    <a:pt x="198" y="147"/>
                    <a:pt x="131" y="144"/>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8" name="Google Shape;638;p50"/>
            <p:cNvSpPr/>
            <p:nvPr/>
          </p:nvSpPr>
          <p:spPr>
            <a:xfrm>
              <a:off x="5743575" y="4283075"/>
              <a:ext cx="698500" cy="536575"/>
            </a:xfrm>
            <a:custGeom>
              <a:rect b="b" l="l" r="r" t="t"/>
              <a:pathLst>
                <a:path extrusionOk="0" h="105" w="137">
                  <a:moveTo>
                    <a:pt x="137" y="13"/>
                  </a:moveTo>
                  <a:cubicBezTo>
                    <a:pt x="137" y="56"/>
                    <a:pt x="137" y="56"/>
                    <a:pt x="137" y="56"/>
                  </a:cubicBezTo>
                  <a:cubicBezTo>
                    <a:pt x="137" y="56"/>
                    <a:pt x="128" y="58"/>
                    <a:pt x="126" y="58"/>
                  </a:cubicBezTo>
                  <a:cubicBezTo>
                    <a:pt x="124" y="59"/>
                    <a:pt x="119" y="61"/>
                    <a:pt x="115" y="57"/>
                  </a:cubicBezTo>
                  <a:cubicBezTo>
                    <a:pt x="108" y="50"/>
                    <a:pt x="86" y="27"/>
                    <a:pt x="86" y="27"/>
                  </a:cubicBezTo>
                  <a:cubicBezTo>
                    <a:pt x="86" y="27"/>
                    <a:pt x="82" y="23"/>
                    <a:pt x="75" y="26"/>
                  </a:cubicBezTo>
                  <a:cubicBezTo>
                    <a:pt x="70" y="29"/>
                    <a:pt x="61" y="34"/>
                    <a:pt x="57" y="36"/>
                  </a:cubicBezTo>
                  <a:cubicBezTo>
                    <a:pt x="56" y="37"/>
                    <a:pt x="55" y="37"/>
                    <a:pt x="53" y="37"/>
                  </a:cubicBezTo>
                  <a:cubicBezTo>
                    <a:pt x="49" y="37"/>
                    <a:pt x="45" y="34"/>
                    <a:pt x="45" y="29"/>
                  </a:cubicBezTo>
                  <a:cubicBezTo>
                    <a:pt x="45" y="26"/>
                    <a:pt x="47" y="23"/>
                    <a:pt x="50" y="21"/>
                  </a:cubicBezTo>
                  <a:cubicBezTo>
                    <a:pt x="59" y="16"/>
                    <a:pt x="76" y="6"/>
                    <a:pt x="83" y="2"/>
                  </a:cubicBezTo>
                  <a:cubicBezTo>
                    <a:pt x="87" y="0"/>
                    <a:pt x="90" y="0"/>
                    <a:pt x="96" y="5"/>
                  </a:cubicBezTo>
                  <a:cubicBezTo>
                    <a:pt x="103" y="11"/>
                    <a:pt x="110" y="17"/>
                    <a:pt x="110" y="17"/>
                  </a:cubicBezTo>
                  <a:cubicBezTo>
                    <a:pt x="110" y="17"/>
                    <a:pt x="113" y="19"/>
                    <a:pt x="116" y="18"/>
                  </a:cubicBezTo>
                  <a:cubicBezTo>
                    <a:pt x="121" y="18"/>
                    <a:pt x="137" y="13"/>
                    <a:pt x="137" y="13"/>
                  </a:cubicBezTo>
                  <a:close/>
                  <a:moveTo>
                    <a:pt x="47" y="86"/>
                  </a:moveTo>
                  <a:cubicBezTo>
                    <a:pt x="48" y="83"/>
                    <a:pt x="47" y="80"/>
                    <a:pt x="45" y="78"/>
                  </a:cubicBezTo>
                  <a:cubicBezTo>
                    <a:pt x="43" y="76"/>
                    <a:pt x="41" y="75"/>
                    <a:pt x="38" y="76"/>
                  </a:cubicBezTo>
                  <a:cubicBezTo>
                    <a:pt x="39" y="73"/>
                    <a:pt x="38" y="70"/>
                    <a:pt x="36" y="68"/>
                  </a:cubicBezTo>
                  <a:cubicBezTo>
                    <a:pt x="34" y="66"/>
                    <a:pt x="32" y="66"/>
                    <a:pt x="29" y="66"/>
                  </a:cubicBezTo>
                  <a:cubicBezTo>
                    <a:pt x="30" y="64"/>
                    <a:pt x="29" y="61"/>
                    <a:pt x="28" y="59"/>
                  </a:cubicBezTo>
                  <a:cubicBezTo>
                    <a:pt x="25" y="56"/>
                    <a:pt x="19" y="56"/>
                    <a:pt x="16" y="59"/>
                  </a:cubicBezTo>
                  <a:cubicBezTo>
                    <a:pt x="13" y="62"/>
                    <a:pt x="10" y="68"/>
                    <a:pt x="13" y="72"/>
                  </a:cubicBezTo>
                  <a:cubicBezTo>
                    <a:pt x="16" y="76"/>
                    <a:pt x="20" y="73"/>
                    <a:pt x="23" y="73"/>
                  </a:cubicBezTo>
                  <a:cubicBezTo>
                    <a:pt x="22" y="75"/>
                    <a:pt x="20" y="78"/>
                    <a:pt x="22" y="82"/>
                  </a:cubicBezTo>
                  <a:cubicBezTo>
                    <a:pt x="25" y="85"/>
                    <a:pt x="29" y="83"/>
                    <a:pt x="31" y="82"/>
                  </a:cubicBezTo>
                  <a:cubicBezTo>
                    <a:pt x="31" y="85"/>
                    <a:pt x="29" y="88"/>
                    <a:pt x="31" y="91"/>
                  </a:cubicBezTo>
                  <a:cubicBezTo>
                    <a:pt x="34" y="94"/>
                    <a:pt x="38" y="93"/>
                    <a:pt x="41" y="92"/>
                  </a:cubicBezTo>
                  <a:cubicBezTo>
                    <a:pt x="40" y="95"/>
                    <a:pt x="38" y="98"/>
                    <a:pt x="41" y="101"/>
                  </a:cubicBezTo>
                  <a:cubicBezTo>
                    <a:pt x="44" y="105"/>
                    <a:pt x="50" y="103"/>
                    <a:pt x="54" y="100"/>
                  </a:cubicBezTo>
                  <a:cubicBezTo>
                    <a:pt x="57" y="97"/>
                    <a:pt x="58" y="91"/>
                    <a:pt x="55" y="88"/>
                  </a:cubicBezTo>
                  <a:cubicBezTo>
                    <a:pt x="53" y="86"/>
                    <a:pt x="49" y="85"/>
                    <a:pt x="47" y="86"/>
                  </a:cubicBezTo>
                  <a:close/>
                  <a:moveTo>
                    <a:pt x="108" y="64"/>
                  </a:moveTo>
                  <a:cubicBezTo>
                    <a:pt x="84" y="39"/>
                    <a:pt x="96" y="50"/>
                    <a:pt x="82" y="37"/>
                  </a:cubicBezTo>
                  <a:cubicBezTo>
                    <a:pt x="82" y="37"/>
                    <a:pt x="78" y="33"/>
                    <a:pt x="73" y="35"/>
                  </a:cubicBezTo>
                  <a:cubicBezTo>
                    <a:pt x="69" y="37"/>
                    <a:pt x="65" y="39"/>
                    <a:pt x="61" y="41"/>
                  </a:cubicBezTo>
                  <a:cubicBezTo>
                    <a:pt x="57" y="43"/>
                    <a:pt x="54" y="43"/>
                    <a:pt x="53" y="43"/>
                  </a:cubicBezTo>
                  <a:cubicBezTo>
                    <a:pt x="46" y="43"/>
                    <a:pt x="40" y="37"/>
                    <a:pt x="40" y="29"/>
                  </a:cubicBezTo>
                  <a:cubicBezTo>
                    <a:pt x="40" y="24"/>
                    <a:pt x="42" y="20"/>
                    <a:pt x="46" y="17"/>
                  </a:cubicBezTo>
                  <a:cubicBezTo>
                    <a:pt x="51" y="13"/>
                    <a:pt x="64" y="6"/>
                    <a:pt x="64" y="6"/>
                  </a:cubicBezTo>
                  <a:cubicBezTo>
                    <a:pt x="64" y="6"/>
                    <a:pt x="60" y="1"/>
                    <a:pt x="52" y="1"/>
                  </a:cubicBezTo>
                  <a:cubicBezTo>
                    <a:pt x="43" y="1"/>
                    <a:pt x="26" y="13"/>
                    <a:pt x="26" y="13"/>
                  </a:cubicBezTo>
                  <a:cubicBezTo>
                    <a:pt x="26" y="13"/>
                    <a:pt x="21" y="17"/>
                    <a:pt x="14" y="14"/>
                  </a:cubicBezTo>
                  <a:cubicBezTo>
                    <a:pt x="0" y="9"/>
                    <a:pt x="0" y="9"/>
                    <a:pt x="0" y="9"/>
                  </a:cubicBezTo>
                  <a:cubicBezTo>
                    <a:pt x="0" y="58"/>
                    <a:pt x="0" y="58"/>
                    <a:pt x="0" y="58"/>
                  </a:cubicBezTo>
                  <a:cubicBezTo>
                    <a:pt x="0" y="58"/>
                    <a:pt x="4" y="59"/>
                    <a:pt x="8" y="60"/>
                  </a:cubicBezTo>
                  <a:cubicBezTo>
                    <a:pt x="8" y="58"/>
                    <a:pt x="10" y="56"/>
                    <a:pt x="11" y="54"/>
                  </a:cubicBezTo>
                  <a:cubicBezTo>
                    <a:pt x="17" y="48"/>
                    <a:pt x="27" y="48"/>
                    <a:pt x="32" y="54"/>
                  </a:cubicBezTo>
                  <a:cubicBezTo>
                    <a:pt x="34" y="56"/>
                    <a:pt x="35" y="58"/>
                    <a:pt x="35" y="60"/>
                  </a:cubicBezTo>
                  <a:cubicBezTo>
                    <a:pt x="38" y="61"/>
                    <a:pt x="39" y="62"/>
                    <a:pt x="41" y="64"/>
                  </a:cubicBezTo>
                  <a:cubicBezTo>
                    <a:pt x="43" y="65"/>
                    <a:pt x="44" y="67"/>
                    <a:pt x="44" y="70"/>
                  </a:cubicBezTo>
                  <a:cubicBezTo>
                    <a:pt x="46" y="70"/>
                    <a:pt x="48" y="71"/>
                    <a:pt x="50" y="73"/>
                  </a:cubicBezTo>
                  <a:cubicBezTo>
                    <a:pt x="52" y="75"/>
                    <a:pt x="53" y="77"/>
                    <a:pt x="53" y="80"/>
                  </a:cubicBezTo>
                  <a:cubicBezTo>
                    <a:pt x="56" y="80"/>
                    <a:pt x="58" y="82"/>
                    <a:pt x="59" y="83"/>
                  </a:cubicBezTo>
                  <a:cubicBezTo>
                    <a:pt x="62" y="87"/>
                    <a:pt x="64" y="91"/>
                    <a:pt x="63" y="96"/>
                  </a:cubicBezTo>
                  <a:cubicBezTo>
                    <a:pt x="63" y="96"/>
                    <a:pt x="63" y="96"/>
                    <a:pt x="63" y="96"/>
                  </a:cubicBezTo>
                  <a:cubicBezTo>
                    <a:pt x="63" y="96"/>
                    <a:pt x="63" y="96"/>
                    <a:pt x="63" y="96"/>
                  </a:cubicBezTo>
                  <a:cubicBezTo>
                    <a:pt x="63" y="96"/>
                    <a:pt x="63" y="96"/>
                    <a:pt x="63" y="96"/>
                  </a:cubicBezTo>
                  <a:cubicBezTo>
                    <a:pt x="63" y="96"/>
                    <a:pt x="63" y="96"/>
                    <a:pt x="63" y="96"/>
                  </a:cubicBezTo>
                  <a:cubicBezTo>
                    <a:pt x="63" y="96"/>
                    <a:pt x="65" y="98"/>
                    <a:pt x="66" y="99"/>
                  </a:cubicBezTo>
                  <a:cubicBezTo>
                    <a:pt x="68" y="102"/>
                    <a:pt x="72" y="102"/>
                    <a:pt x="74" y="99"/>
                  </a:cubicBezTo>
                  <a:cubicBezTo>
                    <a:pt x="77" y="97"/>
                    <a:pt x="77" y="93"/>
                    <a:pt x="74" y="90"/>
                  </a:cubicBezTo>
                  <a:cubicBezTo>
                    <a:pt x="74" y="90"/>
                    <a:pt x="74" y="90"/>
                    <a:pt x="74" y="90"/>
                  </a:cubicBezTo>
                  <a:cubicBezTo>
                    <a:pt x="74" y="90"/>
                    <a:pt x="74" y="90"/>
                    <a:pt x="74" y="90"/>
                  </a:cubicBezTo>
                  <a:cubicBezTo>
                    <a:pt x="66" y="82"/>
                    <a:pt x="66" y="81"/>
                    <a:pt x="67" y="81"/>
                  </a:cubicBezTo>
                  <a:cubicBezTo>
                    <a:pt x="68" y="80"/>
                    <a:pt x="69" y="82"/>
                    <a:pt x="78" y="91"/>
                  </a:cubicBezTo>
                  <a:cubicBezTo>
                    <a:pt x="78" y="91"/>
                    <a:pt x="78" y="91"/>
                    <a:pt x="78" y="91"/>
                  </a:cubicBezTo>
                  <a:cubicBezTo>
                    <a:pt x="78" y="91"/>
                    <a:pt x="78" y="91"/>
                    <a:pt x="78" y="92"/>
                  </a:cubicBezTo>
                  <a:cubicBezTo>
                    <a:pt x="81" y="94"/>
                    <a:pt x="84" y="94"/>
                    <a:pt x="87" y="92"/>
                  </a:cubicBezTo>
                  <a:cubicBezTo>
                    <a:pt x="89" y="89"/>
                    <a:pt x="89" y="85"/>
                    <a:pt x="87" y="83"/>
                  </a:cubicBezTo>
                  <a:cubicBezTo>
                    <a:pt x="87" y="83"/>
                    <a:pt x="86" y="83"/>
                    <a:pt x="86" y="82"/>
                  </a:cubicBezTo>
                  <a:cubicBezTo>
                    <a:pt x="86" y="82"/>
                    <a:pt x="86" y="82"/>
                    <a:pt x="86" y="82"/>
                  </a:cubicBezTo>
                  <a:cubicBezTo>
                    <a:pt x="78" y="74"/>
                    <a:pt x="77" y="72"/>
                    <a:pt x="78" y="71"/>
                  </a:cubicBezTo>
                  <a:cubicBezTo>
                    <a:pt x="78" y="71"/>
                    <a:pt x="82" y="75"/>
                    <a:pt x="90" y="83"/>
                  </a:cubicBezTo>
                  <a:cubicBezTo>
                    <a:pt x="90" y="83"/>
                    <a:pt x="90" y="83"/>
                    <a:pt x="90" y="83"/>
                  </a:cubicBezTo>
                  <a:cubicBezTo>
                    <a:pt x="92" y="86"/>
                    <a:pt x="96" y="85"/>
                    <a:pt x="98" y="83"/>
                  </a:cubicBezTo>
                  <a:cubicBezTo>
                    <a:pt x="101" y="81"/>
                    <a:pt x="101" y="77"/>
                    <a:pt x="99" y="75"/>
                  </a:cubicBezTo>
                  <a:cubicBezTo>
                    <a:pt x="99" y="75"/>
                    <a:pt x="99" y="75"/>
                    <a:pt x="99" y="74"/>
                  </a:cubicBezTo>
                  <a:cubicBezTo>
                    <a:pt x="88" y="64"/>
                    <a:pt x="89" y="64"/>
                    <a:pt x="90" y="63"/>
                  </a:cubicBezTo>
                  <a:cubicBezTo>
                    <a:pt x="90" y="62"/>
                    <a:pt x="90" y="62"/>
                    <a:pt x="100" y="73"/>
                  </a:cubicBezTo>
                  <a:cubicBezTo>
                    <a:pt x="100" y="73"/>
                    <a:pt x="100" y="73"/>
                    <a:pt x="100" y="73"/>
                  </a:cubicBezTo>
                  <a:cubicBezTo>
                    <a:pt x="102" y="75"/>
                    <a:pt x="106" y="75"/>
                    <a:pt x="109" y="73"/>
                  </a:cubicBezTo>
                  <a:cubicBezTo>
                    <a:pt x="111" y="70"/>
                    <a:pt x="111" y="66"/>
                    <a:pt x="109" y="64"/>
                  </a:cubicBezTo>
                  <a:cubicBezTo>
                    <a:pt x="109" y="64"/>
                    <a:pt x="108" y="64"/>
                    <a:pt x="108" y="6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639" name="Google Shape;639;p50"/>
          <p:cNvSpPr/>
          <p:nvPr/>
        </p:nvSpPr>
        <p:spPr>
          <a:xfrm>
            <a:off x="3422241" y="2578202"/>
            <a:ext cx="282886" cy="284753"/>
          </a:xfrm>
          <a:custGeom>
            <a:rect b="b" l="l" r="r" t="t"/>
            <a:pathLst>
              <a:path extrusionOk="0" h="128" w="128">
                <a:moveTo>
                  <a:pt x="112" y="0"/>
                </a:moveTo>
                <a:cubicBezTo>
                  <a:pt x="112" y="0"/>
                  <a:pt x="89" y="6"/>
                  <a:pt x="68" y="12"/>
                </a:cubicBezTo>
                <a:cubicBezTo>
                  <a:pt x="65" y="12"/>
                  <a:pt x="63" y="12"/>
                  <a:pt x="60" y="12"/>
                </a:cubicBezTo>
                <a:cubicBezTo>
                  <a:pt x="40" y="7"/>
                  <a:pt x="16" y="0"/>
                  <a:pt x="16" y="0"/>
                </a:cubicBezTo>
                <a:cubicBezTo>
                  <a:pt x="7" y="0"/>
                  <a:pt x="0" y="7"/>
                  <a:pt x="0" y="16"/>
                </a:cubicBezTo>
                <a:cubicBezTo>
                  <a:pt x="0" y="100"/>
                  <a:pt x="0" y="100"/>
                  <a:pt x="0" y="100"/>
                </a:cubicBezTo>
                <a:cubicBezTo>
                  <a:pt x="0" y="109"/>
                  <a:pt x="8" y="113"/>
                  <a:pt x="16" y="116"/>
                </a:cubicBezTo>
                <a:cubicBezTo>
                  <a:pt x="16" y="116"/>
                  <a:pt x="38" y="122"/>
                  <a:pt x="60" y="128"/>
                </a:cubicBezTo>
                <a:cubicBezTo>
                  <a:pt x="63" y="128"/>
                  <a:pt x="65" y="128"/>
                  <a:pt x="68" y="128"/>
                </a:cubicBezTo>
                <a:cubicBezTo>
                  <a:pt x="90" y="122"/>
                  <a:pt x="112" y="116"/>
                  <a:pt x="112" y="116"/>
                </a:cubicBezTo>
                <a:cubicBezTo>
                  <a:pt x="120" y="114"/>
                  <a:pt x="128" y="109"/>
                  <a:pt x="128" y="100"/>
                </a:cubicBezTo>
                <a:cubicBezTo>
                  <a:pt x="128" y="16"/>
                  <a:pt x="128" y="16"/>
                  <a:pt x="128" y="16"/>
                </a:cubicBezTo>
                <a:cubicBezTo>
                  <a:pt x="128" y="7"/>
                  <a:pt x="121" y="0"/>
                  <a:pt x="112" y="0"/>
                </a:cubicBezTo>
                <a:close/>
                <a:moveTo>
                  <a:pt x="60" y="120"/>
                </a:moveTo>
                <a:cubicBezTo>
                  <a:pt x="38" y="114"/>
                  <a:pt x="16" y="108"/>
                  <a:pt x="16" y="108"/>
                </a:cubicBezTo>
                <a:cubicBezTo>
                  <a:pt x="11" y="107"/>
                  <a:pt x="8" y="104"/>
                  <a:pt x="8" y="100"/>
                </a:cubicBezTo>
                <a:cubicBezTo>
                  <a:pt x="8" y="16"/>
                  <a:pt x="8" y="16"/>
                  <a:pt x="8" y="16"/>
                </a:cubicBezTo>
                <a:cubicBezTo>
                  <a:pt x="8" y="12"/>
                  <a:pt x="12" y="8"/>
                  <a:pt x="16" y="8"/>
                </a:cubicBezTo>
                <a:cubicBezTo>
                  <a:pt x="60" y="20"/>
                  <a:pt x="60" y="20"/>
                  <a:pt x="60" y="20"/>
                </a:cubicBezTo>
                <a:lnTo>
                  <a:pt x="60" y="120"/>
                </a:lnTo>
                <a:close/>
                <a:moveTo>
                  <a:pt x="120" y="100"/>
                </a:moveTo>
                <a:cubicBezTo>
                  <a:pt x="120" y="104"/>
                  <a:pt x="116" y="107"/>
                  <a:pt x="112" y="108"/>
                </a:cubicBezTo>
                <a:cubicBezTo>
                  <a:pt x="112" y="108"/>
                  <a:pt x="90" y="114"/>
                  <a:pt x="68" y="120"/>
                </a:cubicBezTo>
                <a:cubicBezTo>
                  <a:pt x="68" y="20"/>
                  <a:pt x="68" y="20"/>
                  <a:pt x="68" y="20"/>
                </a:cubicBezTo>
                <a:cubicBezTo>
                  <a:pt x="112" y="8"/>
                  <a:pt x="112" y="8"/>
                  <a:pt x="112" y="8"/>
                </a:cubicBezTo>
                <a:cubicBezTo>
                  <a:pt x="116" y="8"/>
                  <a:pt x="120" y="12"/>
                  <a:pt x="120" y="16"/>
                </a:cubicBezTo>
                <a:lnTo>
                  <a:pt x="120" y="10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0" name="Google Shape;640;p50"/>
          <p:cNvSpPr/>
          <p:nvPr/>
        </p:nvSpPr>
        <p:spPr>
          <a:xfrm>
            <a:off x="5140439" y="1877703"/>
            <a:ext cx="281953" cy="284753"/>
          </a:xfrm>
          <a:custGeom>
            <a:rect b="b" l="l" r="r" t="t"/>
            <a:pathLst>
              <a:path extrusionOk="0" h="128" w="128">
                <a:moveTo>
                  <a:pt x="120" y="48"/>
                </a:moveTo>
                <a:cubicBezTo>
                  <a:pt x="120" y="112"/>
                  <a:pt x="120" y="112"/>
                  <a:pt x="120" y="112"/>
                </a:cubicBez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80" y="8"/>
                  <a:pt x="80" y="8"/>
                  <a:pt x="80" y="8"/>
                </a:cubicBezTo>
                <a:cubicBezTo>
                  <a:pt x="80" y="0"/>
                  <a:pt x="80" y="0"/>
                  <a:pt x="80" y="0"/>
                </a:cubicBez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48"/>
                  <a:pt x="128" y="48"/>
                  <a:pt x="128" y="48"/>
                </a:cubicBezTo>
                <a:lnTo>
                  <a:pt x="120" y="48"/>
                </a:lnTo>
                <a:close/>
                <a:moveTo>
                  <a:pt x="32" y="72"/>
                </a:moveTo>
                <a:cubicBezTo>
                  <a:pt x="15" y="107"/>
                  <a:pt x="15" y="107"/>
                  <a:pt x="15" y="107"/>
                </a:cubicBezTo>
                <a:cubicBezTo>
                  <a:pt x="14" y="111"/>
                  <a:pt x="17" y="115"/>
                  <a:pt x="21" y="113"/>
                </a:cubicBezTo>
                <a:cubicBezTo>
                  <a:pt x="56" y="95"/>
                  <a:pt x="56" y="95"/>
                  <a:pt x="56" y="95"/>
                </a:cubicBezTo>
                <a:cubicBezTo>
                  <a:pt x="57" y="95"/>
                  <a:pt x="59" y="95"/>
                  <a:pt x="60" y="93"/>
                </a:cubicBezTo>
                <a:cubicBezTo>
                  <a:pt x="122" y="32"/>
                  <a:pt x="122" y="32"/>
                  <a:pt x="122" y="32"/>
                </a:cubicBezTo>
                <a:cubicBezTo>
                  <a:pt x="125" y="28"/>
                  <a:pt x="125" y="23"/>
                  <a:pt x="122" y="20"/>
                </a:cubicBezTo>
                <a:cubicBezTo>
                  <a:pt x="108" y="6"/>
                  <a:pt x="108" y="6"/>
                  <a:pt x="108" y="6"/>
                </a:cubicBezTo>
                <a:cubicBezTo>
                  <a:pt x="104" y="3"/>
                  <a:pt x="99" y="3"/>
                  <a:pt x="96" y="6"/>
                </a:cubicBezTo>
                <a:cubicBezTo>
                  <a:pt x="34" y="68"/>
                  <a:pt x="34" y="68"/>
                  <a:pt x="34" y="68"/>
                </a:cubicBezTo>
                <a:cubicBezTo>
                  <a:pt x="33" y="69"/>
                  <a:pt x="33" y="71"/>
                  <a:pt x="32" y="72"/>
                </a:cubicBezTo>
                <a:close/>
                <a:moveTo>
                  <a:pt x="99" y="15"/>
                </a:moveTo>
                <a:cubicBezTo>
                  <a:pt x="101" y="13"/>
                  <a:pt x="103" y="13"/>
                  <a:pt x="105" y="15"/>
                </a:cubicBezTo>
                <a:cubicBezTo>
                  <a:pt x="113" y="23"/>
                  <a:pt x="113" y="23"/>
                  <a:pt x="113" y="23"/>
                </a:cubicBezTo>
                <a:cubicBezTo>
                  <a:pt x="115" y="25"/>
                  <a:pt x="115" y="27"/>
                  <a:pt x="113" y="29"/>
                </a:cubicBezTo>
                <a:cubicBezTo>
                  <a:pt x="105" y="37"/>
                  <a:pt x="105" y="37"/>
                  <a:pt x="105" y="37"/>
                </a:cubicBezTo>
                <a:cubicBezTo>
                  <a:pt x="91" y="23"/>
                  <a:pt x="91" y="23"/>
                  <a:pt x="91" y="23"/>
                </a:cubicBezTo>
                <a:lnTo>
                  <a:pt x="99" y="15"/>
                </a:lnTo>
                <a:close/>
                <a:moveTo>
                  <a:pt x="85" y="29"/>
                </a:moveTo>
                <a:cubicBezTo>
                  <a:pt x="99" y="43"/>
                  <a:pt x="99" y="43"/>
                  <a:pt x="99" y="43"/>
                </a:cubicBezTo>
                <a:cubicBezTo>
                  <a:pt x="54" y="88"/>
                  <a:pt x="54" y="88"/>
                  <a:pt x="54" y="88"/>
                </a:cubicBezTo>
                <a:cubicBezTo>
                  <a:pt x="49" y="83"/>
                  <a:pt x="42" y="75"/>
                  <a:pt x="40" y="74"/>
                </a:cubicBezTo>
                <a:lnTo>
                  <a:pt x="85" y="29"/>
                </a:lnTo>
                <a:close/>
                <a:moveTo>
                  <a:pt x="47" y="92"/>
                </a:moveTo>
                <a:cubicBezTo>
                  <a:pt x="26" y="105"/>
                  <a:pt x="26" y="105"/>
                  <a:pt x="26" y="105"/>
                </a:cubicBezTo>
                <a:cubicBezTo>
                  <a:pt x="24" y="106"/>
                  <a:pt x="22" y="104"/>
                  <a:pt x="23" y="102"/>
                </a:cubicBezTo>
                <a:cubicBezTo>
                  <a:pt x="36" y="81"/>
                  <a:pt x="36" y="81"/>
                  <a:pt x="36" y="81"/>
                </a:cubicBezTo>
                <a:lnTo>
                  <a:pt x="47" y="92"/>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7F7F7F"/>
              </a:solidFill>
              <a:latin typeface="Arial"/>
              <a:ea typeface="Arial"/>
              <a:cs typeface="Arial"/>
              <a:sym typeface="Arial"/>
            </a:endParaRPr>
          </a:p>
        </p:txBody>
      </p:sp>
      <p:sp>
        <p:nvSpPr>
          <p:cNvPr id="641" name="Google Shape;641;p50"/>
          <p:cNvSpPr/>
          <p:nvPr/>
        </p:nvSpPr>
        <p:spPr>
          <a:xfrm>
            <a:off x="5422392" y="2578202"/>
            <a:ext cx="282886" cy="284753"/>
          </a:xfrm>
          <a:custGeom>
            <a:rect b="b" l="l" r="r" t="t"/>
            <a:pathLst>
              <a:path extrusionOk="0" h="128" w="128">
                <a:moveTo>
                  <a:pt x="61" y="95"/>
                </a:moveTo>
                <a:cubicBezTo>
                  <a:pt x="62" y="96"/>
                  <a:pt x="63" y="96"/>
                  <a:pt x="64" y="96"/>
                </a:cubicBezTo>
                <a:cubicBezTo>
                  <a:pt x="65" y="96"/>
                  <a:pt x="66" y="96"/>
                  <a:pt x="67" y="95"/>
                </a:cubicBezTo>
                <a:cubicBezTo>
                  <a:pt x="87" y="71"/>
                  <a:pt x="87" y="71"/>
                  <a:pt x="87" y="71"/>
                </a:cubicBezTo>
                <a:cubicBezTo>
                  <a:pt x="88" y="69"/>
                  <a:pt x="88" y="67"/>
                  <a:pt x="87" y="65"/>
                </a:cubicBezTo>
                <a:cubicBezTo>
                  <a:pt x="85" y="64"/>
                  <a:pt x="83" y="64"/>
                  <a:pt x="81" y="65"/>
                </a:cubicBezTo>
                <a:cubicBezTo>
                  <a:pt x="68" y="81"/>
                  <a:pt x="68" y="81"/>
                  <a:pt x="68" y="81"/>
                </a:cubicBezTo>
                <a:cubicBezTo>
                  <a:pt x="68" y="20"/>
                  <a:pt x="68" y="20"/>
                  <a:pt x="68" y="20"/>
                </a:cubicBezTo>
                <a:cubicBezTo>
                  <a:pt x="68" y="18"/>
                  <a:pt x="66" y="16"/>
                  <a:pt x="64" y="16"/>
                </a:cubicBezTo>
                <a:cubicBezTo>
                  <a:pt x="62" y="16"/>
                  <a:pt x="60" y="18"/>
                  <a:pt x="60" y="20"/>
                </a:cubicBezTo>
                <a:cubicBezTo>
                  <a:pt x="60" y="81"/>
                  <a:pt x="60" y="81"/>
                  <a:pt x="60" y="81"/>
                </a:cubicBezTo>
                <a:cubicBezTo>
                  <a:pt x="47" y="65"/>
                  <a:pt x="47" y="65"/>
                  <a:pt x="47" y="65"/>
                </a:cubicBezTo>
                <a:cubicBezTo>
                  <a:pt x="45" y="64"/>
                  <a:pt x="43" y="64"/>
                  <a:pt x="41" y="65"/>
                </a:cubicBezTo>
                <a:cubicBezTo>
                  <a:pt x="40" y="67"/>
                  <a:pt x="40" y="69"/>
                  <a:pt x="41" y="71"/>
                </a:cubicBezTo>
                <a:lnTo>
                  <a:pt x="61" y="95"/>
                </a:lnTo>
                <a:close/>
                <a:moveTo>
                  <a:pt x="100" y="104"/>
                </a:moveTo>
                <a:cubicBezTo>
                  <a:pt x="28" y="104"/>
                  <a:pt x="28" y="104"/>
                  <a:pt x="28" y="104"/>
                </a:cubicBezTo>
                <a:cubicBezTo>
                  <a:pt x="26" y="104"/>
                  <a:pt x="24" y="106"/>
                  <a:pt x="24" y="108"/>
                </a:cubicBezTo>
                <a:cubicBezTo>
                  <a:pt x="24" y="110"/>
                  <a:pt x="26" y="112"/>
                  <a:pt x="28" y="112"/>
                </a:cubicBezTo>
                <a:cubicBezTo>
                  <a:pt x="100" y="112"/>
                  <a:pt x="100" y="112"/>
                  <a:pt x="100" y="112"/>
                </a:cubicBezTo>
                <a:cubicBezTo>
                  <a:pt x="102" y="112"/>
                  <a:pt x="104" y="110"/>
                  <a:pt x="104" y="108"/>
                </a:cubicBezTo>
                <a:cubicBezTo>
                  <a:pt x="104" y="106"/>
                  <a:pt x="102" y="104"/>
                  <a:pt x="100" y="104"/>
                </a:cubicBezTo>
                <a:close/>
                <a:moveTo>
                  <a:pt x="112" y="0"/>
                </a:moveTo>
                <a:cubicBezTo>
                  <a:pt x="16" y="0"/>
                  <a:pt x="16" y="0"/>
                  <a:pt x="16" y="0"/>
                </a:cubicBezTo>
                <a:cubicBezTo>
                  <a:pt x="7" y="0"/>
                  <a:pt x="0" y="7"/>
                  <a:pt x="0" y="16"/>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6"/>
                  <a:pt x="128" y="16"/>
                  <a:pt x="128" y="16"/>
                </a:cubicBezTo>
                <a:cubicBezTo>
                  <a:pt x="128" y="7"/>
                  <a:pt x="121" y="0"/>
                  <a:pt x="112" y="0"/>
                </a:cubicBezTo>
                <a:close/>
                <a:moveTo>
                  <a:pt x="120" y="112"/>
                </a:moveTo>
                <a:cubicBezTo>
                  <a:pt x="120" y="116"/>
                  <a:pt x="116" y="120"/>
                  <a:pt x="112" y="120"/>
                </a:cubicBezTo>
                <a:cubicBezTo>
                  <a:pt x="16" y="120"/>
                  <a:pt x="16" y="120"/>
                  <a:pt x="16" y="120"/>
                </a:cubicBezTo>
                <a:cubicBezTo>
                  <a:pt x="12" y="120"/>
                  <a:pt x="8" y="116"/>
                  <a:pt x="8" y="112"/>
                </a:cubicBezTo>
                <a:cubicBezTo>
                  <a:pt x="8" y="16"/>
                  <a:pt x="8" y="16"/>
                  <a:pt x="8" y="16"/>
                </a:cubicBezTo>
                <a:cubicBezTo>
                  <a:pt x="8" y="12"/>
                  <a:pt x="12" y="8"/>
                  <a:pt x="16" y="8"/>
                </a:cubicBezTo>
                <a:cubicBezTo>
                  <a:pt x="112" y="8"/>
                  <a:pt x="112" y="8"/>
                  <a:pt x="112" y="8"/>
                </a:cubicBezTo>
                <a:cubicBezTo>
                  <a:pt x="116" y="8"/>
                  <a:pt x="120" y="12"/>
                  <a:pt x="120" y="16"/>
                </a:cubicBezTo>
                <a:lnTo>
                  <a:pt x="120" y="1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2" name="Google Shape;642;p50"/>
          <p:cNvSpPr/>
          <p:nvPr/>
        </p:nvSpPr>
        <p:spPr>
          <a:xfrm>
            <a:off x="3726899" y="1878637"/>
            <a:ext cx="282886" cy="283819"/>
          </a:xfrm>
          <a:custGeom>
            <a:rect b="b" l="l" r="r" t="t"/>
            <a:pathLst>
              <a:path extrusionOk="0" h="128" w="128">
                <a:moveTo>
                  <a:pt x="105" y="0"/>
                </a:moveTo>
                <a:cubicBezTo>
                  <a:pt x="23" y="0"/>
                  <a:pt x="23" y="0"/>
                  <a:pt x="23" y="0"/>
                </a:cubicBezTo>
                <a:cubicBezTo>
                  <a:pt x="0" y="40"/>
                  <a:pt x="0" y="40"/>
                  <a:pt x="0" y="40"/>
                </a:cubicBezTo>
                <a:cubicBezTo>
                  <a:pt x="0" y="40"/>
                  <a:pt x="0" y="54"/>
                  <a:pt x="0" y="56"/>
                </a:cubicBezTo>
                <a:cubicBezTo>
                  <a:pt x="0" y="60"/>
                  <a:pt x="2" y="65"/>
                  <a:pt x="4" y="68"/>
                </a:cubicBezTo>
                <a:cubicBezTo>
                  <a:pt x="4" y="112"/>
                  <a:pt x="4" y="112"/>
                  <a:pt x="4" y="112"/>
                </a:cubicBezTo>
                <a:cubicBezTo>
                  <a:pt x="4" y="121"/>
                  <a:pt x="12" y="128"/>
                  <a:pt x="21" y="128"/>
                </a:cubicBezTo>
                <a:cubicBezTo>
                  <a:pt x="107" y="128"/>
                  <a:pt x="107" y="128"/>
                  <a:pt x="107" y="128"/>
                </a:cubicBezTo>
                <a:cubicBezTo>
                  <a:pt x="116" y="128"/>
                  <a:pt x="124" y="121"/>
                  <a:pt x="124" y="112"/>
                </a:cubicBezTo>
                <a:cubicBezTo>
                  <a:pt x="124" y="68"/>
                  <a:pt x="124" y="68"/>
                  <a:pt x="124" y="68"/>
                </a:cubicBezTo>
                <a:cubicBezTo>
                  <a:pt x="127" y="65"/>
                  <a:pt x="128" y="61"/>
                  <a:pt x="128" y="56"/>
                </a:cubicBezTo>
                <a:cubicBezTo>
                  <a:pt x="128" y="52"/>
                  <a:pt x="128" y="40"/>
                  <a:pt x="128" y="40"/>
                </a:cubicBezTo>
                <a:lnTo>
                  <a:pt x="105" y="0"/>
                </a:lnTo>
                <a:close/>
                <a:moveTo>
                  <a:pt x="116" y="112"/>
                </a:moveTo>
                <a:cubicBezTo>
                  <a:pt x="116" y="116"/>
                  <a:pt x="112" y="120"/>
                  <a:pt x="107" y="120"/>
                </a:cubicBezTo>
                <a:cubicBezTo>
                  <a:pt x="21" y="120"/>
                  <a:pt x="21" y="120"/>
                  <a:pt x="21" y="120"/>
                </a:cubicBezTo>
                <a:cubicBezTo>
                  <a:pt x="16" y="120"/>
                  <a:pt x="12" y="116"/>
                  <a:pt x="12" y="112"/>
                </a:cubicBezTo>
                <a:cubicBezTo>
                  <a:pt x="12" y="104"/>
                  <a:pt x="12" y="104"/>
                  <a:pt x="12" y="104"/>
                </a:cubicBezTo>
                <a:cubicBezTo>
                  <a:pt x="116" y="104"/>
                  <a:pt x="116" y="104"/>
                  <a:pt x="116" y="104"/>
                </a:cubicBezTo>
                <a:lnTo>
                  <a:pt x="116" y="112"/>
                </a:lnTo>
                <a:close/>
                <a:moveTo>
                  <a:pt x="116" y="96"/>
                </a:moveTo>
                <a:cubicBezTo>
                  <a:pt x="12" y="96"/>
                  <a:pt x="12" y="96"/>
                  <a:pt x="12" y="96"/>
                </a:cubicBezTo>
                <a:cubicBezTo>
                  <a:pt x="12" y="72"/>
                  <a:pt x="12" y="72"/>
                  <a:pt x="12" y="72"/>
                </a:cubicBezTo>
                <a:cubicBezTo>
                  <a:pt x="14" y="72"/>
                  <a:pt x="18" y="72"/>
                  <a:pt x="20" y="72"/>
                </a:cubicBezTo>
                <a:cubicBezTo>
                  <a:pt x="24" y="72"/>
                  <a:pt x="31" y="68"/>
                  <a:pt x="34" y="62"/>
                </a:cubicBezTo>
                <a:cubicBezTo>
                  <a:pt x="37" y="68"/>
                  <a:pt x="43" y="72"/>
                  <a:pt x="49" y="72"/>
                </a:cubicBezTo>
                <a:cubicBezTo>
                  <a:pt x="55" y="72"/>
                  <a:pt x="62" y="68"/>
                  <a:pt x="64" y="63"/>
                </a:cubicBezTo>
                <a:cubicBezTo>
                  <a:pt x="66" y="68"/>
                  <a:pt x="73" y="72"/>
                  <a:pt x="79" y="72"/>
                </a:cubicBezTo>
                <a:cubicBezTo>
                  <a:pt x="85" y="72"/>
                  <a:pt x="91" y="68"/>
                  <a:pt x="94" y="62"/>
                </a:cubicBezTo>
                <a:cubicBezTo>
                  <a:pt x="97" y="68"/>
                  <a:pt x="100" y="72"/>
                  <a:pt x="108" y="72"/>
                </a:cubicBezTo>
                <a:cubicBezTo>
                  <a:pt x="109" y="72"/>
                  <a:pt x="115" y="72"/>
                  <a:pt x="116" y="72"/>
                </a:cubicBezTo>
                <a:lnTo>
                  <a:pt x="116" y="96"/>
                </a:lnTo>
                <a:close/>
                <a:moveTo>
                  <a:pt x="120" y="56"/>
                </a:moveTo>
                <a:cubicBezTo>
                  <a:pt x="120" y="62"/>
                  <a:pt x="114" y="64"/>
                  <a:pt x="108" y="64"/>
                </a:cubicBezTo>
                <a:cubicBezTo>
                  <a:pt x="102" y="64"/>
                  <a:pt x="96" y="60"/>
                  <a:pt x="96" y="56"/>
                </a:cubicBezTo>
                <a:cubicBezTo>
                  <a:pt x="92" y="56"/>
                  <a:pt x="92" y="56"/>
                  <a:pt x="92" y="56"/>
                </a:cubicBezTo>
                <a:cubicBezTo>
                  <a:pt x="92" y="60"/>
                  <a:pt x="85" y="64"/>
                  <a:pt x="79" y="64"/>
                </a:cubicBezTo>
                <a:cubicBezTo>
                  <a:pt x="73" y="64"/>
                  <a:pt x="66" y="60"/>
                  <a:pt x="66" y="56"/>
                </a:cubicBezTo>
                <a:cubicBezTo>
                  <a:pt x="62" y="56"/>
                  <a:pt x="62" y="56"/>
                  <a:pt x="62" y="56"/>
                </a:cubicBezTo>
                <a:cubicBezTo>
                  <a:pt x="62" y="60"/>
                  <a:pt x="55" y="64"/>
                  <a:pt x="49" y="64"/>
                </a:cubicBezTo>
                <a:cubicBezTo>
                  <a:pt x="43" y="64"/>
                  <a:pt x="36" y="61"/>
                  <a:pt x="36" y="56"/>
                </a:cubicBezTo>
                <a:cubicBezTo>
                  <a:pt x="32" y="56"/>
                  <a:pt x="32" y="56"/>
                  <a:pt x="32" y="56"/>
                </a:cubicBezTo>
                <a:cubicBezTo>
                  <a:pt x="32" y="60"/>
                  <a:pt x="26" y="64"/>
                  <a:pt x="20" y="64"/>
                </a:cubicBezTo>
                <a:cubicBezTo>
                  <a:pt x="14" y="64"/>
                  <a:pt x="8" y="62"/>
                  <a:pt x="8" y="56"/>
                </a:cubicBezTo>
                <a:cubicBezTo>
                  <a:pt x="8" y="48"/>
                  <a:pt x="8" y="48"/>
                  <a:pt x="8" y="48"/>
                </a:cubicBezTo>
                <a:cubicBezTo>
                  <a:pt x="120" y="48"/>
                  <a:pt x="120" y="48"/>
                  <a:pt x="120" y="48"/>
                </a:cubicBezTo>
                <a:lnTo>
                  <a:pt x="120" y="56"/>
                </a:lnTo>
                <a:close/>
                <a:moveTo>
                  <a:pt x="8" y="40"/>
                </a:moveTo>
                <a:cubicBezTo>
                  <a:pt x="27" y="8"/>
                  <a:pt x="27" y="8"/>
                  <a:pt x="27" y="8"/>
                </a:cubicBezTo>
                <a:cubicBezTo>
                  <a:pt x="101" y="8"/>
                  <a:pt x="101" y="8"/>
                  <a:pt x="101" y="8"/>
                </a:cubicBezTo>
                <a:cubicBezTo>
                  <a:pt x="120" y="40"/>
                  <a:pt x="120" y="40"/>
                  <a:pt x="120" y="40"/>
                </a:cubicBezTo>
                <a:lnTo>
                  <a:pt x="8" y="4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3" name="Google Shape;643;p50"/>
          <p:cNvSpPr/>
          <p:nvPr/>
        </p:nvSpPr>
        <p:spPr>
          <a:xfrm>
            <a:off x="6066746" y="1865559"/>
            <a:ext cx="2013226" cy="2568893"/>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Bank marketing is the practice of attracting and acquiring new customers through traditional media and digital media strategies. The use of these media strategies helps determine what kind of customer is attracted to a certain institutions.The marketing campaigns were based on phone calls. Often, more than one contact to the same client was required, in order to access if the product (bank term deposit) would be ('yes') or not ('no') subscribed.</a:t>
            </a:r>
            <a:endParaRPr sz="900">
              <a:solidFill>
                <a:srgbClr val="7F7F7F"/>
              </a:solidFill>
              <a:latin typeface="Arial"/>
              <a:ea typeface="Arial"/>
              <a:cs typeface="Arial"/>
              <a:sym typeface="Arial"/>
            </a:endParaRPr>
          </a:p>
        </p:txBody>
      </p:sp>
      <p:sp>
        <p:nvSpPr>
          <p:cNvPr id="644" name="Google Shape;644;p50"/>
          <p:cNvSpPr/>
          <p:nvPr/>
        </p:nvSpPr>
        <p:spPr>
          <a:xfrm>
            <a:off x="6066949" y="1638300"/>
            <a:ext cx="1479709"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OBJECTIVE</a:t>
            </a:r>
            <a:endParaRPr b="1" i="0" sz="1200" u="none" cap="none" strike="noStrike">
              <a:solidFill>
                <a:srgbClr val="3F3F3F"/>
              </a:solidFill>
              <a:latin typeface="Arial"/>
              <a:ea typeface="Arial"/>
              <a:cs typeface="Arial"/>
              <a:sym typeface="Arial"/>
            </a:endParaRPr>
          </a:p>
        </p:txBody>
      </p:sp>
      <p:sp>
        <p:nvSpPr>
          <p:cNvPr id="645" name="Google Shape;645;p50"/>
          <p:cNvSpPr/>
          <p:nvPr/>
        </p:nvSpPr>
        <p:spPr>
          <a:xfrm>
            <a:off x="791888" y="2862955"/>
            <a:ext cx="2013226" cy="645319"/>
          </a:xfrm>
          <a:prstGeom prst="rect">
            <a:avLst/>
          </a:prstGeom>
          <a:noFill/>
          <a:ln>
            <a:noFill/>
          </a:ln>
        </p:spPr>
        <p:txBody>
          <a:bodyPr anchorCtr="0" anchor="t" bIns="34275" lIns="68575" spcFirstLastPara="1" rIns="68575" wrap="square" tIns="34275">
            <a:noAutofit/>
          </a:bodyPr>
          <a:lstStyle/>
          <a:p>
            <a:pPr indent="0" lvl="0" marL="0" marR="0" rtl="0" algn="r">
              <a:lnSpc>
                <a:spcPct val="166666"/>
              </a:lnSpc>
              <a:spcBef>
                <a:spcPts val="0"/>
              </a:spcBef>
              <a:spcAft>
                <a:spcPts val="0"/>
              </a:spcAft>
              <a:buNone/>
            </a:pPr>
            <a:r>
              <a:rPr lang="en-GB" sz="900">
                <a:solidFill>
                  <a:srgbClr val="7F7F7F"/>
                </a:solidFill>
                <a:latin typeface="Arial"/>
                <a:ea typeface="Arial"/>
                <a:cs typeface="Arial"/>
                <a:sym typeface="Arial"/>
              </a:rPr>
              <a:t>Implementing multipe machine learning models to fit the best model for the dataset</a:t>
            </a:r>
            <a:endParaRPr sz="900">
              <a:solidFill>
                <a:srgbClr val="7F7F7F"/>
              </a:solidFill>
              <a:latin typeface="Arial"/>
              <a:ea typeface="Arial"/>
              <a:cs typeface="Arial"/>
              <a:sym typeface="Arial"/>
            </a:endParaRPr>
          </a:p>
        </p:txBody>
      </p:sp>
      <p:sp>
        <p:nvSpPr>
          <p:cNvPr id="646" name="Google Shape;646;p50"/>
          <p:cNvSpPr/>
          <p:nvPr/>
        </p:nvSpPr>
        <p:spPr>
          <a:xfrm>
            <a:off x="1345406" y="2635568"/>
            <a:ext cx="1426845" cy="252889"/>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PATH</a:t>
            </a:r>
            <a:endParaRPr b="1" i="0" sz="1200" u="none" cap="none" strike="noStrike">
              <a:solidFill>
                <a:srgbClr val="3F3F3F"/>
              </a:solidFill>
              <a:latin typeface="Arial"/>
              <a:ea typeface="Arial"/>
              <a:cs typeface="Arial"/>
              <a:sym typeface="Arial"/>
            </a:endParaRPr>
          </a:p>
        </p:txBody>
      </p:sp>
      <p:sp>
        <p:nvSpPr>
          <p:cNvPr id="647" name="Google Shape;647;p50"/>
          <p:cNvSpPr/>
          <p:nvPr/>
        </p:nvSpPr>
        <p:spPr>
          <a:xfrm>
            <a:off x="173831" y="1644491"/>
            <a:ext cx="2951321" cy="933926"/>
          </a:xfrm>
          <a:prstGeom prst="rect">
            <a:avLst/>
          </a:prstGeom>
          <a:noFill/>
          <a:ln>
            <a:noFill/>
          </a:ln>
        </p:spPr>
        <p:txBody>
          <a:bodyPr anchorCtr="0" anchor="t" bIns="34275" lIns="68575" spcFirstLastPara="1" rIns="68575" wrap="square" tIns="34275">
            <a:noAutofit/>
          </a:bodyPr>
          <a:lstStyle/>
          <a:p>
            <a:pPr indent="0" lvl="0" marL="0" marR="0" rtl="0" algn="r">
              <a:lnSpc>
                <a:spcPct val="166666"/>
              </a:lnSpc>
              <a:spcBef>
                <a:spcPts val="0"/>
              </a:spcBef>
              <a:spcAft>
                <a:spcPts val="0"/>
              </a:spcAft>
              <a:buNone/>
            </a:pPr>
            <a:r>
              <a:rPr lang="en-GB" sz="900">
                <a:solidFill>
                  <a:srgbClr val="7F7F7F"/>
                </a:solidFill>
                <a:latin typeface="Arial"/>
                <a:ea typeface="Arial"/>
                <a:cs typeface="Arial"/>
                <a:sym typeface="Arial"/>
              </a:rPr>
              <a:t>The data is related with direct marketing campaigns of a Portuguese banking institution. The task here is to build a multivariate classification model to predict “y”-(has the client subscribed a term deposit?) </a:t>
            </a:r>
            <a:endParaRPr sz="900">
              <a:solidFill>
                <a:srgbClr val="7F7F7F"/>
              </a:solidFill>
              <a:latin typeface="Arial"/>
              <a:ea typeface="Arial"/>
              <a:cs typeface="Arial"/>
              <a:sym typeface="Arial"/>
            </a:endParaRPr>
          </a:p>
        </p:txBody>
      </p:sp>
      <p:sp>
        <p:nvSpPr>
          <p:cNvPr id="648" name="Google Shape;648;p50"/>
          <p:cNvSpPr/>
          <p:nvPr/>
        </p:nvSpPr>
        <p:spPr>
          <a:xfrm>
            <a:off x="1345406" y="1400175"/>
            <a:ext cx="1747361" cy="465772"/>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ABOUT THE DATA</a:t>
            </a:r>
            <a:endParaRPr b="1" i="0" sz="1200" u="none" cap="none" strike="noStrike">
              <a:solidFill>
                <a:srgbClr val="3F3F3F"/>
              </a:solidFill>
              <a:latin typeface="Arial"/>
              <a:ea typeface="Arial"/>
              <a:cs typeface="Arial"/>
              <a:sym typeface="Arial"/>
            </a:endParaRPr>
          </a:p>
        </p:txBody>
      </p:sp>
      <p:grpSp>
        <p:nvGrpSpPr>
          <p:cNvPr id="649" name="Google Shape;649;p50"/>
          <p:cNvGrpSpPr/>
          <p:nvPr/>
        </p:nvGrpSpPr>
        <p:grpSpPr>
          <a:xfrm>
            <a:off x="0" y="180099"/>
            <a:ext cx="9144000" cy="4963401"/>
            <a:chOff x="0" y="240132"/>
            <a:chExt cx="12192000" cy="6617868"/>
          </a:xfrm>
        </p:grpSpPr>
        <p:sp>
          <p:nvSpPr>
            <p:cNvPr id="650" name="Google Shape;650;p50"/>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1" name="Google Shape;651;p50"/>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652" name="Google Shape;652;p50"/>
            <p:cNvSpPr txBox="1"/>
            <p:nvPr/>
          </p:nvSpPr>
          <p:spPr>
            <a:xfrm>
              <a:off x="4657725" y="240132"/>
              <a:ext cx="287210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800">
                  <a:solidFill>
                    <a:srgbClr val="3F3F3F"/>
                  </a:solidFill>
                  <a:latin typeface="Arial"/>
                  <a:ea typeface="Arial"/>
                  <a:cs typeface="Arial"/>
                  <a:sym typeface="Arial"/>
                </a:rPr>
                <a:t>D A T A</a:t>
              </a:r>
              <a:endParaRPr b="1" sz="1800">
                <a:solidFill>
                  <a:srgbClr val="3F3F3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cxnSp>
        <p:nvCxnSpPr>
          <p:cNvPr id="657" name="Google Shape;657;p51"/>
          <p:cNvCxnSpPr/>
          <p:nvPr/>
        </p:nvCxnSpPr>
        <p:spPr>
          <a:xfrm>
            <a:off x="5321141" y="4092416"/>
            <a:ext cx="449104" cy="0"/>
          </a:xfrm>
          <a:prstGeom prst="straightConnector1">
            <a:avLst/>
          </a:prstGeom>
          <a:noFill/>
          <a:ln cap="flat" cmpd="sng" w="38100">
            <a:solidFill>
              <a:schemeClr val="accent1"/>
            </a:solidFill>
            <a:prstDash val="solid"/>
            <a:miter lim="800000"/>
            <a:headEnd len="sm" w="sm" type="none"/>
            <a:tailEnd len="sm" w="sm" type="none"/>
          </a:ln>
        </p:spPr>
      </p:cxnSp>
      <p:sp>
        <p:nvSpPr>
          <p:cNvPr id="658" name="Google Shape;658;p51"/>
          <p:cNvSpPr txBox="1"/>
          <p:nvPr/>
        </p:nvSpPr>
        <p:spPr>
          <a:xfrm>
            <a:off x="5222081" y="3126105"/>
            <a:ext cx="2156936" cy="48910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rgbClr val="3F3F3F"/>
              </a:solidFill>
              <a:latin typeface="Arial"/>
              <a:ea typeface="Arial"/>
              <a:cs typeface="Arial"/>
              <a:sym typeface="Arial"/>
            </a:endParaRPr>
          </a:p>
          <a:p>
            <a:pPr indent="0" lvl="0" marL="0" marR="0" rtl="0" algn="l">
              <a:spcBef>
                <a:spcPts val="0"/>
              </a:spcBef>
              <a:spcAft>
                <a:spcPts val="0"/>
              </a:spcAft>
              <a:buNone/>
            </a:pPr>
            <a:r>
              <a:rPr lang="en-GB" sz="2400">
                <a:solidFill>
                  <a:srgbClr val="3F3F3F"/>
                </a:solidFill>
                <a:latin typeface="Arial"/>
                <a:ea typeface="Arial"/>
                <a:cs typeface="Arial"/>
                <a:sym typeface="Arial"/>
              </a:rPr>
              <a:t>VARIABLES</a:t>
            </a:r>
            <a:endParaRPr sz="2400">
              <a:solidFill>
                <a:srgbClr val="3F3F3F"/>
              </a:solidFill>
              <a:latin typeface="Arial"/>
              <a:ea typeface="Arial"/>
              <a:cs typeface="Arial"/>
              <a:sym typeface="Arial"/>
            </a:endParaRPr>
          </a:p>
        </p:txBody>
      </p:sp>
      <p:sp>
        <p:nvSpPr>
          <p:cNvPr id="659" name="Google Shape;659;p51"/>
          <p:cNvSpPr txBox="1"/>
          <p:nvPr/>
        </p:nvSpPr>
        <p:spPr>
          <a:xfrm>
            <a:off x="5222081" y="227171"/>
            <a:ext cx="2387918" cy="37576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500"/>
              <a:buFont typeface="Arial"/>
              <a:buNone/>
            </a:pPr>
            <a:r>
              <a:rPr b="0" i="0" lang="en-GB" sz="1500" u="none" cap="none" strike="noStrike">
                <a:solidFill>
                  <a:srgbClr val="7F7F7F"/>
                </a:solidFill>
                <a:latin typeface="Arial"/>
                <a:ea typeface="Arial"/>
                <a:cs typeface="Arial"/>
                <a:sym typeface="Arial"/>
              </a:rPr>
              <a:t>DATA INTRODUCTION</a:t>
            </a:r>
            <a:endParaRPr b="0" i="0" sz="1500" u="none" cap="none" strike="noStrike">
              <a:solidFill>
                <a:srgbClr val="7F7F7F"/>
              </a:solidFill>
              <a:latin typeface="Arial"/>
              <a:ea typeface="Arial"/>
              <a:cs typeface="Arial"/>
              <a:sym typeface="Arial"/>
            </a:endParaRPr>
          </a:p>
        </p:txBody>
      </p:sp>
      <p:sp>
        <p:nvSpPr>
          <p:cNvPr id="660" name="Google Shape;660;p51"/>
          <p:cNvSpPr txBox="1"/>
          <p:nvPr/>
        </p:nvSpPr>
        <p:spPr>
          <a:xfrm>
            <a:off x="5222081" y="602456"/>
            <a:ext cx="2797969" cy="1338263"/>
          </a:xfrm>
          <a:prstGeom prst="rect">
            <a:avLst/>
          </a:prstGeom>
          <a:noFill/>
          <a:ln>
            <a:noFill/>
          </a:ln>
        </p:spPr>
        <p:txBody>
          <a:bodyPr anchorCtr="0" anchor="t" bIns="34275" lIns="68550" spcFirstLastPara="1" rIns="68550" wrap="square" tIns="34275">
            <a:noAutofit/>
          </a:bodyPr>
          <a:lstStyle/>
          <a:p>
            <a:pPr indent="0" lvl="0" marL="0" marR="0" rtl="0" algn="l">
              <a:lnSpc>
                <a:spcPct val="142857"/>
              </a:lnSpc>
              <a:spcBef>
                <a:spcPts val="0"/>
              </a:spcBef>
              <a:spcAft>
                <a:spcPts val="0"/>
              </a:spcAft>
              <a:buClr>
                <a:srgbClr val="7F7F7F"/>
              </a:buClr>
              <a:buSzPts val="1100"/>
              <a:buFont typeface="Arial"/>
              <a:buNone/>
            </a:pPr>
            <a:r>
              <a:rPr b="0" i="0" lang="en-GB" sz="1100" u="none" cap="none" strike="noStrike">
                <a:solidFill>
                  <a:srgbClr val="7F7F7F"/>
                </a:solidFill>
                <a:latin typeface="Arial"/>
                <a:ea typeface="Arial"/>
                <a:cs typeface="Arial"/>
                <a:sym typeface="Arial"/>
              </a:rPr>
              <a:t>The data consist of 17 columns and 4521 observations. from may 2007 to nov 2010</a:t>
            </a:r>
            <a:endParaRPr b="0" i="0" sz="1100" u="none" cap="none" strike="noStrike">
              <a:solidFill>
                <a:srgbClr val="7F7F7F"/>
              </a:solidFill>
              <a:latin typeface="Arial"/>
              <a:ea typeface="Arial"/>
              <a:cs typeface="Arial"/>
              <a:sym typeface="Arial"/>
            </a:endParaRPr>
          </a:p>
        </p:txBody>
      </p:sp>
      <p:sp>
        <p:nvSpPr>
          <p:cNvPr id="661" name="Google Shape;661;p51"/>
          <p:cNvSpPr/>
          <p:nvPr/>
        </p:nvSpPr>
        <p:spPr>
          <a:xfrm>
            <a:off x="0" y="4995863"/>
            <a:ext cx="9144000" cy="14763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aphicFrame>
        <p:nvGraphicFramePr>
          <p:cNvPr id="662" name="Google Shape;662;p51"/>
          <p:cNvGraphicFramePr/>
          <p:nvPr/>
        </p:nvGraphicFramePr>
        <p:xfrm>
          <a:off x="1371600" y="287655"/>
          <a:ext cx="3000000" cy="3000000"/>
        </p:xfrm>
        <a:graphic>
          <a:graphicData uri="http://schemas.openxmlformats.org/drawingml/2006/table">
            <a:tbl>
              <a:tblPr bandRow="1" firstRow="1">
                <a:noFill/>
                <a:tableStyleId>{11C5D0B4-A7D8-4560-9F9A-F4151BEF2360}</a:tableStyleId>
              </a:tblPr>
              <a:tblGrid>
                <a:gridCol w="1035825"/>
                <a:gridCol w="2707000"/>
              </a:tblGrid>
              <a:tr h="301450">
                <a:tc>
                  <a:txBody>
                    <a:bodyPr/>
                    <a:lstStyle/>
                    <a:p>
                      <a:pPr indent="0" lvl="0" marL="0" marR="0" rtl="0" algn="l">
                        <a:spcBef>
                          <a:spcPts val="0"/>
                        </a:spcBef>
                        <a:spcAft>
                          <a:spcPts val="0"/>
                        </a:spcAft>
                        <a:buClr>
                          <a:schemeClr val="dk1"/>
                        </a:buClr>
                        <a:buSzPts val="1400"/>
                        <a:buFont typeface="Arial"/>
                        <a:buNone/>
                      </a:pPr>
                      <a:r>
                        <a:rPr lang="en-GB" sz="1400" u="none" cap="none" strike="noStrike"/>
                        <a:t>y</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800"/>
                        <a:buFont typeface="Arial"/>
                        <a:buNone/>
                      </a:pPr>
                      <a:r>
                        <a:rPr lang="en-GB" sz="800" u="none" cap="none" strike="noStrike"/>
                        <a:t>has the client subscribed a term deposit? (binary: "yes","no")</a:t>
                      </a:r>
                      <a:endParaRPr sz="8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age</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numeric</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job</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type of job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marital</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marital status</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education </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categorical: "unknown","secondary","primary","tertiary"</a:t>
                      </a:r>
                      <a:endParaRPr sz="700" u="none" cap="none" strike="noStrike"/>
                    </a:p>
                  </a:txBody>
                  <a:tcPr marT="34300" marB="34300" marR="68600" marL="68600"/>
                </a:tc>
              </a:tr>
              <a:tr h="264300">
                <a:tc>
                  <a:txBody>
                    <a:bodyPr/>
                    <a:lstStyle/>
                    <a:p>
                      <a:pPr indent="0" lvl="0" marL="0" marR="0" rtl="0" algn="l">
                        <a:spcBef>
                          <a:spcPts val="0"/>
                        </a:spcBef>
                        <a:spcAft>
                          <a:spcPts val="0"/>
                        </a:spcAft>
                        <a:buClr>
                          <a:schemeClr val="dk1"/>
                        </a:buClr>
                        <a:buSzPts val="700"/>
                        <a:buFont typeface="Arial"/>
                        <a:buNone/>
                      </a:pPr>
                      <a:r>
                        <a:rPr lang="en-GB" sz="700" u="none" cap="none" strike="noStrike"/>
                        <a:t>default</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has credit in default</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balance</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average yearly balance, in euros</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housing</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has housing loan</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loan</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has personal loan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contact</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contact communication type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day</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last contact day of the month</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month</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last contact month of year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duration</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 last contact duration, in seconds</a:t>
                      </a:r>
                      <a:endParaRPr sz="700" u="none" cap="none" strike="noStrike"/>
                    </a:p>
                  </a:txBody>
                  <a:tcPr marT="34300" marB="34300" marR="68600" marL="68600"/>
                </a:tc>
              </a:tr>
              <a:tr h="278125">
                <a:tc>
                  <a:txBody>
                    <a:bodyPr/>
                    <a:lstStyle/>
                    <a:p>
                      <a:pPr indent="0" lvl="0" marL="0" marR="0" rtl="0" algn="l">
                        <a:spcBef>
                          <a:spcPts val="0"/>
                        </a:spcBef>
                        <a:spcAft>
                          <a:spcPts val="0"/>
                        </a:spcAft>
                        <a:buClr>
                          <a:schemeClr val="dk1"/>
                        </a:buClr>
                        <a:buSzPts val="700"/>
                        <a:buFont typeface="Arial"/>
                        <a:buNone/>
                      </a:pPr>
                      <a:r>
                        <a:rPr lang="en-GB" sz="700" u="none" cap="none" strike="noStrike"/>
                        <a:t>campaign</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 number of contacts performed during this campaign and for this client </a:t>
                      </a:r>
                      <a:endParaRPr sz="700" u="none" cap="none" strike="noStrike"/>
                    </a:p>
                  </a:txBody>
                  <a:tcPr marT="34300" marB="34300" marR="68600" marL="68600"/>
                </a:tc>
              </a:tr>
              <a:tr h="278125">
                <a:tc>
                  <a:txBody>
                    <a:bodyPr/>
                    <a:lstStyle/>
                    <a:p>
                      <a:pPr indent="0" lvl="0" marL="0" marR="0" rtl="0" algn="l">
                        <a:spcBef>
                          <a:spcPts val="0"/>
                        </a:spcBef>
                        <a:spcAft>
                          <a:spcPts val="0"/>
                        </a:spcAft>
                        <a:buClr>
                          <a:schemeClr val="dk1"/>
                        </a:buClr>
                        <a:buSzPts val="700"/>
                        <a:buFont typeface="Arial"/>
                        <a:buNone/>
                      </a:pPr>
                      <a:r>
                        <a:rPr lang="en-GB" sz="700" u="none" cap="none" strike="noStrike"/>
                        <a:t>pdays</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number of days that passed by after the client was last contacted from a previous campaign </a:t>
                      </a:r>
                      <a:endParaRPr sz="700" u="none" cap="none" strike="noStrike"/>
                    </a:p>
                  </a:txBody>
                  <a:tcPr marT="34300" marB="34300" marR="68600" marL="68600"/>
                </a:tc>
              </a:tr>
              <a:tr h="278125">
                <a:tc>
                  <a:txBody>
                    <a:bodyPr/>
                    <a:lstStyle/>
                    <a:p>
                      <a:pPr indent="0" lvl="0" marL="0" marR="0" rtl="0" algn="l">
                        <a:spcBef>
                          <a:spcPts val="0"/>
                        </a:spcBef>
                        <a:spcAft>
                          <a:spcPts val="0"/>
                        </a:spcAft>
                        <a:buClr>
                          <a:schemeClr val="dk1"/>
                        </a:buClr>
                        <a:buSzPts val="700"/>
                        <a:buFont typeface="Arial"/>
                        <a:buNone/>
                      </a:pPr>
                      <a:r>
                        <a:rPr lang="en-GB" sz="700" u="none" cap="none" strike="noStrike"/>
                        <a:t>previous</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number of contacts performed before this campaign and for this client</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poutcome</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outcome of the previous marketing campaign </a:t>
                      </a:r>
                      <a:endParaRPr sz="700" u="none" cap="none" strike="noStrike"/>
                    </a:p>
                  </a:txBody>
                  <a:tcPr marT="34300" marB="34300" marR="68600" marL="686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2"/>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68" name="Google Shape;668;p52"/>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69" name="Google Shape;669;p52"/>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670" name="Google Shape;670;p52"/>
          <p:cNvSpPr txBox="1"/>
          <p:nvPr/>
        </p:nvSpPr>
        <p:spPr>
          <a:xfrm>
            <a:off x="3966652" y="1899005"/>
            <a:ext cx="2992415" cy="89916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2700"/>
              <a:buFont typeface="Arial"/>
              <a:buNone/>
            </a:pPr>
            <a:r>
              <a:rPr b="1" i="0" lang="en-GB" sz="2700" u="none" cap="none" strike="noStrike">
                <a:solidFill>
                  <a:srgbClr val="3F3F3F"/>
                </a:solidFill>
                <a:latin typeface="Arial"/>
                <a:ea typeface="Arial"/>
                <a:cs typeface="Arial"/>
                <a:sym typeface="Arial"/>
              </a:rPr>
              <a:t>Data Preprocessing</a:t>
            </a:r>
            <a:r>
              <a:rPr b="1" i="0" lang="en-GB" sz="2100" u="none" cap="none" strike="noStrike">
                <a:solidFill>
                  <a:srgbClr val="3F3F3F"/>
                </a:solidFill>
                <a:latin typeface="Arial"/>
                <a:ea typeface="Arial"/>
                <a:cs typeface="Arial"/>
                <a:sym typeface="Arial"/>
              </a:rPr>
              <a:t> </a:t>
            </a:r>
            <a:endParaRPr b="1" i="0" sz="2100" u="none" cap="none" strike="noStrike">
              <a:solidFill>
                <a:srgbClr val="3F3F3F"/>
              </a:solidFill>
              <a:latin typeface="Arial"/>
              <a:ea typeface="Arial"/>
              <a:cs typeface="Arial"/>
              <a:sym typeface="Arial"/>
            </a:endParaRPr>
          </a:p>
        </p:txBody>
      </p:sp>
      <p:sp>
        <p:nvSpPr>
          <p:cNvPr id="671" name="Google Shape;671;p52"/>
          <p:cNvSpPr txBox="1"/>
          <p:nvPr/>
        </p:nvSpPr>
        <p:spPr>
          <a:xfrm>
            <a:off x="3966652" y="2758477"/>
            <a:ext cx="3230376" cy="607695"/>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Data preprocessing is an important step in the data mining process. It refers to the cleaning, transforming, and integrating of data in order to make it ready for analysis. </a:t>
            </a:r>
            <a:endParaRPr sz="900">
              <a:solidFill>
                <a:srgbClr val="A5A5A5"/>
              </a:solidFill>
              <a:latin typeface="Arial"/>
              <a:ea typeface="Arial"/>
              <a:cs typeface="Arial"/>
              <a:sym typeface="Arial"/>
            </a:endParaRPr>
          </a:p>
        </p:txBody>
      </p:sp>
      <p:sp>
        <p:nvSpPr>
          <p:cNvPr id="672" name="Google Shape;672;p52"/>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01</a:t>
            </a:r>
            <a:endParaRPr sz="5400">
              <a:solidFill>
                <a:schemeClr val="lt1"/>
              </a:solidFill>
              <a:latin typeface="Arial"/>
              <a:ea typeface="Arial"/>
              <a:cs typeface="Arial"/>
              <a:sym typeface="Arial"/>
            </a:endParaRPr>
          </a:p>
        </p:txBody>
      </p:sp>
      <p:sp>
        <p:nvSpPr>
          <p:cNvPr id="673" name="Google Shape;673;p52"/>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1250"/>
                                        <p:tgtEl>
                                          <p:spTgt spid="66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par>
                                <p:cTn fill="hold" nodeType="withEffect" presetClass="entr" presetID="10" presetSubtype="0">
                                  <p:stCondLst>
                                    <p:cond delay="150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75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par>
                                <p:cTn fill="hold" nodeType="withEffect" presetClass="entr" presetID="10" presetSubtype="0">
                                  <p:stCondLst>
                                    <p:cond delay="25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3"/>
          <p:cNvSpPr/>
          <p:nvPr/>
        </p:nvSpPr>
        <p:spPr>
          <a:xfrm>
            <a:off x="3596370" y="1"/>
            <a:ext cx="5547551" cy="5143499"/>
          </a:xfrm>
          <a:custGeom>
            <a:rect b="b" l="l" r="r" t="t"/>
            <a:pathLst>
              <a:path extrusionOk="0" h="6857998" w="7396735">
                <a:moveTo>
                  <a:pt x="3723823" y="0"/>
                </a:moveTo>
                <a:lnTo>
                  <a:pt x="7391398" y="0"/>
                </a:lnTo>
                <a:cubicBezTo>
                  <a:pt x="7387886" y="1150526"/>
                  <a:pt x="7390938" y="2294489"/>
                  <a:pt x="7393990" y="3438453"/>
                </a:cubicBezTo>
                <a:lnTo>
                  <a:pt x="7396735" y="4692642"/>
                </a:lnTo>
                <a:lnTo>
                  <a:pt x="7396735" y="6650883"/>
                </a:lnTo>
                <a:lnTo>
                  <a:pt x="7396595" y="6857998"/>
                </a:lnTo>
                <a:lnTo>
                  <a:pt x="0" y="6857998"/>
                </a:lnTo>
                <a:close/>
              </a:path>
            </a:pathLst>
          </a:custGeom>
          <a:blipFill rotWithShape="1">
            <a:blip r:embed="rId3">
              <a:alphaModFix/>
            </a:blip>
            <a:stretch>
              <a:fillRect b="0" l="-3725" r="-3726"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79" name="Google Shape;679;p53"/>
          <p:cNvGrpSpPr/>
          <p:nvPr/>
        </p:nvGrpSpPr>
        <p:grpSpPr>
          <a:xfrm>
            <a:off x="464024" y="2029852"/>
            <a:ext cx="804674" cy="345281"/>
            <a:chOff x="530194" y="2633764"/>
            <a:chExt cx="1072898" cy="460375"/>
          </a:xfrm>
        </p:grpSpPr>
        <p:sp>
          <p:nvSpPr>
            <p:cNvPr id="680" name="Google Shape;680;p53"/>
            <p:cNvSpPr txBox="1"/>
            <p:nvPr/>
          </p:nvSpPr>
          <p:spPr>
            <a:xfrm>
              <a:off x="804897" y="2633764"/>
              <a:ext cx="798195" cy="4603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rgbClr val="3F3F3F"/>
                  </a:solidFill>
                  <a:latin typeface="Arial"/>
                  <a:ea typeface="Arial"/>
                  <a:cs typeface="Arial"/>
                  <a:sym typeface="Arial"/>
                </a:rPr>
                <a:t>DAY</a:t>
              </a:r>
              <a:endParaRPr b="1" sz="1800">
                <a:solidFill>
                  <a:srgbClr val="3F3F3F"/>
                </a:solidFill>
                <a:latin typeface="Arial"/>
                <a:ea typeface="Arial"/>
                <a:cs typeface="Arial"/>
                <a:sym typeface="Arial"/>
              </a:endParaRPr>
            </a:p>
          </p:txBody>
        </p:sp>
        <p:sp>
          <p:nvSpPr>
            <p:cNvPr id="681" name="Google Shape;681;p53"/>
            <p:cNvSpPr/>
            <p:nvPr/>
          </p:nvSpPr>
          <p:spPr>
            <a:xfrm>
              <a:off x="530194" y="2766843"/>
              <a:ext cx="195508" cy="195508"/>
            </a:xfrm>
            <a:prstGeom prst="plus">
              <a:avLst>
                <a:gd fmla="val 3698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82" name="Google Shape;682;p53"/>
          <p:cNvGrpSpPr/>
          <p:nvPr/>
        </p:nvGrpSpPr>
        <p:grpSpPr>
          <a:xfrm>
            <a:off x="464024" y="3220448"/>
            <a:ext cx="1179301" cy="345281"/>
            <a:chOff x="530194" y="4221225"/>
            <a:chExt cx="1572401" cy="460375"/>
          </a:xfrm>
        </p:grpSpPr>
        <p:sp>
          <p:nvSpPr>
            <p:cNvPr id="683" name="Google Shape;683;p53"/>
            <p:cNvSpPr txBox="1"/>
            <p:nvPr/>
          </p:nvSpPr>
          <p:spPr>
            <a:xfrm>
              <a:off x="802115" y="4221225"/>
              <a:ext cx="1300480" cy="4603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rgbClr val="3F3F3F"/>
                  </a:solidFill>
                  <a:latin typeface="Arial"/>
                  <a:ea typeface="Arial"/>
                  <a:cs typeface="Arial"/>
                  <a:sym typeface="Arial"/>
                </a:rPr>
                <a:t>MONTH</a:t>
              </a:r>
              <a:endParaRPr b="1" sz="1800">
                <a:solidFill>
                  <a:srgbClr val="3F3F3F"/>
                </a:solidFill>
                <a:latin typeface="Arial"/>
                <a:ea typeface="Arial"/>
                <a:cs typeface="Arial"/>
                <a:sym typeface="Arial"/>
              </a:endParaRPr>
            </a:p>
          </p:txBody>
        </p:sp>
        <p:sp>
          <p:nvSpPr>
            <p:cNvPr id="684" name="Google Shape;684;p53"/>
            <p:cNvSpPr/>
            <p:nvPr/>
          </p:nvSpPr>
          <p:spPr>
            <a:xfrm>
              <a:off x="530194" y="4360481"/>
              <a:ext cx="195508" cy="195508"/>
            </a:xfrm>
            <a:prstGeom prst="plus">
              <a:avLst>
                <a:gd fmla="val 3698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85" name="Google Shape;685;p53"/>
          <p:cNvSpPr/>
          <p:nvPr/>
        </p:nvSpPr>
        <p:spPr>
          <a:xfrm>
            <a:off x="3598665" y="553409"/>
            <a:ext cx="2771480" cy="2771480"/>
          </a:xfrm>
          <a:prstGeom prst="rect">
            <a:avLst/>
          </a:prstGeom>
          <a:noFill/>
          <a:ln cap="flat" cmpd="sng" w="635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6" name="Google Shape;686;p53"/>
          <p:cNvSpPr/>
          <p:nvPr/>
        </p:nvSpPr>
        <p:spPr>
          <a:xfrm>
            <a:off x="6962612" y="1168707"/>
            <a:ext cx="2181388" cy="3985648"/>
          </a:xfrm>
          <a:custGeom>
            <a:rect b="b" l="l" r="r" t="t"/>
            <a:pathLst>
              <a:path extrusionOk="0" h="3985648" w="2181388">
                <a:moveTo>
                  <a:pt x="0" y="3985648"/>
                </a:moveTo>
                <a:lnTo>
                  <a:pt x="2178453" y="0"/>
                </a:lnTo>
                <a:cubicBezTo>
                  <a:pt x="2179431" y="221845"/>
                  <a:pt x="2180410" y="28646"/>
                  <a:pt x="2181388" y="250491"/>
                </a:cubicBezTo>
                <a:lnTo>
                  <a:pt x="178089" y="3985648"/>
                </a:lnTo>
                <a:lnTo>
                  <a:pt x="0" y="3985648"/>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87" name="Google Shape;687;p53"/>
          <p:cNvGrpSpPr/>
          <p:nvPr/>
        </p:nvGrpSpPr>
        <p:grpSpPr>
          <a:xfrm flipH="1">
            <a:off x="5653040" y="2633369"/>
            <a:ext cx="534185" cy="500179"/>
            <a:chOff x="8532745" y="571782"/>
            <a:chExt cx="1931369" cy="1845590"/>
          </a:xfrm>
        </p:grpSpPr>
        <p:sp>
          <p:nvSpPr>
            <p:cNvPr id="688" name="Google Shape;688;p53"/>
            <p:cNvSpPr/>
            <p:nvPr/>
          </p:nvSpPr>
          <p:spPr>
            <a:xfrm>
              <a:off x="8532745" y="855272"/>
              <a:ext cx="1562100" cy="1562100"/>
            </a:xfrm>
            <a:prstGeom prst="rtTriangl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89" name="Google Shape;689;p53"/>
            <p:cNvSpPr/>
            <p:nvPr/>
          </p:nvSpPr>
          <p:spPr>
            <a:xfrm>
              <a:off x="8902013" y="571782"/>
              <a:ext cx="1562101" cy="1562101"/>
            </a:xfrm>
            <a:prstGeom prst="rtTriangl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90" name="Google Shape;690;p53"/>
          <p:cNvSpPr txBox="1"/>
          <p:nvPr/>
        </p:nvSpPr>
        <p:spPr>
          <a:xfrm>
            <a:off x="501967" y="750570"/>
            <a:ext cx="2773204" cy="23288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800"/>
              <a:buFont typeface="Arial"/>
              <a:buNone/>
            </a:pPr>
            <a:r>
              <a:rPr b="0" i="0" lang="en-GB" sz="1800" u="none" cap="none" strike="noStrike">
                <a:solidFill>
                  <a:srgbClr val="7F7F7F"/>
                </a:solidFill>
                <a:latin typeface="Arial"/>
                <a:ea typeface="Arial"/>
                <a:cs typeface="Arial"/>
                <a:sym typeface="Arial"/>
              </a:rPr>
              <a:t>DROPPED COLUMNS</a:t>
            </a:r>
            <a:endParaRPr b="0" i="0" sz="1800" u="none" cap="none" strike="noStrike">
              <a:solidFill>
                <a:srgbClr val="7F7F7F"/>
              </a:solidFill>
              <a:latin typeface="Arial"/>
              <a:ea typeface="Arial"/>
              <a:cs typeface="Arial"/>
              <a:sym typeface="Arial"/>
            </a:endParaRPr>
          </a:p>
        </p:txBody>
      </p:sp>
      <p:sp>
        <p:nvSpPr>
          <p:cNvPr id="691" name="Google Shape;691;p53"/>
          <p:cNvSpPr/>
          <p:nvPr/>
        </p:nvSpPr>
        <p:spPr>
          <a:xfrm>
            <a:off x="636271" y="2401632"/>
            <a:ext cx="2123431" cy="259556"/>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does not provide any significant data</a:t>
            </a:r>
            <a:endParaRPr sz="900">
              <a:solidFill>
                <a:srgbClr val="7F7F7F"/>
              </a:solidFill>
              <a:latin typeface="Arial"/>
              <a:ea typeface="Arial"/>
              <a:cs typeface="Arial"/>
              <a:sym typeface="Arial"/>
            </a:endParaRPr>
          </a:p>
        </p:txBody>
      </p:sp>
      <p:sp>
        <p:nvSpPr>
          <p:cNvPr id="692" name="Google Shape;692;p53"/>
          <p:cNvSpPr/>
          <p:nvPr/>
        </p:nvSpPr>
        <p:spPr>
          <a:xfrm>
            <a:off x="636271" y="3575406"/>
            <a:ext cx="2123431" cy="259556"/>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does not provide any significant data</a:t>
            </a:r>
            <a:endParaRPr sz="900">
              <a:solidFill>
                <a:srgbClr val="7F7F7F"/>
              </a:solidFill>
              <a:latin typeface="Arial"/>
              <a:ea typeface="Arial"/>
              <a:cs typeface="Arial"/>
              <a:sym typeface="Arial"/>
            </a:endParaRPr>
          </a:p>
        </p:txBody>
      </p:sp>
      <p:sp>
        <p:nvSpPr>
          <p:cNvPr id="693" name="Google Shape;693;p53"/>
          <p:cNvSpPr txBox="1"/>
          <p:nvPr/>
        </p:nvSpPr>
        <p:spPr>
          <a:xfrm>
            <a:off x="3850562" y="866741"/>
            <a:ext cx="1802477" cy="89916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2700">
                <a:solidFill>
                  <a:srgbClr val="3F3F3F"/>
                </a:solidFill>
                <a:latin typeface="Arial"/>
                <a:ea typeface="Arial"/>
                <a:cs typeface="Arial"/>
                <a:sym typeface="Arial"/>
              </a:rPr>
              <a:t>Missing values</a:t>
            </a:r>
            <a:endParaRPr i="1" sz="2700">
              <a:solidFill>
                <a:srgbClr val="3F3F3F"/>
              </a:solidFill>
              <a:latin typeface="Arial"/>
              <a:ea typeface="Arial"/>
              <a:cs typeface="Arial"/>
              <a:sym typeface="Arial"/>
            </a:endParaRPr>
          </a:p>
        </p:txBody>
      </p:sp>
      <p:sp>
        <p:nvSpPr>
          <p:cNvPr id="694" name="Google Shape;694;p53"/>
          <p:cNvSpPr txBox="1"/>
          <p:nvPr/>
        </p:nvSpPr>
        <p:spPr>
          <a:xfrm>
            <a:off x="4018598" y="2057400"/>
            <a:ext cx="1443038" cy="48387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no missing values observed</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691"/>
                                        </p:tgtEl>
                                        <p:attrNameLst>
                                          <p:attrName>style.visibility</p:attrName>
                                        </p:attrNameLst>
                                      </p:cBhvr>
                                      <p:to>
                                        <p:strVal val="visible"/>
                                      </p:to>
                                    </p:set>
                                    <p:anim calcmode="lin" valueType="num">
                                      <p:cBhvr additive="base">
                                        <p:cTn dur="250"/>
                                        <p:tgtEl>
                                          <p:spTgt spid="691"/>
                                        </p:tgtEl>
                                        <p:attrNameLst>
                                          <p:attrName>ppt_w</p:attrName>
                                        </p:attrNameLst>
                                      </p:cBhvr>
                                      <p:tavLst>
                                        <p:tav fmla="" tm="0">
                                          <p:val>
                                            <p:strVal val="0"/>
                                          </p:val>
                                        </p:tav>
                                        <p:tav fmla="" tm="100000">
                                          <p:val>
                                            <p:strVal val="#ppt_w"/>
                                          </p:val>
                                        </p:tav>
                                      </p:tavLst>
                                    </p:anim>
                                    <p:anim calcmode="lin" valueType="num">
                                      <p:cBhvr additive="base">
                                        <p:cTn dur="250"/>
                                        <p:tgtEl>
                                          <p:spTgt spid="691"/>
                                        </p:tgtEl>
                                        <p:attrNameLst>
                                          <p:attrName>ppt_h</p:attrName>
                                        </p:attrNameLst>
                                      </p:cBhvr>
                                      <p:tavLst>
                                        <p:tav fmla="" tm="0">
                                          <p:val>
                                            <p:strVal val="0"/>
                                          </p:val>
                                        </p:tav>
                                        <p:tav fmla="" tm="100000">
                                          <p:val>
                                            <p:strVal val="#ppt_h"/>
                                          </p:val>
                                        </p:tav>
                                      </p:tavLst>
                                    </p:anim>
                                  </p:childTnLst>
                                </p:cTn>
                              </p:par>
                            </p:childTnLst>
                          </p:cTn>
                        </p:par>
                        <p:par>
                          <p:cTn fill="hold">
                            <p:stCondLst>
                              <p:cond delay="1750"/>
                            </p:stCondLst>
                            <p:childTnLst>
                              <p:par>
                                <p:cTn fill="hold" nodeType="afterEffect" presetClass="entr" presetID="23" presetSubtype="16">
                                  <p:stCondLst>
                                    <p:cond delay="0"/>
                                  </p:stCondLst>
                                  <p:childTnLst>
                                    <p:set>
                                      <p:cBhvr>
                                        <p:cTn dur="1" fill="hold">
                                          <p:stCondLst>
                                            <p:cond delay="0"/>
                                          </p:stCondLst>
                                        </p:cTn>
                                        <p:tgtEl>
                                          <p:spTgt spid="692"/>
                                        </p:tgtEl>
                                        <p:attrNameLst>
                                          <p:attrName>style.visibility</p:attrName>
                                        </p:attrNameLst>
                                      </p:cBhvr>
                                      <p:to>
                                        <p:strVal val="visible"/>
                                      </p:to>
                                    </p:set>
                                    <p:anim calcmode="lin" valueType="num">
                                      <p:cBhvr additive="base">
                                        <p:cTn dur="250"/>
                                        <p:tgtEl>
                                          <p:spTgt spid="692"/>
                                        </p:tgtEl>
                                        <p:attrNameLst>
                                          <p:attrName>ppt_w</p:attrName>
                                        </p:attrNameLst>
                                      </p:cBhvr>
                                      <p:tavLst>
                                        <p:tav fmla="" tm="0">
                                          <p:val>
                                            <p:strVal val="0"/>
                                          </p:val>
                                        </p:tav>
                                        <p:tav fmla="" tm="100000">
                                          <p:val>
                                            <p:strVal val="#ppt_w"/>
                                          </p:val>
                                        </p:tav>
                                      </p:tavLst>
                                    </p:anim>
                                    <p:anim calcmode="lin" valueType="num">
                                      <p:cBhvr additive="base">
                                        <p:cTn dur="250"/>
                                        <p:tgtEl>
                                          <p:spTgt spid="69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27"/>
          <p:cNvGrpSpPr/>
          <p:nvPr/>
        </p:nvGrpSpPr>
        <p:grpSpPr>
          <a:xfrm>
            <a:off x="3237310" y="1640681"/>
            <a:ext cx="2669381" cy="2396729"/>
            <a:chOff x="4316413" y="1997075"/>
            <a:chExt cx="3559175" cy="3195638"/>
          </a:xfrm>
        </p:grpSpPr>
        <p:sp>
          <p:nvSpPr>
            <p:cNvPr id="171" name="Google Shape;171;p27"/>
            <p:cNvSpPr/>
            <p:nvPr/>
          </p:nvSpPr>
          <p:spPr>
            <a:xfrm>
              <a:off x="4316413" y="2982913"/>
              <a:ext cx="1401763" cy="908050"/>
            </a:xfrm>
            <a:custGeom>
              <a:rect b="b" l="l" r="r" t="t"/>
              <a:pathLst>
                <a:path extrusionOk="0" h="178" w="275">
                  <a:moveTo>
                    <a:pt x="244" y="58"/>
                  </a:moveTo>
                  <a:cubicBezTo>
                    <a:pt x="232" y="58"/>
                    <a:pt x="222" y="64"/>
                    <a:pt x="217" y="74"/>
                  </a:cubicBezTo>
                  <a:cubicBezTo>
                    <a:pt x="217" y="74"/>
                    <a:pt x="217" y="74"/>
                    <a:pt x="217" y="74"/>
                  </a:cubicBezTo>
                  <a:cubicBezTo>
                    <a:pt x="214" y="80"/>
                    <a:pt x="207" y="84"/>
                    <a:pt x="200" y="84"/>
                  </a:cubicBezTo>
                  <a:cubicBezTo>
                    <a:pt x="193" y="84"/>
                    <a:pt x="193" y="84"/>
                    <a:pt x="193" y="84"/>
                  </a:cubicBezTo>
                  <a:cubicBezTo>
                    <a:pt x="193" y="84"/>
                    <a:pt x="193" y="84"/>
                    <a:pt x="193" y="84"/>
                  </a:cubicBezTo>
                  <a:cubicBezTo>
                    <a:pt x="185" y="83"/>
                    <a:pt x="177" y="77"/>
                    <a:pt x="175" y="69"/>
                  </a:cubicBezTo>
                  <a:cubicBezTo>
                    <a:pt x="175" y="69"/>
                    <a:pt x="175" y="69"/>
                    <a:pt x="175" y="69"/>
                  </a:cubicBezTo>
                  <a:cubicBezTo>
                    <a:pt x="166" y="29"/>
                    <a:pt x="131" y="0"/>
                    <a:pt x="89" y="0"/>
                  </a:cubicBezTo>
                  <a:cubicBezTo>
                    <a:pt x="39" y="0"/>
                    <a:pt x="0" y="40"/>
                    <a:pt x="0" y="89"/>
                  </a:cubicBezTo>
                  <a:cubicBezTo>
                    <a:pt x="0" y="139"/>
                    <a:pt x="40" y="178"/>
                    <a:pt x="89" y="178"/>
                  </a:cubicBezTo>
                  <a:cubicBezTo>
                    <a:pt x="131" y="178"/>
                    <a:pt x="166" y="149"/>
                    <a:pt x="175" y="110"/>
                  </a:cubicBezTo>
                  <a:cubicBezTo>
                    <a:pt x="176" y="110"/>
                    <a:pt x="176" y="110"/>
                    <a:pt x="176" y="110"/>
                  </a:cubicBezTo>
                  <a:cubicBezTo>
                    <a:pt x="177" y="101"/>
                    <a:pt x="185" y="95"/>
                    <a:pt x="193" y="95"/>
                  </a:cubicBezTo>
                  <a:cubicBezTo>
                    <a:pt x="193" y="95"/>
                    <a:pt x="193" y="95"/>
                    <a:pt x="193" y="95"/>
                  </a:cubicBezTo>
                  <a:cubicBezTo>
                    <a:pt x="200" y="95"/>
                    <a:pt x="200" y="95"/>
                    <a:pt x="200" y="95"/>
                  </a:cubicBezTo>
                  <a:cubicBezTo>
                    <a:pt x="200" y="95"/>
                    <a:pt x="200" y="95"/>
                    <a:pt x="200" y="95"/>
                  </a:cubicBezTo>
                  <a:cubicBezTo>
                    <a:pt x="207" y="95"/>
                    <a:pt x="214" y="99"/>
                    <a:pt x="217" y="104"/>
                  </a:cubicBezTo>
                  <a:cubicBezTo>
                    <a:pt x="217" y="104"/>
                    <a:pt x="217" y="104"/>
                    <a:pt x="217" y="104"/>
                  </a:cubicBezTo>
                  <a:cubicBezTo>
                    <a:pt x="222" y="114"/>
                    <a:pt x="232" y="121"/>
                    <a:pt x="244" y="121"/>
                  </a:cubicBezTo>
                  <a:cubicBezTo>
                    <a:pt x="261" y="121"/>
                    <a:pt x="275" y="106"/>
                    <a:pt x="275" y="89"/>
                  </a:cubicBezTo>
                  <a:cubicBezTo>
                    <a:pt x="275" y="72"/>
                    <a:pt x="261" y="58"/>
                    <a:pt x="244" y="58"/>
                  </a:cubicBezTo>
                  <a:close/>
                  <a:moveTo>
                    <a:pt x="89" y="158"/>
                  </a:moveTo>
                  <a:cubicBezTo>
                    <a:pt x="51" y="158"/>
                    <a:pt x="20" y="127"/>
                    <a:pt x="20" y="89"/>
                  </a:cubicBezTo>
                  <a:cubicBezTo>
                    <a:pt x="20" y="51"/>
                    <a:pt x="51" y="21"/>
                    <a:pt x="89" y="21"/>
                  </a:cubicBezTo>
                  <a:cubicBezTo>
                    <a:pt x="127" y="21"/>
                    <a:pt x="157" y="51"/>
                    <a:pt x="157" y="89"/>
                  </a:cubicBezTo>
                  <a:cubicBezTo>
                    <a:pt x="157" y="127"/>
                    <a:pt x="127" y="158"/>
                    <a:pt x="89" y="15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2" name="Google Shape;172;p27"/>
            <p:cNvSpPr/>
            <p:nvPr/>
          </p:nvSpPr>
          <p:spPr>
            <a:xfrm>
              <a:off x="6467475" y="2982913"/>
              <a:ext cx="1408113" cy="908050"/>
            </a:xfrm>
            <a:custGeom>
              <a:rect b="b" l="l" r="r" t="t"/>
              <a:pathLst>
                <a:path extrusionOk="0" h="178" w="276">
                  <a:moveTo>
                    <a:pt x="187" y="0"/>
                  </a:moveTo>
                  <a:cubicBezTo>
                    <a:pt x="144" y="0"/>
                    <a:pt x="109" y="29"/>
                    <a:pt x="100" y="69"/>
                  </a:cubicBezTo>
                  <a:cubicBezTo>
                    <a:pt x="100" y="69"/>
                    <a:pt x="100" y="69"/>
                    <a:pt x="100" y="69"/>
                  </a:cubicBezTo>
                  <a:cubicBezTo>
                    <a:pt x="98" y="77"/>
                    <a:pt x="91" y="83"/>
                    <a:pt x="82" y="84"/>
                  </a:cubicBezTo>
                  <a:cubicBezTo>
                    <a:pt x="82" y="84"/>
                    <a:pt x="82" y="84"/>
                    <a:pt x="82" y="84"/>
                  </a:cubicBezTo>
                  <a:cubicBezTo>
                    <a:pt x="75" y="84"/>
                    <a:pt x="75" y="84"/>
                    <a:pt x="75" y="84"/>
                  </a:cubicBezTo>
                  <a:cubicBezTo>
                    <a:pt x="75" y="84"/>
                    <a:pt x="75" y="84"/>
                    <a:pt x="75" y="84"/>
                  </a:cubicBezTo>
                  <a:cubicBezTo>
                    <a:pt x="68" y="84"/>
                    <a:pt x="62" y="80"/>
                    <a:pt x="59" y="74"/>
                  </a:cubicBezTo>
                  <a:cubicBezTo>
                    <a:pt x="53" y="64"/>
                    <a:pt x="43" y="58"/>
                    <a:pt x="31" y="58"/>
                  </a:cubicBezTo>
                  <a:cubicBezTo>
                    <a:pt x="14" y="58"/>
                    <a:pt x="0" y="72"/>
                    <a:pt x="0" y="89"/>
                  </a:cubicBezTo>
                  <a:cubicBezTo>
                    <a:pt x="0" y="106"/>
                    <a:pt x="14" y="120"/>
                    <a:pt x="31" y="120"/>
                  </a:cubicBezTo>
                  <a:cubicBezTo>
                    <a:pt x="43" y="120"/>
                    <a:pt x="53" y="114"/>
                    <a:pt x="58" y="104"/>
                  </a:cubicBezTo>
                  <a:cubicBezTo>
                    <a:pt x="62" y="98"/>
                    <a:pt x="68" y="94"/>
                    <a:pt x="75" y="94"/>
                  </a:cubicBezTo>
                  <a:cubicBezTo>
                    <a:pt x="82" y="94"/>
                    <a:pt x="82" y="94"/>
                    <a:pt x="82" y="94"/>
                  </a:cubicBezTo>
                  <a:cubicBezTo>
                    <a:pt x="82" y="94"/>
                    <a:pt x="82" y="94"/>
                    <a:pt x="82" y="94"/>
                  </a:cubicBezTo>
                  <a:cubicBezTo>
                    <a:pt x="91" y="95"/>
                    <a:pt x="98" y="101"/>
                    <a:pt x="100" y="109"/>
                  </a:cubicBezTo>
                  <a:cubicBezTo>
                    <a:pt x="100" y="109"/>
                    <a:pt x="100" y="109"/>
                    <a:pt x="100" y="109"/>
                  </a:cubicBezTo>
                  <a:cubicBezTo>
                    <a:pt x="109" y="149"/>
                    <a:pt x="144" y="178"/>
                    <a:pt x="187" y="178"/>
                  </a:cubicBezTo>
                  <a:cubicBezTo>
                    <a:pt x="236" y="178"/>
                    <a:pt x="276" y="138"/>
                    <a:pt x="276" y="89"/>
                  </a:cubicBezTo>
                  <a:cubicBezTo>
                    <a:pt x="276" y="40"/>
                    <a:pt x="236" y="0"/>
                    <a:pt x="187" y="0"/>
                  </a:cubicBezTo>
                  <a:close/>
                  <a:moveTo>
                    <a:pt x="187" y="157"/>
                  </a:moveTo>
                  <a:cubicBezTo>
                    <a:pt x="149" y="158"/>
                    <a:pt x="118" y="127"/>
                    <a:pt x="118" y="89"/>
                  </a:cubicBezTo>
                  <a:cubicBezTo>
                    <a:pt x="118" y="89"/>
                    <a:pt x="118" y="89"/>
                    <a:pt x="118" y="89"/>
                  </a:cubicBezTo>
                  <a:cubicBezTo>
                    <a:pt x="118" y="51"/>
                    <a:pt x="149" y="21"/>
                    <a:pt x="187" y="20"/>
                  </a:cubicBezTo>
                  <a:cubicBezTo>
                    <a:pt x="224" y="20"/>
                    <a:pt x="255" y="51"/>
                    <a:pt x="255" y="89"/>
                  </a:cubicBezTo>
                  <a:cubicBezTo>
                    <a:pt x="255" y="127"/>
                    <a:pt x="224" y="157"/>
                    <a:pt x="187" y="15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p27"/>
            <p:cNvSpPr/>
            <p:nvPr/>
          </p:nvSpPr>
          <p:spPr>
            <a:xfrm>
              <a:off x="6294438" y="1997075"/>
              <a:ext cx="1235075" cy="1239838"/>
            </a:xfrm>
            <a:custGeom>
              <a:rect b="b" l="l" r="r" t="t"/>
              <a:pathLst>
                <a:path extrusionOk="0" h="243" w="242">
                  <a:moveTo>
                    <a:pt x="207" y="35"/>
                  </a:moveTo>
                  <a:cubicBezTo>
                    <a:pt x="172" y="0"/>
                    <a:pt x="116" y="0"/>
                    <a:pt x="81" y="35"/>
                  </a:cubicBezTo>
                  <a:cubicBezTo>
                    <a:pt x="51" y="65"/>
                    <a:pt x="47" y="111"/>
                    <a:pt x="69" y="145"/>
                  </a:cubicBezTo>
                  <a:cubicBezTo>
                    <a:pt x="69" y="145"/>
                    <a:pt x="69" y="145"/>
                    <a:pt x="69" y="145"/>
                  </a:cubicBezTo>
                  <a:cubicBezTo>
                    <a:pt x="73" y="152"/>
                    <a:pt x="72" y="162"/>
                    <a:pt x="67" y="168"/>
                  </a:cubicBezTo>
                  <a:cubicBezTo>
                    <a:pt x="67" y="168"/>
                    <a:pt x="67" y="168"/>
                    <a:pt x="67" y="168"/>
                  </a:cubicBezTo>
                  <a:cubicBezTo>
                    <a:pt x="62" y="173"/>
                    <a:pt x="62" y="173"/>
                    <a:pt x="62" y="173"/>
                  </a:cubicBezTo>
                  <a:cubicBezTo>
                    <a:pt x="57" y="178"/>
                    <a:pt x="50" y="180"/>
                    <a:pt x="43" y="178"/>
                  </a:cubicBezTo>
                  <a:cubicBezTo>
                    <a:pt x="33" y="175"/>
                    <a:pt x="21" y="178"/>
                    <a:pt x="12" y="186"/>
                  </a:cubicBezTo>
                  <a:cubicBezTo>
                    <a:pt x="0" y="198"/>
                    <a:pt x="0" y="218"/>
                    <a:pt x="12" y="230"/>
                  </a:cubicBezTo>
                  <a:cubicBezTo>
                    <a:pt x="25" y="243"/>
                    <a:pt x="44" y="243"/>
                    <a:pt x="57" y="230"/>
                  </a:cubicBezTo>
                  <a:cubicBezTo>
                    <a:pt x="65" y="222"/>
                    <a:pt x="68" y="210"/>
                    <a:pt x="65" y="200"/>
                  </a:cubicBezTo>
                  <a:cubicBezTo>
                    <a:pt x="63" y="193"/>
                    <a:pt x="64" y="186"/>
                    <a:pt x="69" y="181"/>
                  </a:cubicBezTo>
                  <a:cubicBezTo>
                    <a:pt x="69" y="181"/>
                    <a:pt x="69" y="181"/>
                    <a:pt x="69" y="181"/>
                  </a:cubicBezTo>
                  <a:cubicBezTo>
                    <a:pt x="74" y="176"/>
                    <a:pt x="74" y="176"/>
                    <a:pt x="74" y="176"/>
                  </a:cubicBezTo>
                  <a:cubicBezTo>
                    <a:pt x="74" y="176"/>
                    <a:pt x="74" y="176"/>
                    <a:pt x="74" y="176"/>
                  </a:cubicBezTo>
                  <a:cubicBezTo>
                    <a:pt x="81" y="170"/>
                    <a:pt x="90" y="169"/>
                    <a:pt x="97" y="174"/>
                  </a:cubicBezTo>
                  <a:cubicBezTo>
                    <a:pt x="98" y="174"/>
                    <a:pt x="98" y="174"/>
                    <a:pt x="98" y="174"/>
                  </a:cubicBezTo>
                  <a:cubicBezTo>
                    <a:pt x="132" y="195"/>
                    <a:pt x="178" y="191"/>
                    <a:pt x="207" y="161"/>
                  </a:cubicBezTo>
                  <a:cubicBezTo>
                    <a:pt x="242" y="126"/>
                    <a:pt x="242" y="70"/>
                    <a:pt x="207" y="35"/>
                  </a:cubicBezTo>
                  <a:close/>
                  <a:moveTo>
                    <a:pt x="193" y="147"/>
                  </a:moveTo>
                  <a:cubicBezTo>
                    <a:pt x="166" y="173"/>
                    <a:pt x="123" y="173"/>
                    <a:pt x="96" y="147"/>
                  </a:cubicBezTo>
                  <a:cubicBezTo>
                    <a:pt x="96" y="147"/>
                    <a:pt x="96" y="147"/>
                    <a:pt x="96" y="147"/>
                  </a:cubicBezTo>
                  <a:cubicBezTo>
                    <a:pt x="69" y="120"/>
                    <a:pt x="69" y="77"/>
                    <a:pt x="96" y="50"/>
                  </a:cubicBezTo>
                  <a:cubicBezTo>
                    <a:pt x="123" y="23"/>
                    <a:pt x="166" y="23"/>
                    <a:pt x="193" y="50"/>
                  </a:cubicBezTo>
                  <a:cubicBezTo>
                    <a:pt x="220" y="76"/>
                    <a:pt x="220" y="120"/>
                    <a:pt x="193"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p27"/>
            <p:cNvSpPr/>
            <p:nvPr/>
          </p:nvSpPr>
          <p:spPr>
            <a:xfrm>
              <a:off x="4657725" y="2001838"/>
              <a:ext cx="1233488" cy="1235075"/>
            </a:xfrm>
            <a:custGeom>
              <a:rect b="b" l="l" r="r" t="t"/>
              <a:pathLst>
                <a:path extrusionOk="0" h="242" w="242">
                  <a:moveTo>
                    <a:pt x="230" y="185"/>
                  </a:moveTo>
                  <a:cubicBezTo>
                    <a:pt x="222" y="177"/>
                    <a:pt x="210" y="174"/>
                    <a:pt x="199" y="177"/>
                  </a:cubicBezTo>
                  <a:cubicBezTo>
                    <a:pt x="193" y="179"/>
                    <a:pt x="185" y="177"/>
                    <a:pt x="180" y="172"/>
                  </a:cubicBezTo>
                  <a:cubicBezTo>
                    <a:pt x="176" y="168"/>
                    <a:pt x="176" y="168"/>
                    <a:pt x="176" y="168"/>
                  </a:cubicBezTo>
                  <a:cubicBezTo>
                    <a:pt x="176" y="167"/>
                    <a:pt x="176" y="167"/>
                    <a:pt x="176" y="167"/>
                  </a:cubicBezTo>
                  <a:cubicBezTo>
                    <a:pt x="170" y="161"/>
                    <a:pt x="169" y="152"/>
                    <a:pt x="174" y="144"/>
                  </a:cubicBezTo>
                  <a:cubicBezTo>
                    <a:pt x="173" y="144"/>
                    <a:pt x="173" y="144"/>
                    <a:pt x="173" y="144"/>
                  </a:cubicBezTo>
                  <a:cubicBezTo>
                    <a:pt x="195" y="110"/>
                    <a:pt x="191" y="64"/>
                    <a:pt x="161" y="34"/>
                  </a:cubicBezTo>
                  <a:cubicBezTo>
                    <a:pt x="126" y="0"/>
                    <a:pt x="69" y="0"/>
                    <a:pt x="35" y="34"/>
                  </a:cubicBezTo>
                  <a:cubicBezTo>
                    <a:pt x="0" y="69"/>
                    <a:pt x="0" y="126"/>
                    <a:pt x="35" y="160"/>
                  </a:cubicBezTo>
                  <a:cubicBezTo>
                    <a:pt x="65" y="190"/>
                    <a:pt x="110" y="194"/>
                    <a:pt x="145" y="173"/>
                  </a:cubicBezTo>
                  <a:cubicBezTo>
                    <a:pt x="145" y="173"/>
                    <a:pt x="145" y="173"/>
                    <a:pt x="145" y="173"/>
                  </a:cubicBezTo>
                  <a:cubicBezTo>
                    <a:pt x="152" y="169"/>
                    <a:pt x="161" y="169"/>
                    <a:pt x="168" y="175"/>
                  </a:cubicBezTo>
                  <a:cubicBezTo>
                    <a:pt x="168" y="175"/>
                    <a:pt x="168" y="175"/>
                    <a:pt x="168" y="175"/>
                  </a:cubicBezTo>
                  <a:cubicBezTo>
                    <a:pt x="173" y="180"/>
                    <a:pt x="173" y="180"/>
                    <a:pt x="173" y="180"/>
                  </a:cubicBezTo>
                  <a:cubicBezTo>
                    <a:pt x="178" y="185"/>
                    <a:pt x="179" y="192"/>
                    <a:pt x="178" y="199"/>
                  </a:cubicBezTo>
                  <a:cubicBezTo>
                    <a:pt x="175" y="209"/>
                    <a:pt x="177" y="221"/>
                    <a:pt x="186" y="229"/>
                  </a:cubicBezTo>
                  <a:cubicBezTo>
                    <a:pt x="198" y="242"/>
                    <a:pt x="218" y="242"/>
                    <a:pt x="230" y="229"/>
                  </a:cubicBezTo>
                  <a:cubicBezTo>
                    <a:pt x="242" y="217"/>
                    <a:pt x="242" y="197"/>
                    <a:pt x="230" y="185"/>
                  </a:cubicBezTo>
                  <a:close/>
                  <a:moveTo>
                    <a:pt x="146" y="146"/>
                  </a:moveTo>
                  <a:cubicBezTo>
                    <a:pt x="119" y="173"/>
                    <a:pt x="76" y="173"/>
                    <a:pt x="49" y="146"/>
                  </a:cubicBezTo>
                  <a:cubicBezTo>
                    <a:pt x="23" y="119"/>
                    <a:pt x="23" y="76"/>
                    <a:pt x="49" y="49"/>
                  </a:cubicBezTo>
                  <a:cubicBezTo>
                    <a:pt x="76" y="22"/>
                    <a:pt x="119" y="22"/>
                    <a:pt x="146" y="49"/>
                  </a:cubicBezTo>
                  <a:cubicBezTo>
                    <a:pt x="173" y="76"/>
                    <a:pt x="173" y="119"/>
                    <a:pt x="146" y="1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5" name="Google Shape;175;p27"/>
            <p:cNvSpPr/>
            <p:nvPr/>
          </p:nvSpPr>
          <p:spPr>
            <a:xfrm>
              <a:off x="5453063" y="3171825"/>
              <a:ext cx="1285875" cy="2020888"/>
            </a:xfrm>
            <a:custGeom>
              <a:rect b="b" l="l" r="r" t="t"/>
              <a:pathLst>
                <a:path extrusionOk="0" h="396" w="252">
                  <a:moveTo>
                    <a:pt x="131" y="144"/>
                  </a:moveTo>
                  <a:cubicBezTo>
                    <a:pt x="131" y="109"/>
                    <a:pt x="131" y="109"/>
                    <a:pt x="131" y="109"/>
                  </a:cubicBezTo>
                  <a:cubicBezTo>
                    <a:pt x="158" y="106"/>
                    <a:pt x="180" y="83"/>
                    <a:pt x="180" y="55"/>
                  </a:cubicBezTo>
                  <a:cubicBezTo>
                    <a:pt x="180" y="25"/>
                    <a:pt x="156" y="0"/>
                    <a:pt x="126" y="0"/>
                  </a:cubicBezTo>
                  <a:cubicBezTo>
                    <a:pt x="96" y="0"/>
                    <a:pt x="71" y="25"/>
                    <a:pt x="71" y="55"/>
                  </a:cubicBezTo>
                  <a:cubicBezTo>
                    <a:pt x="71" y="83"/>
                    <a:pt x="93" y="106"/>
                    <a:pt x="121" y="109"/>
                  </a:cubicBezTo>
                  <a:cubicBezTo>
                    <a:pt x="121" y="144"/>
                    <a:pt x="121" y="144"/>
                    <a:pt x="121" y="144"/>
                  </a:cubicBezTo>
                  <a:cubicBezTo>
                    <a:pt x="53" y="147"/>
                    <a:pt x="0" y="202"/>
                    <a:pt x="0" y="270"/>
                  </a:cubicBezTo>
                  <a:cubicBezTo>
                    <a:pt x="0" y="339"/>
                    <a:pt x="56" y="396"/>
                    <a:pt x="126" y="396"/>
                  </a:cubicBezTo>
                  <a:cubicBezTo>
                    <a:pt x="195" y="396"/>
                    <a:pt x="252" y="339"/>
                    <a:pt x="252" y="270"/>
                  </a:cubicBezTo>
                  <a:cubicBezTo>
                    <a:pt x="252" y="202"/>
                    <a:pt x="198" y="147"/>
                    <a:pt x="131" y="144"/>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6" name="Google Shape;176;p27"/>
            <p:cNvSpPr/>
            <p:nvPr/>
          </p:nvSpPr>
          <p:spPr>
            <a:xfrm>
              <a:off x="5743575" y="4283075"/>
              <a:ext cx="698500" cy="536575"/>
            </a:xfrm>
            <a:custGeom>
              <a:rect b="b" l="l" r="r" t="t"/>
              <a:pathLst>
                <a:path extrusionOk="0" h="105" w="137">
                  <a:moveTo>
                    <a:pt x="137" y="13"/>
                  </a:moveTo>
                  <a:cubicBezTo>
                    <a:pt x="137" y="56"/>
                    <a:pt x="137" y="56"/>
                    <a:pt x="137" y="56"/>
                  </a:cubicBezTo>
                  <a:cubicBezTo>
                    <a:pt x="137" y="56"/>
                    <a:pt x="128" y="58"/>
                    <a:pt x="126" y="58"/>
                  </a:cubicBezTo>
                  <a:cubicBezTo>
                    <a:pt x="124" y="59"/>
                    <a:pt x="119" y="61"/>
                    <a:pt x="115" y="57"/>
                  </a:cubicBezTo>
                  <a:cubicBezTo>
                    <a:pt x="108" y="50"/>
                    <a:pt x="86" y="27"/>
                    <a:pt x="86" y="27"/>
                  </a:cubicBezTo>
                  <a:cubicBezTo>
                    <a:pt x="86" y="27"/>
                    <a:pt x="82" y="23"/>
                    <a:pt x="75" y="26"/>
                  </a:cubicBezTo>
                  <a:cubicBezTo>
                    <a:pt x="70" y="29"/>
                    <a:pt x="61" y="34"/>
                    <a:pt x="57" y="36"/>
                  </a:cubicBezTo>
                  <a:cubicBezTo>
                    <a:pt x="56" y="37"/>
                    <a:pt x="55" y="37"/>
                    <a:pt x="53" y="37"/>
                  </a:cubicBezTo>
                  <a:cubicBezTo>
                    <a:pt x="49" y="37"/>
                    <a:pt x="45" y="34"/>
                    <a:pt x="45" y="29"/>
                  </a:cubicBezTo>
                  <a:cubicBezTo>
                    <a:pt x="45" y="26"/>
                    <a:pt x="47" y="23"/>
                    <a:pt x="50" y="21"/>
                  </a:cubicBezTo>
                  <a:cubicBezTo>
                    <a:pt x="59" y="16"/>
                    <a:pt x="76" y="6"/>
                    <a:pt x="83" y="2"/>
                  </a:cubicBezTo>
                  <a:cubicBezTo>
                    <a:pt x="87" y="0"/>
                    <a:pt x="90" y="0"/>
                    <a:pt x="96" y="5"/>
                  </a:cubicBezTo>
                  <a:cubicBezTo>
                    <a:pt x="103" y="11"/>
                    <a:pt x="110" y="17"/>
                    <a:pt x="110" y="17"/>
                  </a:cubicBezTo>
                  <a:cubicBezTo>
                    <a:pt x="110" y="17"/>
                    <a:pt x="113" y="19"/>
                    <a:pt x="116" y="18"/>
                  </a:cubicBezTo>
                  <a:cubicBezTo>
                    <a:pt x="121" y="18"/>
                    <a:pt x="137" y="13"/>
                    <a:pt x="137" y="13"/>
                  </a:cubicBezTo>
                  <a:close/>
                  <a:moveTo>
                    <a:pt x="47" y="86"/>
                  </a:moveTo>
                  <a:cubicBezTo>
                    <a:pt x="48" y="83"/>
                    <a:pt x="47" y="80"/>
                    <a:pt x="45" y="78"/>
                  </a:cubicBezTo>
                  <a:cubicBezTo>
                    <a:pt x="43" y="76"/>
                    <a:pt x="41" y="75"/>
                    <a:pt x="38" y="76"/>
                  </a:cubicBezTo>
                  <a:cubicBezTo>
                    <a:pt x="39" y="73"/>
                    <a:pt x="38" y="70"/>
                    <a:pt x="36" y="68"/>
                  </a:cubicBezTo>
                  <a:cubicBezTo>
                    <a:pt x="34" y="66"/>
                    <a:pt x="32" y="66"/>
                    <a:pt x="29" y="66"/>
                  </a:cubicBezTo>
                  <a:cubicBezTo>
                    <a:pt x="30" y="64"/>
                    <a:pt x="29" y="61"/>
                    <a:pt x="28" y="59"/>
                  </a:cubicBezTo>
                  <a:cubicBezTo>
                    <a:pt x="25" y="56"/>
                    <a:pt x="19" y="56"/>
                    <a:pt x="16" y="59"/>
                  </a:cubicBezTo>
                  <a:cubicBezTo>
                    <a:pt x="13" y="62"/>
                    <a:pt x="10" y="68"/>
                    <a:pt x="13" y="72"/>
                  </a:cubicBezTo>
                  <a:cubicBezTo>
                    <a:pt x="16" y="76"/>
                    <a:pt x="20" y="73"/>
                    <a:pt x="23" y="73"/>
                  </a:cubicBezTo>
                  <a:cubicBezTo>
                    <a:pt x="22" y="75"/>
                    <a:pt x="20" y="78"/>
                    <a:pt x="22" y="82"/>
                  </a:cubicBezTo>
                  <a:cubicBezTo>
                    <a:pt x="25" y="85"/>
                    <a:pt x="29" y="83"/>
                    <a:pt x="31" y="82"/>
                  </a:cubicBezTo>
                  <a:cubicBezTo>
                    <a:pt x="31" y="85"/>
                    <a:pt x="29" y="88"/>
                    <a:pt x="31" y="91"/>
                  </a:cubicBezTo>
                  <a:cubicBezTo>
                    <a:pt x="34" y="94"/>
                    <a:pt x="38" y="93"/>
                    <a:pt x="41" y="92"/>
                  </a:cubicBezTo>
                  <a:cubicBezTo>
                    <a:pt x="40" y="95"/>
                    <a:pt x="38" y="98"/>
                    <a:pt x="41" y="101"/>
                  </a:cubicBezTo>
                  <a:cubicBezTo>
                    <a:pt x="44" y="105"/>
                    <a:pt x="50" y="103"/>
                    <a:pt x="54" y="100"/>
                  </a:cubicBezTo>
                  <a:cubicBezTo>
                    <a:pt x="57" y="97"/>
                    <a:pt x="58" y="91"/>
                    <a:pt x="55" y="88"/>
                  </a:cubicBezTo>
                  <a:cubicBezTo>
                    <a:pt x="53" y="86"/>
                    <a:pt x="49" y="85"/>
                    <a:pt x="47" y="86"/>
                  </a:cubicBezTo>
                  <a:close/>
                  <a:moveTo>
                    <a:pt x="108" y="64"/>
                  </a:moveTo>
                  <a:cubicBezTo>
                    <a:pt x="84" y="39"/>
                    <a:pt x="96" y="50"/>
                    <a:pt x="82" y="37"/>
                  </a:cubicBezTo>
                  <a:cubicBezTo>
                    <a:pt x="82" y="37"/>
                    <a:pt x="78" y="33"/>
                    <a:pt x="73" y="35"/>
                  </a:cubicBezTo>
                  <a:cubicBezTo>
                    <a:pt x="69" y="37"/>
                    <a:pt x="65" y="39"/>
                    <a:pt x="61" y="41"/>
                  </a:cubicBezTo>
                  <a:cubicBezTo>
                    <a:pt x="57" y="43"/>
                    <a:pt x="54" y="43"/>
                    <a:pt x="53" y="43"/>
                  </a:cubicBezTo>
                  <a:cubicBezTo>
                    <a:pt x="46" y="43"/>
                    <a:pt x="40" y="37"/>
                    <a:pt x="40" y="29"/>
                  </a:cubicBezTo>
                  <a:cubicBezTo>
                    <a:pt x="40" y="24"/>
                    <a:pt x="42" y="20"/>
                    <a:pt x="46" y="17"/>
                  </a:cubicBezTo>
                  <a:cubicBezTo>
                    <a:pt x="51" y="13"/>
                    <a:pt x="64" y="6"/>
                    <a:pt x="64" y="6"/>
                  </a:cubicBezTo>
                  <a:cubicBezTo>
                    <a:pt x="64" y="6"/>
                    <a:pt x="60" y="1"/>
                    <a:pt x="52" y="1"/>
                  </a:cubicBezTo>
                  <a:cubicBezTo>
                    <a:pt x="43" y="1"/>
                    <a:pt x="26" y="13"/>
                    <a:pt x="26" y="13"/>
                  </a:cubicBezTo>
                  <a:cubicBezTo>
                    <a:pt x="26" y="13"/>
                    <a:pt x="21" y="17"/>
                    <a:pt x="14" y="14"/>
                  </a:cubicBezTo>
                  <a:cubicBezTo>
                    <a:pt x="0" y="9"/>
                    <a:pt x="0" y="9"/>
                    <a:pt x="0" y="9"/>
                  </a:cubicBezTo>
                  <a:cubicBezTo>
                    <a:pt x="0" y="58"/>
                    <a:pt x="0" y="58"/>
                    <a:pt x="0" y="58"/>
                  </a:cubicBezTo>
                  <a:cubicBezTo>
                    <a:pt x="0" y="58"/>
                    <a:pt x="4" y="59"/>
                    <a:pt x="8" y="60"/>
                  </a:cubicBezTo>
                  <a:cubicBezTo>
                    <a:pt x="8" y="58"/>
                    <a:pt x="10" y="56"/>
                    <a:pt x="11" y="54"/>
                  </a:cubicBezTo>
                  <a:cubicBezTo>
                    <a:pt x="17" y="48"/>
                    <a:pt x="27" y="48"/>
                    <a:pt x="32" y="54"/>
                  </a:cubicBezTo>
                  <a:cubicBezTo>
                    <a:pt x="34" y="56"/>
                    <a:pt x="35" y="58"/>
                    <a:pt x="35" y="60"/>
                  </a:cubicBezTo>
                  <a:cubicBezTo>
                    <a:pt x="38" y="61"/>
                    <a:pt x="39" y="62"/>
                    <a:pt x="41" y="64"/>
                  </a:cubicBezTo>
                  <a:cubicBezTo>
                    <a:pt x="43" y="65"/>
                    <a:pt x="44" y="67"/>
                    <a:pt x="44" y="70"/>
                  </a:cubicBezTo>
                  <a:cubicBezTo>
                    <a:pt x="46" y="70"/>
                    <a:pt x="48" y="71"/>
                    <a:pt x="50" y="73"/>
                  </a:cubicBezTo>
                  <a:cubicBezTo>
                    <a:pt x="52" y="75"/>
                    <a:pt x="53" y="77"/>
                    <a:pt x="53" y="80"/>
                  </a:cubicBezTo>
                  <a:cubicBezTo>
                    <a:pt x="56" y="80"/>
                    <a:pt x="58" y="82"/>
                    <a:pt x="59" y="83"/>
                  </a:cubicBezTo>
                  <a:cubicBezTo>
                    <a:pt x="62" y="87"/>
                    <a:pt x="64" y="91"/>
                    <a:pt x="63" y="96"/>
                  </a:cubicBezTo>
                  <a:cubicBezTo>
                    <a:pt x="63" y="96"/>
                    <a:pt x="63" y="96"/>
                    <a:pt x="63" y="96"/>
                  </a:cubicBezTo>
                  <a:cubicBezTo>
                    <a:pt x="63" y="96"/>
                    <a:pt x="63" y="96"/>
                    <a:pt x="63" y="96"/>
                  </a:cubicBezTo>
                  <a:cubicBezTo>
                    <a:pt x="63" y="96"/>
                    <a:pt x="63" y="96"/>
                    <a:pt x="63" y="96"/>
                  </a:cubicBezTo>
                  <a:cubicBezTo>
                    <a:pt x="63" y="96"/>
                    <a:pt x="63" y="96"/>
                    <a:pt x="63" y="96"/>
                  </a:cubicBezTo>
                  <a:cubicBezTo>
                    <a:pt x="63" y="96"/>
                    <a:pt x="65" y="98"/>
                    <a:pt x="66" y="99"/>
                  </a:cubicBezTo>
                  <a:cubicBezTo>
                    <a:pt x="68" y="102"/>
                    <a:pt x="72" y="102"/>
                    <a:pt x="74" y="99"/>
                  </a:cubicBezTo>
                  <a:cubicBezTo>
                    <a:pt x="77" y="97"/>
                    <a:pt x="77" y="93"/>
                    <a:pt x="74" y="90"/>
                  </a:cubicBezTo>
                  <a:cubicBezTo>
                    <a:pt x="74" y="90"/>
                    <a:pt x="74" y="90"/>
                    <a:pt x="74" y="90"/>
                  </a:cubicBezTo>
                  <a:cubicBezTo>
                    <a:pt x="74" y="90"/>
                    <a:pt x="74" y="90"/>
                    <a:pt x="74" y="90"/>
                  </a:cubicBezTo>
                  <a:cubicBezTo>
                    <a:pt x="66" y="82"/>
                    <a:pt x="66" y="81"/>
                    <a:pt x="67" y="81"/>
                  </a:cubicBezTo>
                  <a:cubicBezTo>
                    <a:pt x="68" y="80"/>
                    <a:pt x="69" y="82"/>
                    <a:pt x="78" y="91"/>
                  </a:cubicBezTo>
                  <a:cubicBezTo>
                    <a:pt x="78" y="91"/>
                    <a:pt x="78" y="91"/>
                    <a:pt x="78" y="91"/>
                  </a:cubicBezTo>
                  <a:cubicBezTo>
                    <a:pt x="78" y="91"/>
                    <a:pt x="78" y="91"/>
                    <a:pt x="78" y="92"/>
                  </a:cubicBezTo>
                  <a:cubicBezTo>
                    <a:pt x="81" y="94"/>
                    <a:pt x="84" y="94"/>
                    <a:pt x="87" y="92"/>
                  </a:cubicBezTo>
                  <a:cubicBezTo>
                    <a:pt x="89" y="89"/>
                    <a:pt x="89" y="85"/>
                    <a:pt x="87" y="83"/>
                  </a:cubicBezTo>
                  <a:cubicBezTo>
                    <a:pt x="87" y="83"/>
                    <a:pt x="86" y="83"/>
                    <a:pt x="86" y="82"/>
                  </a:cubicBezTo>
                  <a:cubicBezTo>
                    <a:pt x="86" y="82"/>
                    <a:pt x="86" y="82"/>
                    <a:pt x="86" y="82"/>
                  </a:cubicBezTo>
                  <a:cubicBezTo>
                    <a:pt x="78" y="74"/>
                    <a:pt x="77" y="72"/>
                    <a:pt x="78" y="71"/>
                  </a:cubicBezTo>
                  <a:cubicBezTo>
                    <a:pt x="78" y="71"/>
                    <a:pt x="82" y="75"/>
                    <a:pt x="90" y="83"/>
                  </a:cubicBezTo>
                  <a:cubicBezTo>
                    <a:pt x="90" y="83"/>
                    <a:pt x="90" y="83"/>
                    <a:pt x="90" y="83"/>
                  </a:cubicBezTo>
                  <a:cubicBezTo>
                    <a:pt x="92" y="86"/>
                    <a:pt x="96" y="85"/>
                    <a:pt x="98" y="83"/>
                  </a:cubicBezTo>
                  <a:cubicBezTo>
                    <a:pt x="101" y="81"/>
                    <a:pt x="101" y="77"/>
                    <a:pt x="99" y="75"/>
                  </a:cubicBezTo>
                  <a:cubicBezTo>
                    <a:pt x="99" y="75"/>
                    <a:pt x="99" y="75"/>
                    <a:pt x="99" y="74"/>
                  </a:cubicBezTo>
                  <a:cubicBezTo>
                    <a:pt x="88" y="64"/>
                    <a:pt x="89" y="64"/>
                    <a:pt x="90" y="63"/>
                  </a:cubicBezTo>
                  <a:cubicBezTo>
                    <a:pt x="90" y="62"/>
                    <a:pt x="90" y="62"/>
                    <a:pt x="100" y="73"/>
                  </a:cubicBezTo>
                  <a:cubicBezTo>
                    <a:pt x="100" y="73"/>
                    <a:pt x="100" y="73"/>
                    <a:pt x="100" y="73"/>
                  </a:cubicBezTo>
                  <a:cubicBezTo>
                    <a:pt x="102" y="75"/>
                    <a:pt x="106" y="75"/>
                    <a:pt x="109" y="73"/>
                  </a:cubicBezTo>
                  <a:cubicBezTo>
                    <a:pt x="111" y="70"/>
                    <a:pt x="111" y="66"/>
                    <a:pt x="109" y="64"/>
                  </a:cubicBezTo>
                  <a:cubicBezTo>
                    <a:pt x="109" y="64"/>
                    <a:pt x="108" y="64"/>
                    <a:pt x="108" y="6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77" name="Google Shape;177;p27"/>
          <p:cNvSpPr/>
          <p:nvPr/>
        </p:nvSpPr>
        <p:spPr>
          <a:xfrm>
            <a:off x="3422241" y="2578202"/>
            <a:ext cx="282886" cy="284753"/>
          </a:xfrm>
          <a:custGeom>
            <a:rect b="b" l="l" r="r" t="t"/>
            <a:pathLst>
              <a:path extrusionOk="0" h="128" w="128">
                <a:moveTo>
                  <a:pt x="112" y="0"/>
                </a:moveTo>
                <a:cubicBezTo>
                  <a:pt x="112" y="0"/>
                  <a:pt x="89" y="6"/>
                  <a:pt x="68" y="12"/>
                </a:cubicBezTo>
                <a:cubicBezTo>
                  <a:pt x="65" y="12"/>
                  <a:pt x="63" y="12"/>
                  <a:pt x="60" y="12"/>
                </a:cubicBezTo>
                <a:cubicBezTo>
                  <a:pt x="40" y="7"/>
                  <a:pt x="16" y="0"/>
                  <a:pt x="16" y="0"/>
                </a:cubicBezTo>
                <a:cubicBezTo>
                  <a:pt x="7" y="0"/>
                  <a:pt x="0" y="7"/>
                  <a:pt x="0" y="16"/>
                </a:cubicBezTo>
                <a:cubicBezTo>
                  <a:pt x="0" y="100"/>
                  <a:pt x="0" y="100"/>
                  <a:pt x="0" y="100"/>
                </a:cubicBezTo>
                <a:cubicBezTo>
                  <a:pt x="0" y="109"/>
                  <a:pt x="8" y="113"/>
                  <a:pt x="16" y="116"/>
                </a:cubicBezTo>
                <a:cubicBezTo>
                  <a:pt x="16" y="116"/>
                  <a:pt x="38" y="122"/>
                  <a:pt x="60" y="128"/>
                </a:cubicBezTo>
                <a:cubicBezTo>
                  <a:pt x="63" y="128"/>
                  <a:pt x="65" y="128"/>
                  <a:pt x="68" y="128"/>
                </a:cubicBezTo>
                <a:cubicBezTo>
                  <a:pt x="90" y="122"/>
                  <a:pt x="112" y="116"/>
                  <a:pt x="112" y="116"/>
                </a:cubicBezTo>
                <a:cubicBezTo>
                  <a:pt x="120" y="114"/>
                  <a:pt x="128" y="109"/>
                  <a:pt x="128" y="100"/>
                </a:cubicBezTo>
                <a:cubicBezTo>
                  <a:pt x="128" y="16"/>
                  <a:pt x="128" y="16"/>
                  <a:pt x="128" y="16"/>
                </a:cubicBezTo>
                <a:cubicBezTo>
                  <a:pt x="128" y="7"/>
                  <a:pt x="121" y="0"/>
                  <a:pt x="112" y="0"/>
                </a:cubicBezTo>
                <a:close/>
                <a:moveTo>
                  <a:pt x="60" y="120"/>
                </a:moveTo>
                <a:cubicBezTo>
                  <a:pt x="38" y="114"/>
                  <a:pt x="16" y="108"/>
                  <a:pt x="16" y="108"/>
                </a:cubicBezTo>
                <a:cubicBezTo>
                  <a:pt x="11" y="107"/>
                  <a:pt x="8" y="104"/>
                  <a:pt x="8" y="100"/>
                </a:cubicBezTo>
                <a:cubicBezTo>
                  <a:pt x="8" y="16"/>
                  <a:pt x="8" y="16"/>
                  <a:pt x="8" y="16"/>
                </a:cubicBezTo>
                <a:cubicBezTo>
                  <a:pt x="8" y="12"/>
                  <a:pt x="12" y="8"/>
                  <a:pt x="16" y="8"/>
                </a:cubicBezTo>
                <a:cubicBezTo>
                  <a:pt x="60" y="20"/>
                  <a:pt x="60" y="20"/>
                  <a:pt x="60" y="20"/>
                </a:cubicBezTo>
                <a:lnTo>
                  <a:pt x="60" y="120"/>
                </a:lnTo>
                <a:close/>
                <a:moveTo>
                  <a:pt x="120" y="100"/>
                </a:moveTo>
                <a:cubicBezTo>
                  <a:pt x="120" y="104"/>
                  <a:pt x="116" y="107"/>
                  <a:pt x="112" y="108"/>
                </a:cubicBezTo>
                <a:cubicBezTo>
                  <a:pt x="112" y="108"/>
                  <a:pt x="90" y="114"/>
                  <a:pt x="68" y="120"/>
                </a:cubicBezTo>
                <a:cubicBezTo>
                  <a:pt x="68" y="20"/>
                  <a:pt x="68" y="20"/>
                  <a:pt x="68" y="20"/>
                </a:cubicBezTo>
                <a:cubicBezTo>
                  <a:pt x="112" y="8"/>
                  <a:pt x="112" y="8"/>
                  <a:pt x="112" y="8"/>
                </a:cubicBezTo>
                <a:cubicBezTo>
                  <a:pt x="116" y="8"/>
                  <a:pt x="120" y="12"/>
                  <a:pt x="120" y="16"/>
                </a:cubicBezTo>
                <a:lnTo>
                  <a:pt x="120" y="10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p27"/>
          <p:cNvSpPr/>
          <p:nvPr/>
        </p:nvSpPr>
        <p:spPr>
          <a:xfrm>
            <a:off x="5140439" y="1877703"/>
            <a:ext cx="281953" cy="284753"/>
          </a:xfrm>
          <a:custGeom>
            <a:rect b="b" l="l" r="r" t="t"/>
            <a:pathLst>
              <a:path extrusionOk="0" h="128" w="128">
                <a:moveTo>
                  <a:pt x="120" y="48"/>
                </a:moveTo>
                <a:cubicBezTo>
                  <a:pt x="120" y="112"/>
                  <a:pt x="120" y="112"/>
                  <a:pt x="120" y="112"/>
                </a:cubicBez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80" y="8"/>
                  <a:pt x="80" y="8"/>
                  <a:pt x="80" y="8"/>
                </a:cubicBezTo>
                <a:cubicBezTo>
                  <a:pt x="80" y="0"/>
                  <a:pt x="80" y="0"/>
                  <a:pt x="80" y="0"/>
                </a:cubicBez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48"/>
                  <a:pt x="128" y="48"/>
                  <a:pt x="128" y="48"/>
                </a:cubicBezTo>
                <a:lnTo>
                  <a:pt x="120" y="48"/>
                </a:lnTo>
                <a:close/>
                <a:moveTo>
                  <a:pt x="32" y="72"/>
                </a:moveTo>
                <a:cubicBezTo>
                  <a:pt x="15" y="107"/>
                  <a:pt x="15" y="107"/>
                  <a:pt x="15" y="107"/>
                </a:cubicBezTo>
                <a:cubicBezTo>
                  <a:pt x="14" y="111"/>
                  <a:pt x="17" y="115"/>
                  <a:pt x="21" y="113"/>
                </a:cubicBezTo>
                <a:cubicBezTo>
                  <a:pt x="56" y="95"/>
                  <a:pt x="56" y="95"/>
                  <a:pt x="56" y="95"/>
                </a:cubicBezTo>
                <a:cubicBezTo>
                  <a:pt x="57" y="95"/>
                  <a:pt x="59" y="95"/>
                  <a:pt x="60" y="93"/>
                </a:cubicBezTo>
                <a:cubicBezTo>
                  <a:pt x="122" y="32"/>
                  <a:pt x="122" y="32"/>
                  <a:pt x="122" y="32"/>
                </a:cubicBezTo>
                <a:cubicBezTo>
                  <a:pt x="125" y="28"/>
                  <a:pt x="125" y="23"/>
                  <a:pt x="122" y="20"/>
                </a:cubicBezTo>
                <a:cubicBezTo>
                  <a:pt x="108" y="6"/>
                  <a:pt x="108" y="6"/>
                  <a:pt x="108" y="6"/>
                </a:cubicBezTo>
                <a:cubicBezTo>
                  <a:pt x="104" y="3"/>
                  <a:pt x="99" y="3"/>
                  <a:pt x="96" y="6"/>
                </a:cubicBezTo>
                <a:cubicBezTo>
                  <a:pt x="34" y="68"/>
                  <a:pt x="34" y="68"/>
                  <a:pt x="34" y="68"/>
                </a:cubicBezTo>
                <a:cubicBezTo>
                  <a:pt x="33" y="69"/>
                  <a:pt x="33" y="71"/>
                  <a:pt x="32" y="72"/>
                </a:cubicBezTo>
                <a:close/>
                <a:moveTo>
                  <a:pt x="99" y="15"/>
                </a:moveTo>
                <a:cubicBezTo>
                  <a:pt x="101" y="13"/>
                  <a:pt x="103" y="13"/>
                  <a:pt x="105" y="15"/>
                </a:cubicBezTo>
                <a:cubicBezTo>
                  <a:pt x="113" y="23"/>
                  <a:pt x="113" y="23"/>
                  <a:pt x="113" y="23"/>
                </a:cubicBezTo>
                <a:cubicBezTo>
                  <a:pt x="115" y="25"/>
                  <a:pt x="115" y="27"/>
                  <a:pt x="113" y="29"/>
                </a:cubicBezTo>
                <a:cubicBezTo>
                  <a:pt x="105" y="37"/>
                  <a:pt x="105" y="37"/>
                  <a:pt x="105" y="37"/>
                </a:cubicBezTo>
                <a:cubicBezTo>
                  <a:pt x="91" y="23"/>
                  <a:pt x="91" y="23"/>
                  <a:pt x="91" y="23"/>
                </a:cubicBezTo>
                <a:lnTo>
                  <a:pt x="99" y="15"/>
                </a:lnTo>
                <a:close/>
                <a:moveTo>
                  <a:pt x="85" y="29"/>
                </a:moveTo>
                <a:cubicBezTo>
                  <a:pt x="99" y="43"/>
                  <a:pt x="99" y="43"/>
                  <a:pt x="99" y="43"/>
                </a:cubicBezTo>
                <a:cubicBezTo>
                  <a:pt x="54" y="88"/>
                  <a:pt x="54" y="88"/>
                  <a:pt x="54" y="88"/>
                </a:cubicBezTo>
                <a:cubicBezTo>
                  <a:pt x="49" y="83"/>
                  <a:pt x="42" y="75"/>
                  <a:pt x="40" y="74"/>
                </a:cubicBezTo>
                <a:lnTo>
                  <a:pt x="85" y="29"/>
                </a:lnTo>
                <a:close/>
                <a:moveTo>
                  <a:pt x="47" y="92"/>
                </a:moveTo>
                <a:cubicBezTo>
                  <a:pt x="26" y="105"/>
                  <a:pt x="26" y="105"/>
                  <a:pt x="26" y="105"/>
                </a:cubicBezTo>
                <a:cubicBezTo>
                  <a:pt x="24" y="106"/>
                  <a:pt x="22" y="104"/>
                  <a:pt x="23" y="102"/>
                </a:cubicBezTo>
                <a:cubicBezTo>
                  <a:pt x="36" y="81"/>
                  <a:pt x="36" y="81"/>
                  <a:pt x="36" y="81"/>
                </a:cubicBezTo>
                <a:lnTo>
                  <a:pt x="47" y="92"/>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7F7F7F"/>
              </a:solidFill>
              <a:latin typeface="Arial"/>
              <a:ea typeface="Arial"/>
              <a:cs typeface="Arial"/>
              <a:sym typeface="Arial"/>
            </a:endParaRPr>
          </a:p>
        </p:txBody>
      </p:sp>
      <p:sp>
        <p:nvSpPr>
          <p:cNvPr id="179" name="Google Shape;179;p27"/>
          <p:cNvSpPr/>
          <p:nvPr/>
        </p:nvSpPr>
        <p:spPr>
          <a:xfrm>
            <a:off x="5422392" y="2578202"/>
            <a:ext cx="282886" cy="284753"/>
          </a:xfrm>
          <a:custGeom>
            <a:rect b="b" l="l" r="r" t="t"/>
            <a:pathLst>
              <a:path extrusionOk="0" h="128" w="128">
                <a:moveTo>
                  <a:pt x="61" y="95"/>
                </a:moveTo>
                <a:cubicBezTo>
                  <a:pt x="62" y="96"/>
                  <a:pt x="63" y="96"/>
                  <a:pt x="64" y="96"/>
                </a:cubicBezTo>
                <a:cubicBezTo>
                  <a:pt x="65" y="96"/>
                  <a:pt x="66" y="96"/>
                  <a:pt x="67" y="95"/>
                </a:cubicBezTo>
                <a:cubicBezTo>
                  <a:pt x="87" y="71"/>
                  <a:pt x="87" y="71"/>
                  <a:pt x="87" y="71"/>
                </a:cubicBezTo>
                <a:cubicBezTo>
                  <a:pt x="88" y="69"/>
                  <a:pt x="88" y="67"/>
                  <a:pt x="87" y="65"/>
                </a:cubicBezTo>
                <a:cubicBezTo>
                  <a:pt x="85" y="64"/>
                  <a:pt x="83" y="64"/>
                  <a:pt x="81" y="65"/>
                </a:cubicBezTo>
                <a:cubicBezTo>
                  <a:pt x="68" y="81"/>
                  <a:pt x="68" y="81"/>
                  <a:pt x="68" y="81"/>
                </a:cubicBezTo>
                <a:cubicBezTo>
                  <a:pt x="68" y="20"/>
                  <a:pt x="68" y="20"/>
                  <a:pt x="68" y="20"/>
                </a:cubicBezTo>
                <a:cubicBezTo>
                  <a:pt x="68" y="18"/>
                  <a:pt x="66" y="16"/>
                  <a:pt x="64" y="16"/>
                </a:cubicBezTo>
                <a:cubicBezTo>
                  <a:pt x="62" y="16"/>
                  <a:pt x="60" y="18"/>
                  <a:pt x="60" y="20"/>
                </a:cubicBezTo>
                <a:cubicBezTo>
                  <a:pt x="60" y="81"/>
                  <a:pt x="60" y="81"/>
                  <a:pt x="60" y="81"/>
                </a:cubicBezTo>
                <a:cubicBezTo>
                  <a:pt x="47" y="65"/>
                  <a:pt x="47" y="65"/>
                  <a:pt x="47" y="65"/>
                </a:cubicBezTo>
                <a:cubicBezTo>
                  <a:pt x="45" y="64"/>
                  <a:pt x="43" y="64"/>
                  <a:pt x="41" y="65"/>
                </a:cubicBezTo>
                <a:cubicBezTo>
                  <a:pt x="40" y="67"/>
                  <a:pt x="40" y="69"/>
                  <a:pt x="41" y="71"/>
                </a:cubicBezTo>
                <a:lnTo>
                  <a:pt x="61" y="95"/>
                </a:lnTo>
                <a:close/>
                <a:moveTo>
                  <a:pt x="100" y="104"/>
                </a:moveTo>
                <a:cubicBezTo>
                  <a:pt x="28" y="104"/>
                  <a:pt x="28" y="104"/>
                  <a:pt x="28" y="104"/>
                </a:cubicBezTo>
                <a:cubicBezTo>
                  <a:pt x="26" y="104"/>
                  <a:pt x="24" y="106"/>
                  <a:pt x="24" y="108"/>
                </a:cubicBezTo>
                <a:cubicBezTo>
                  <a:pt x="24" y="110"/>
                  <a:pt x="26" y="112"/>
                  <a:pt x="28" y="112"/>
                </a:cubicBezTo>
                <a:cubicBezTo>
                  <a:pt x="100" y="112"/>
                  <a:pt x="100" y="112"/>
                  <a:pt x="100" y="112"/>
                </a:cubicBezTo>
                <a:cubicBezTo>
                  <a:pt x="102" y="112"/>
                  <a:pt x="104" y="110"/>
                  <a:pt x="104" y="108"/>
                </a:cubicBezTo>
                <a:cubicBezTo>
                  <a:pt x="104" y="106"/>
                  <a:pt x="102" y="104"/>
                  <a:pt x="100" y="104"/>
                </a:cubicBezTo>
                <a:close/>
                <a:moveTo>
                  <a:pt x="112" y="0"/>
                </a:moveTo>
                <a:cubicBezTo>
                  <a:pt x="16" y="0"/>
                  <a:pt x="16" y="0"/>
                  <a:pt x="16" y="0"/>
                </a:cubicBezTo>
                <a:cubicBezTo>
                  <a:pt x="7" y="0"/>
                  <a:pt x="0" y="7"/>
                  <a:pt x="0" y="16"/>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6"/>
                  <a:pt x="128" y="16"/>
                  <a:pt x="128" y="16"/>
                </a:cubicBezTo>
                <a:cubicBezTo>
                  <a:pt x="128" y="7"/>
                  <a:pt x="121" y="0"/>
                  <a:pt x="112" y="0"/>
                </a:cubicBezTo>
                <a:close/>
                <a:moveTo>
                  <a:pt x="120" y="112"/>
                </a:moveTo>
                <a:cubicBezTo>
                  <a:pt x="120" y="116"/>
                  <a:pt x="116" y="120"/>
                  <a:pt x="112" y="120"/>
                </a:cubicBezTo>
                <a:cubicBezTo>
                  <a:pt x="16" y="120"/>
                  <a:pt x="16" y="120"/>
                  <a:pt x="16" y="120"/>
                </a:cubicBezTo>
                <a:cubicBezTo>
                  <a:pt x="12" y="120"/>
                  <a:pt x="8" y="116"/>
                  <a:pt x="8" y="112"/>
                </a:cubicBezTo>
                <a:cubicBezTo>
                  <a:pt x="8" y="16"/>
                  <a:pt x="8" y="16"/>
                  <a:pt x="8" y="16"/>
                </a:cubicBezTo>
                <a:cubicBezTo>
                  <a:pt x="8" y="12"/>
                  <a:pt x="12" y="8"/>
                  <a:pt x="16" y="8"/>
                </a:cubicBezTo>
                <a:cubicBezTo>
                  <a:pt x="112" y="8"/>
                  <a:pt x="112" y="8"/>
                  <a:pt x="112" y="8"/>
                </a:cubicBezTo>
                <a:cubicBezTo>
                  <a:pt x="116" y="8"/>
                  <a:pt x="120" y="12"/>
                  <a:pt x="120" y="16"/>
                </a:cubicBezTo>
                <a:lnTo>
                  <a:pt x="120" y="1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0" name="Google Shape;180;p27"/>
          <p:cNvSpPr/>
          <p:nvPr/>
        </p:nvSpPr>
        <p:spPr>
          <a:xfrm>
            <a:off x="3726899" y="1878637"/>
            <a:ext cx="282886" cy="283819"/>
          </a:xfrm>
          <a:custGeom>
            <a:rect b="b" l="l" r="r" t="t"/>
            <a:pathLst>
              <a:path extrusionOk="0" h="128" w="128">
                <a:moveTo>
                  <a:pt x="105" y="0"/>
                </a:moveTo>
                <a:cubicBezTo>
                  <a:pt x="23" y="0"/>
                  <a:pt x="23" y="0"/>
                  <a:pt x="23" y="0"/>
                </a:cubicBezTo>
                <a:cubicBezTo>
                  <a:pt x="0" y="40"/>
                  <a:pt x="0" y="40"/>
                  <a:pt x="0" y="40"/>
                </a:cubicBezTo>
                <a:cubicBezTo>
                  <a:pt x="0" y="40"/>
                  <a:pt x="0" y="54"/>
                  <a:pt x="0" y="56"/>
                </a:cubicBezTo>
                <a:cubicBezTo>
                  <a:pt x="0" y="60"/>
                  <a:pt x="2" y="65"/>
                  <a:pt x="4" y="68"/>
                </a:cubicBezTo>
                <a:cubicBezTo>
                  <a:pt x="4" y="112"/>
                  <a:pt x="4" y="112"/>
                  <a:pt x="4" y="112"/>
                </a:cubicBezTo>
                <a:cubicBezTo>
                  <a:pt x="4" y="121"/>
                  <a:pt x="12" y="128"/>
                  <a:pt x="21" y="128"/>
                </a:cubicBezTo>
                <a:cubicBezTo>
                  <a:pt x="107" y="128"/>
                  <a:pt x="107" y="128"/>
                  <a:pt x="107" y="128"/>
                </a:cubicBezTo>
                <a:cubicBezTo>
                  <a:pt x="116" y="128"/>
                  <a:pt x="124" y="121"/>
                  <a:pt x="124" y="112"/>
                </a:cubicBezTo>
                <a:cubicBezTo>
                  <a:pt x="124" y="68"/>
                  <a:pt x="124" y="68"/>
                  <a:pt x="124" y="68"/>
                </a:cubicBezTo>
                <a:cubicBezTo>
                  <a:pt x="127" y="65"/>
                  <a:pt x="128" y="61"/>
                  <a:pt x="128" y="56"/>
                </a:cubicBezTo>
                <a:cubicBezTo>
                  <a:pt x="128" y="52"/>
                  <a:pt x="128" y="40"/>
                  <a:pt x="128" y="40"/>
                </a:cubicBezTo>
                <a:lnTo>
                  <a:pt x="105" y="0"/>
                </a:lnTo>
                <a:close/>
                <a:moveTo>
                  <a:pt x="116" y="112"/>
                </a:moveTo>
                <a:cubicBezTo>
                  <a:pt x="116" y="116"/>
                  <a:pt x="112" y="120"/>
                  <a:pt x="107" y="120"/>
                </a:cubicBezTo>
                <a:cubicBezTo>
                  <a:pt x="21" y="120"/>
                  <a:pt x="21" y="120"/>
                  <a:pt x="21" y="120"/>
                </a:cubicBezTo>
                <a:cubicBezTo>
                  <a:pt x="16" y="120"/>
                  <a:pt x="12" y="116"/>
                  <a:pt x="12" y="112"/>
                </a:cubicBezTo>
                <a:cubicBezTo>
                  <a:pt x="12" y="104"/>
                  <a:pt x="12" y="104"/>
                  <a:pt x="12" y="104"/>
                </a:cubicBezTo>
                <a:cubicBezTo>
                  <a:pt x="116" y="104"/>
                  <a:pt x="116" y="104"/>
                  <a:pt x="116" y="104"/>
                </a:cubicBezTo>
                <a:lnTo>
                  <a:pt x="116" y="112"/>
                </a:lnTo>
                <a:close/>
                <a:moveTo>
                  <a:pt x="116" y="96"/>
                </a:moveTo>
                <a:cubicBezTo>
                  <a:pt x="12" y="96"/>
                  <a:pt x="12" y="96"/>
                  <a:pt x="12" y="96"/>
                </a:cubicBezTo>
                <a:cubicBezTo>
                  <a:pt x="12" y="72"/>
                  <a:pt x="12" y="72"/>
                  <a:pt x="12" y="72"/>
                </a:cubicBezTo>
                <a:cubicBezTo>
                  <a:pt x="14" y="72"/>
                  <a:pt x="18" y="72"/>
                  <a:pt x="20" y="72"/>
                </a:cubicBezTo>
                <a:cubicBezTo>
                  <a:pt x="24" y="72"/>
                  <a:pt x="31" y="68"/>
                  <a:pt x="34" y="62"/>
                </a:cubicBezTo>
                <a:cubicBezTo>
                  <a:pt x="37" y="68"/>
                  <a:pt x="43" y="72"/>
                  <a:pt x="49" y="72"/>
                </a:cubicBezTo>
                <a:cubicBezTo>
                  <a:pt x="55" y="72"/>
                  <a:pt x="62" y="68"/>
                  <a:pt x="64" y="63"/>
                </a:cubicBezTo>
                <a:cubicBezTo>
                  <a:pt x="66" y="68"/>
                  <a:pt x="73" y="72"/>
                  <a:pt x="79" y="72"/>
                </a:cubicBezTo>
                <a:cubicBezTo>
                  <a:pt x="85" y="72"/>
                  <a:pt x="91" y="68"/>
                  <a:pt x="94" y="62"/>
                </a:cubicBezTo>
                <a:cubicBezTo>
                  <a:pt x="97" y="68"/>
                  <a:pt x="100" y="72"/>
                  <a:pt x="108" y="72"/>
                </a:cubicBezTo>
                <a:cubicBezTo>
                  <a:pt x="109" y="72"/>
                  <a:pt x="115" y="72"/>
                  <a:pt x="116" y="72"/>
                </a:cubicBezTo>
                <a:lnTo>
                  <a:pt x="116" y="96"/>
                </a:lnTo>
                <a:close/>
                <a:moveTo>
                  <a:pt x="120" y="56"/>
                </a:moveTo>
                <a:cubicBezTo>
                  <a:pt x="120" y="62"/>
                  <a:pt x="114" y="64"/>
                  <a:pt x="108" y="64"/>
                </a:cubicBezTo>
                <a:cubicBezTo>
                  <a:pt x="102" y="64"/>
                  <a:pt x="96" y="60"/>
                  <a:pt x="96" y="56"/>
                </a:cubicBezTo>
                <a:cubicBezTo>
                  <a:pt x="92" y="56"/>
                  <a:pt x="92" y="56"/>
                  <a:pt x="92" y="56"/>
                </a:cubicBezTo>
                <a:cubicBezTo>
                  <a:pt x="92" y="60"/>
                  <a:pt x="85" y="64"/>
                  <a:pt x="79" y="64"/>
                </a:cubicBezTo>
                <a:cubicBezTo>
                  <a:pt x="73" y="64"/>
                  <a:pt x="66" y="60"/>
                  <a:pt x="66" y="56"/>
                </a:cubicBezTo>
                <a:cubicBezTo>
                  <a:pt x="62" y="56"/>
                  <a:pt x="62" y="56"/>
                  <a:pt x="62" y="56"/>
                </a:cubicBezTo>
                <a:cubicBezTo>
                  <a:pt x="62" y="60"/>
                  <a:pt x="55" y="64"/>
                  <a:pt x="49" y="64"/>
                </a:cubicBezTo>
                <a:cubicBezTo>
                  <a:pt x="43" y="64"/>
                  <a:pt x="36" y="61"/>
                  <a:pt x="36" y="56"/>
                </a:cubicBezTo>
                <a:cubicBezTo>
                  <a:pt x="32" y="56"/>
                  <a:pt x="32" y="56"/>
                  <a:pt x="32" y="56"/>
                </a:cubicBezTo>
                <a:cubicBezTo>
                  <a:pt x="32" y="60"/>
                  <a:pt x="26" y="64"/>
                  <a:pt x="20" y="64"/>
                </a:cubicBezTo>
                <a:cubicBezTo>
                  <a:pt x="14" y="64"/>
                  <a:pt x="8" y="62"/>
                  <a:pt x="8" y="56"/>
                </a:cubicBezTo>
                <a:cubicBezTo>
                  <a:pt x="8" y="48"/>
                  <a:pt x="8" y="48"/>
                  <a:pt x="8" y="48"/>
                </a:cubicBezTo>
                <a:cubicBezTo>
                  <a:pt x="120" y="48"/>
                  <a:pt x="120" y="48"/>
                  <a:pt x="120" y="48"/>
                </a:cubicBezTo>
                <a:lnTo>
                  <a:pt x="120" y="56"/>
                </a:lnTo>
                <a:close/>
                <a:moveTo>
                  <a:pt x="8" y="40"/>
                </a:moveTo>
                <a:cubicBezTo>
                  <a:pt x="27" y="8"/>
                  <a:pt x="27" y="8"/>
                  <a:pt x="27" y="8"/>
                </a:cubicBezTo>
                <a:cubicBezTo>
                  <a:pt x="101" y="8"/>
                  <a:pt x="101" y="8"/>
                  <a:pt x="101" y="8"/>
                </a:cubicBezTo>
                <a:cubicBezTo>
                  <a:pt x="120" y="40"/>
                  <a:pt x="120" y="40"/>
                  <a:pt x="120" y="40"/>
                </a:cubicBezTo>
                <a:lnTo>
                  <a:pt x="8" y="4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1" name="Google Shape;181;p27"/>
          <p:cNvSpPr/>
          <p:nvPr/>
        </p:nvSpPr>
        <p:spPr>
          <a:xfrm>
            <a:off x="6066746" y="1865559"/>
            <a:ext cx="2013226" cy="2568893"/>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Bank marketing is the practice of attracting and acquiring new customers through traditional media and digital media strategies. The use of these media strategies helps determine what kind of customer is attracted to a certain institutions.The marketing campaigns were based on phone calls. Often, more than one contact to the same client was required, in order to access if the product (bank term deposit) would be ('yes') or not ('no') subscribed.</a:t>
            </a:r>
            <a:endParaRPr sz="900">
              <a:solidFill>
                <a:srgbClr val="7F7F7F"/>
              </a:solidFill>
              <a:latin typeface="Arial"/>
              <a:ea typeface="Arial"/>
              <a:cs typeface="Arial"/>
              <a:sym typeface="Arial"/>
            </a:endParaRPr>
          </a:p>
        </p:txBody>
      </p:sp>
      <p:sp>
        <p:nvSpPr>
          <p:cNvPr id="182" name="Google Shape;182;p27"/>
          <p:cNvSpPr/>
          <p:nvPr/>
        </p:nvSpPr>
        <p:spPr>
          <a:xfrm>
            <a:off x="6066949" y="1638300"/>
            <a:ext cx="1479709"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OBJECTIVE</a:t>
            </a:r>
            <a:endParaRPr b="1" i="0" sz="1200" u="none" cap="none" strike="noStrike">
              <a:solidFill>
                <a:srgbClr val="3F3F3F"/>
              </a:solidFill>
              <a:latin typeface="Arial"/>
              <a:ea typeface="Arial"/>
              <a:cs typeface="Arial"/>
              <a:sym typeface="Arial"/>
            </a:endParaRPr>
          </a:p>
        </p:txBody>
      </p:sp>
      <p:sp>
        <p:nvSpPr>
          <p:cNvPr id="183" name="Google Shape;183;p27"/>
          <p:cNvSpPr/>
          <p:nvPr/>
        </p:nvSpPr>
        <p:spPr>
          <a:xfrm>
            <a:off x="791888" y="2862955"/>
            <a:ext cx="2013226" cy="645319"/>
          </a:xfrm>
          <a:prstGeom prst="rect">
            <a:avLst/>
          </a:prstGeom>
          <a:noFill/>
          <a:ln>
            <a:noFill/>
          </a:ln>
        </p:spPr>
        <p:txBody>
          <a:bodyPr anchorCtr="0" anchor="t" bIns="34275" lIns="68575" spcFirstLastPara="1" rIns="68575" wrap="square" tIns="34275">
            <a:noAutofit/>
          </a:bodyPr>
          <a:lstStyle/>
          <a:p>
            <a:pPr indent="0" lvl="0" marL="0" marR="0" rtl="0" algn="r">
              <a:lnSpc>
                <a:spcPct val="166666"/>
              </a:lnSpc>
              <a:spcBef>
                <a:spcPts val="0"/>
              </a:spcBef>
              <a:spcAft>
                <a:spcPts val="0"/>
              </a:spcAft>
              <a:buNone/>
            </a:pPr>
            <a:r>
              <a:rPr lang="en-GB" sz="900">
                <a:solidFill>
                  <a:srgbClr val="7F7F7F"/>
                </a:solidFill>
                <a:latin typeface="Arial"/>
                <a:ea typeface="Arial"/>
                <a:cs typeface="Arial"/>
                <a:sym typeface="Arial"/>
              </a:rPr>
              <a:t>implementing </a:t>
            </a:r>
            <a:r>
              <a:rPr lang="en-GB" sz="900">
                <a:solidFill>
                  <a:srgbClr val="7F7F7F"/>
                </a:solidFill>
              </a:rPr>
              <a:t>multiple</a:t>
            </a:r>
            <a:r>
              <a:rPr lang="en-GB" sz="900">
                <a:solidFill>
                  <a:srgbClr val="7F7F7F"/>
                </a:solidFill>
                <a:latin typeface="Arial"/>
                <a:ea typeface="Arial"/>
                <a:cs typeface="Arial"/>
                <a:sym typeface="Arial"/>
              </a:rPr>
              <a:t> machine learning models to fit the best model for the dataset</a:t>
            </a:r>
            <a:endParaRPr sz="900">
              <a:solidFill>
                <a:srgbClr val="7F7F7F"/>
              </a:solidFill>
              <a:latin typeface="Arial"/>
              <a:ea typeface="Arial"/>
              <a:cs typeface="Arial"/>
              <a:sym typeface="Arial"/>
            </a:endParaRPr>
          </a:p>
        </p:txBody>
      </p:sp>
      <p:sp>
        <p:nvSpPr>
          <p:cNvPr id="184" name="Google Shape;184;p27"/>
          <p:cNvSpPr/>
          <p:nvPr/>
        </p:nvSpPr>
        <p:spPr>
          <a:xfrm>
            <a:off x="1345406" y="2635568"/>
            <a:ext cx="1426845" cy="252889"/>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PATH</a:t>
            </a:r>
            <a:endParaRPr b="1" i="0" sz="1200" u="none" cap="none" strike="noStrike">
              <a:solidFill>
                <a:srgbClr val="3F3F3F"/>
              </a:solidFill>
              <a:latin typeface="Arial"/>
              <a:ea typeface="Arial"/>
              <a:cs typeface="Arial"/>
              <a:sym typeface="Arial"/>
            </a:endParaRPr>
          </a:p>
        </p:txBody>
      </p:sp>
      <p:sp>
        <p:nvSpPr>
          <p:cNvPr id="185" name="Google Shape;185;p27"/>
          <p:cNvSpPr/>
          <p:nvPr/>
        </p:nvSpPr>
        <p:spPr>
          <a:xfrm>
            <a:off x="173831" y="1644491"/>
            <a:ext cx="2951321" cy="933926"/>
          </a:xfrm>
          <a:prstGeom prst="rect">
            <a:avLst/>
          </a:prstGeom>
          <a:noFill/>
          <a:ln>
            <a:noFill/>
          </a:ln>
        </p:spPr>
        <p:txBody>
          <a:bodyPr anchorCtr="0" anchor="t" bIns="34275" lIns="68575" spcFirstLastPara="1" rIns="68575" wrap="square" tIns="34275">
            <a:noAutofit/>
          </a:bodyPr>
          <a:lstStyle/>
          <a:p>
            <a:pPr indent="0" lvl="0" marL="0" marR="0" rtl="0" algn="r">
              <a:lnSpc>
                <a:spcPct val="166666"/>
              </a:lnSpc>
              <a:spcBef>
                <a:spcPts val="0"/>
              </a:spcBef>
              <a:spcAft>
                <a:spcPts val="0"/>
              </a:spcAft>
              <a:buNone/>
            </a:pPr>
            <a:r>
              <a:rPr lang="en-GB" sz="900">
                <a:solidFill>
                  <a:srgbClr val="7F7F7F"/>
                </a:solidFill>
                <a:latin typeface="Arial"/>
                <a:ea typeface="Arial"/>
                <a:cs typeface="Arial"/>
                <a:sym typeface="Arial"/>
              </a:rPr>
              <a:t>The data is related with direct marketing campaigns of a Portuguese banking institution. The task here is to build a multivariate classification model to predict “y”-(has the client subscribed a term deposit?) </a:t>
            </a:r>
            <a:endParaRPr sz="900">
              <a:solidFill>
                <a:srgbClr val="7F7F7F"/>
              </a:solidFill>
              <a:latin typeface="Arial"/>
              <a:ea typeface="Arial"/>
              <a:cs typeface="Arial"/>
              <a:sym typeface="Arial"/>
            </a:endParaRPr>
          </a:p>
        </p:txBody>
      </p:sp>
      <p:sp>
        <p:nvSpPr>
          <p:cNvPr id="186" name="Google Shape;186;p27"/>
          <p:cNvSpPr/>
          <p:nvPr/>
        </p:nvSpPr>
        <p:spPr>
          <a:xfrm>
            <a:off x="1345406" y="1400175"/>
            <a:ext cx="1747361" cy="465772"/>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ABOUT THE DATA</a:t>
            </a:r>
            <a:endParaRPr b="1" i="0" sz="1200" u="none" cap="none" strike="noStrike">
              <a:solidFill>
                <a:srgbClr val="3F3F3F"/>
              </a:solidFill>
              <a:latin typeface="Arial"/>
              <a:ea typeface="Arial"/>
              <a:cs typeface="Arial"/>
              <a:sym typeface="Arial"/>
            </a:endParaRPr>
          </a:p>
        </p:txBody>
      </p:sp>
      <p:grpSp>
        <p:nvGrpSpPr>
          <p:cNvPr id="187" name="Google Shape;187;p27"/>
          <p:cNvGrpSpPr/>
          <p:nvPr/>
        </p:nvGrpSpPr>
        <p:grpSpPr>
          <a:xfrm>
            <a:off x="0" y="180099"/>
            <a:ext cx="9144000" cy="4963401"/>
            <a:chOff x="0" y="240132"/>
            <a:chExt cx="12192000" cy="6617868"/>
          </a:xfrm>
        </p:grpSpPr>
        <p:sp>
          <p:nvSpPr>
            <p:cNvPr id="188" name="Google Shape;188;p27"/>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9" name="Google Shape;189;p27"/>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0" name="Google Shape;190;p27"/>
            <p:cNvSpPr txBox="1"/>
            <p:nvPr/>
          </p:nvSpPr>
          <p:spPr>
            <a:xfrm>
              <a:off x="4657725" y="240132"/>
              <a:ext cx="287210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800">
                  <a:solidFill>
                    <a:srgbClr val="3F3F3F"/>
                  </a:solidFill>
                  <a:latin typeface="Arial"/>
                  <a:ea typeface="Arial"/>
                  <a:cs typeface="Arial"/>
                  <a:sym typeface="Arial"/>
                </a:rPr>
                <a:t>D A T A</a:t>
              </a:r>
              <a:endParaRPr b="1" sz="1800">
                <a:solidFill>
                  <a:srgbClr val="3F3F3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4"/>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00" name="Google Shape;700;p54"/>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01" name="Google Shape;701;p54"/>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702" name="Google Shape;702;p54"/>
          <p:cNvSpPr txBox="1"/>
          <p:nvPr/>
        </p:nvSpPr>
        <p:spPr>
          <a:xfrm>
            <a:off x="3966652" y="1899005"/>
            <a:ext cx="2992415" cy="530066"/>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3000"/>
              <a:buFont typeface="Arial"/>
              <a:buNone/>
            </a:pPr>
            <a:r>
              <a:rPr b="1" i="0" lang="en-GB" sz="3000" u="none" cap="none" strike="noStrike">
                <a:solidFill>
                  <a:srgbClr val="3F3F3F"/>
                </a:solidFill>
                <a:latin typeface="Arial"/>
                <a:ea typeface="Arial"/>
                <a:cs typeface="Arial"/>
                <a:sym typeface="Arial"/>
              </a:rPr>
              <a:t>EDA</a:t>
            </a:r>
            <a:endParaRPr b="1" i="0" sz="3000" u="none" cap="none" strike="noStrike">
              <a:solidFill>
                <a:srgbClr val="3F3F3F"/>
              </a:solidFill>
              <a:latin typeface="Arial"/>
              <a:ea typeface="Arial"/>
              <a:cs typeface="Arial"/>
              <a:sym typeface="Arial"/>
            </a:endParaRPr>
          </a:p>
        </p:txBody>
      </p:sp>
      <p:sp>
        <p:nvSpPr>
          <p:cNvPr id="703" name="Google Shape;703;p54"/>
          <p:cNvSpPr txBox="1"/>
          <p:nvPr/>
        </p:nvSpPr>
        <p:spPr>
          <a:xfrm>
            <a:off x="3966652" y="2758477"/>
            <a:ext cx="3230376" cy="607695"/>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Exploratory data analysis (EDA) is used by data scientists to analyze and investigate data sets and summarize their main characteristics, often employing data visualization methods.</a:t>
            </a:r>
            <a:endParaRPr sz="900">
              <a:solidFill>
                <a:srgbClr val="A5A5A5"/>
              </a:solidFill>
              <a:latin typeface="Arial"/>
              <a:ea typeface="Arial"/>
              <a:cs typeface="Arial"/>
              <a:sym typeface="Arial"/>
            </a:endParaRPr>
          </a:p>
        </p:txBody>
      </p:sp>
      <p:sp>
        <p:nvSpPr>
          <p:cNvPr id="704" name="Google Shape;704;p54"/>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02</a:t>
            </a:r>
            <a:endParaRPr sz="5400">
              <a:solidFill>
                <a:schemeClr val="lt1"/>
              </a:solidFill>
              <a:latin typeface="Arial"/>
              <a:ea typeface="Arial"/>
              <a:cs typeface="Arial"/>
              <a:sym typeface="Arial"/>
            </a:endParaRPr>
          </a:p>
        </p:txBody>
      </p:sp>
      <p:sp>
        <p:nvSpPr>
          <p:cNvPr id="705" name="Google Shape;705;p54"/>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00"/>
                                        </p:tgtEl>
                                        <p:attrNameLst>
                                          <p:attrName>style.visibility</p:attrName>
                                        </p:attrNameLst>
                                      </p:cBhvr>
                                      <p:to>
                                        <p:strVal val="visible"/>
                                      </p:to>
                                    </p:set>
                                    <p:anim calcmode="lin" valueType="num">
                                      <p:cBhvr additive="base">
                                        <p:cTn dur="1250"/>
                                        <p:tgtEl>
                                          <p:spTgt spid="70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par>
                                <p:cTn fill="hold" nodeType="withEffect" presetClass="entr" presetID="10" presetSubtype="0">
                                  <p:stCondLst>
                                    <p:cond delay="150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par>
                                <p:cTn fill="hold" nodeType="withEffect" presetClass="entr" presetID="10" presetSubtype="0">
                                  <p:stCondLst>
                                    <p:cond delay="75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par>
                                <p:cTn fill="hold" nodeType="withEffect" presetClass="entr" presetID="10" presetSubtype="0">
                                  <p:stCondLst>
                                    <p:cond delay="25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descr="age and y" id="710" name="Google Shape;710;p55"/>
          <p:cNvPicPr preferRelativeResize="0"/>
          <p:nvPr/>
        </p:nvPicPr>
        <p:blipFill rotWithShape="1">
          <a:blip r:embed="rId3">
            <a:alphaModFix/>
          </a:blip>
          <a:srcRect b="0" l="0" r="0" t="0"/>
          <a:stretch/>
        </p:blipFill>
        <p:spPr>
          <a:xfrm>
            <a:off x="71438" y="2566511"/>
            <a:ext cx="3047524" cy="2443163"/>
          </a:xfrm>
          <a:prstGeom prst="rect">
            <a:avLst/>
          </a:prstGeom>
          <a:noFill/>
          <a:ln>
            <a:noFill/>
          </a:ln>
        </p:spPr>
      </p:pic>
      <p:sp>
        <p:nvSpPr>
          <p:cNvPr id="711" name="Google Shape;711;p55"/>
          <p:cNvSpPr/>
          <p:nvPr/>
        </p:nvSpPr>
        <p:spPr>
          <a:xfrm>
            <a:off x="959167" y="827722"/>
            <a:ext cx="1276826" cy="23860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1" i="0" sz="1200" u="none" cap="none" strike="noStrike">
              <a:solidFill>
                <a:srgbClr val="3F3F3F"/>
              </a:solidFill>
              <a:latin typeface="Arial"/>
              <a:ea typeface="Arial"/>
              <a:cs typeface="Arial"/>
              <a:sym typeface="Arial"/>
            </a:endParaRPr>
          </a:p>
        </p:txBody>
      </p:sp>
      <p:sp>
        <p:nvSpPr>
          <p:cNvPr id="712" name="Google Shape;712;p55"/>
          <p:cNvSpPr txBox="1"/>
          <p:nvPr/>
        </p:nvSpPr>
        <p:spPr>
          <a:xfrm>
            <a:off x="423863" y="1181576"/>
            <a:ext cx="2309813" cy="109870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Scatter plot shows that clients from age 55 - 80 tend to get term deposit more than other age groups.  </a:t>
            </a:r>
            <a:endParaRPr sz="1400">
              <a:solidFill>
                <a:schemeClr val="dk1"/>
              </a:solidFill>
              <a:latin typeface="Arial"/>
              <a:ea typeface="Arial"/>
              <a:cs typeface="Arial"/>
              <a:sym typeface="Arial"/>
            </a:endParaRPr>
          </a:p>
        </p:txBody>
      </p:sp>
      <p:pic>
        <p:nvPicPr>
          <p:cNvPr descr="poutcome" id="713" name="Google Shape;713;p55"/>
          <p:cNvPicPr preferRelativeResize="0"/>
          <p:nvPr/>
        </p:nvPicPr>
        <p:blipFill rotWithShape="1">
          <a:blip r:embed="rId4">
            <a:alphaModFix/>
          </a:blip>
          <a:srcRect b="0" l="0" r="0" t="0"/>
          <a:stretch/>
        </p:blipFill>
        <p:spPr>
          <a:xfrm>
            <a:off x="2999899" y="20479"/>
            <a:ext cx="2902268" cy="2608421"/>
          </a:xfrm>
          <a:prstGeom prst="rect">
            <a:avLst/>
          </a:prstGeom>
          <a:noFill/>
          <a:ln>
            <a:noFill/>
          </a:ln>
        </p:spPr>
      </p:pic>
      <p:pic>
        <p:nvPicPr>
          <p:cNvPr descr="contact" id="714" name="Google Shape;714;p55"/>
          <p:cNvPicPr preferRelativeResize="0"/>
          <p:nvPr/>
        </p:nvPicPr>
        <p:blipFill rotWithShape="1">
          <a:blip r:embed="rId5">
            <a:alphaModFix/>
          </a:blip>
          <a:srcRect b="0" l="0" r="0" t="0"/>
          <a:stretch/>
        </p:blipFill>
        <p:spPr>
          <a:xfrm>
            <a:off x="5842635" y="2454593"/>
            <a:ext cx="3358039" cy="2555081"/>
          </a:xfrm>
          <a:prstGeom prst="rect">
            <a:avLst/>
          </a:prstGeom>
          <a:noFill/>
          <a:ln>
            <a:noFill/>
          </a:ln>
        </p:spPr>
      </p:pic>
      <p:sp>
        <p:nvSpPr>
          <p:cNvPr id="715" name="Google Shape;715;p55"/>
          <p:cNvSpPr txBox="1"/>
          <p:nvPr/>
        </p:nvSpPr>
        <p:spPr>
          <a:xfrm>
            <a:off x="3599974" y="3252788"/>
            <a:ext cx="1985486" cy="131492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Stripplot shows that when the outcome of campaign is a success there is a high chance of the client getting the term deposit.</a:t>
            </a:r>
            <a:endParaRPr sz="1400">
              <a:solidFill>
                <a:schemeClr val="dk1"/>
              </a:solidFill>
              <a:latin typeface="Arial"/>
              <a:ea typeface="Arial"/>
              <a:cs typeface="Arial"/>
              <a:sym typeface="Arial"/>
            </a:endParaRPr>
          </a:p>
        </p:txBody>
      </p:sp>
      <p:sp>
        <p:nvSpPr>
          <p:cNvPr id="716" name="Google Shape;716;p55"/>
          <p:cNvSpPr txBox="1"/>
          <p:nvPr/>
        </p:nvSpPr>
        <p:spPr>
          <a:xfrm>
            <a:off x="6818948" y="518160"/>
            <a:ext cx="1704975" cy="14825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Histplot of contact medium shows that clients with cellular medium of contact are more likely to get term deposit.</a:t>
            </a:r>
            <a:endParaRPr sz="1400">
              <a:solidFill>
                <a:schemeClr val="dk1"/>
              </a:solidFill>
              <a:latin typeface="Arial"/>
              <a:ea typeface="Arial"/>
              <a:cs typeface="Arial"/>
              <a:sym typeface="Arial"/>
            </a:endParaRPr>
          </a:p>
        </p:txBody>
      </p:sp>
      <p:sp>
        <p:nvSpPr>
          <p:cNvPr id="717" name="Google Shape;717;p55"/>
          <p:cNvSpPr/>
          <p:nvPr/>
        </p:nvSpPr>
        <p:spPr>
          <a:xfrm>
            <a:off x="1280636" y="2214086"/>
            <a:ext cx="302895" cy="331946"/>
          </a:xfrm>
          <a:prstGeom prst="downArrow">
            <a:avLst>
              <a:gd fmla="val 50000" name="adj1"/>
              <a:gd fmla="val 50000" name="adj2"/>
            </a:avLst>
          </a:prstGeom>
          <a:gradFill>
            <a:gsLst>
              <a:gs pos="0">
                <a:srgbClr val="B7DFD8"/>
              </a:gs>
              <a:gs pos="50000">
                <a:srgbClr val="A9D9D0"/>
              </a:gs>
              <a:gs pos="100000">
                <a:srgbClr val="9BD6CC"/>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18" name="Google Shape;718;p55"/>
          <p:cNvSpPr/>
          <p:nvPr/>
        </p:nvSpPr>
        <p:spPr>
          <a:xfrm>
            <a:off x="7349014" y="1882140"/>
            <a:ext cx="454819" cy="544830"/>
          </a:xfrm>
          <a:prstGeom prst="downArrow">
            <a:avLst>
              <a:gd fmla="val 50000" name="adj1"/>
              <a:gd fmla="val 50000" name="adj2"/>
            </a:avLst>
          </a:prstGeom>
          <a:gradFill>
            <a:gsLst>
              <a:gs pos="0">
                <a:srgbClr val="B7DFD8"/>
              </a:gs>
              <a:gs pos="50000">
                <a:srgbClr val="A9D9D0"/>
              </a:gs>
              <a:gs pos="100000">
                <a:srgbClr val="9BD6CC"/>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19" name="Google Shape;719;p55"/>
          <p:cNvSpPr/>
          <p:nvPr/>
        </p:nvSpPr>
        <p:spPr>
          <a:xfrm>
            <a:off x="4354354" y="2708434"/>
            <a:ext cx="281464" cy="443389"/>
          </a:xfrm>
          <a:prstGeom prst="upArrow">
            <a:avLst>
              <a:gd fmla="val 50000" name="adj1"/>
              <a:gd fmla="val 50000" name="adj2"/>
            </a:avLst>
          </a:prstGeom>
          <a:gradFill>
            <a:gsLst>
              <a:gs pos="0">
                <a:srgbClr val="B7DFD8"/>
              </a:gs>
              <a:gs pos="50000">
                <a:srgbClr val="A9D9D0"/>
              </a:gs>
              <a:gs pos="100000">
                <a:srgbClr val="9BD6CC"/>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20" name="Google Shape;720;p55"/>
          <p:cNvSpPr/>
          <p:nvPr/>
        </p:nvSpPr>
        <p:spPr>
          <a:xfrm flipH="1">
            <a:off x="322898" y="1064419"/>
            <a:ext cx="57150" cy="1215866"/>
          </a:xfrm>
          <a:prstGeom prst="rect">
            <a:avLst/>
          </a:prstGeom>
          <a:solidFill>
            <a:schemeClr val="accent1"/>
          </a:solidFill>
          <a:ln cap="flat" cmpd="sng" w="12700">
            <a:solidFill>
              <a:srgbClr val="42A39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1" name="Google Shape;721;p55"/>
          <p:cNvSpPr/>
          <p:nvPr/>
        </p:nvSpPr>
        <p:spPr>
          <a:xfrm>
            <a:off x="3409474" y="3022282"/>
            <a:ext cx="57150" cy="1551146"/>
          </a:xfrm>
          <a:prstGeom prst="rect">
            <a:avLst/>
          </a:prstGeom>
          <a:solidFill>
            <a:schemeClr val="accent1"/>
          </a:solidFill>
          <a:ln cap="flat" cmpd="sng" w="12700">
            <a:solidFill>
              <a:srgbClr val="42A39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2" name="Google Shape;722;p55"/>
          <p:cNvSpPr/>
          <p:nvPr/>
        </p:nvSpPr>
        <p:spPr>
          <a:xfrm>
            <a:off x="6613208" y="518160"/>
            <a:ext cx="57150" cy="1562100"/>
          </a:xfrm>
          <a:prstGeom prst="rect">
            <a:avLst/>
          </a:prstGeom>
          <a:solidFill>
            <a:schemeClr val="accent1"/>
          </a:solidFill>
          <a:ln cap="flat" cmpd="sng" w="12700">
            <a:solidFill>
              <a:srgbClr val="42A39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descr="hist" id="727" name="Google Shape;727;p56"/>
          <p:cNvPicPr preferRelativeResize="0"/>
          <p:nvPr/>
        </p:nvPicPr>
        <p:blipFill rotWithShape="1">
          <a:blip r:embed="rId3">
            <a:alphaModFix/>
          </a:blip>
          <a:srcRect b="0" l="0" r="0" t="0"/>
          <a:stretch/>
        </p:blipFill>
        <p:spPr>
          <a:xfrm>
            <a:off x="44291" y="-24765"/>
            <a:ext cx="6365558" cy="2713196"/>
          </a:xfrm>
          <a:prstGeom prst="rect">
            <a:avLst/>
          </a:prstGeom>
          <a:noFill/>
          <a:ln>
            <a:noFill/>
          </a:ln>
        </p:spPr>
      </p:pic>
      <p:pic>
        <p:nvPicPr>
          <p:cNvPr descr="job" id="728" name="Google Shape;728;p56"/>
          <p:cNvPicPr preferRelativeResize="0"/>
          <p:nvPr/>
        </p:nvPicPr>
        <p:blipFill rotWithShape="1">
          <a:blip r:embed="rId4">
            <a:alphaModFix/>
          </a:blip>
          <a:srcRect b="0" l="0" r="0" t="0"/>
          <a:stretch/>
        </p:blipFill>
        <p:spPr>
          <a:xfrm>
            <a:off x="5362099" y="2434114"/>
            <a:ext cx="3449955" cy="2709386"/>
          </a:xfrm>
          <a:prstGeom prst="rect">
            <a:avLst/>
          </a:prstGeom>
          <a:noFill/>
          <a:ln>
            <a:noFill/>
          </a:ln>
        </p:spPr>
      </p:pic>
      <p:graphicFrame>
        <p:nvGraphicFramePr>
          <p:cNvPr id="729" name="Google Shape;729;p56"/>
          <p:cNvGraphicFramePr/>
          <p:nvPr/>
        </p:nvGraphicFramePr>
        <p:xfrm>
          <a:off x="813911" y="3138488"/>
          <a:ext cx="3000000" cy="3000000"/>
        </p:xfrm>
        <a:graphic>
          <a:graphicData uri="http://schemas.openxmlformats.org/drawingml/2006/table">
            <a:tbl>
              <a:tblPr bandRow="1" firstRow="1">
                <a:noFill/>
                <a:tableStyleId>{11C5D0B4-A7D8-4560-9F9A-F4151BEF2360}</a:tableStyleId>
              </a:tblPr>
              <a:tblGrid>
                <a:gridCol w="3992400"/>
              </a:tblGrid>
              <a:tr h="1097275">
                <a:tc>
                  <a:txBody>
                    <a:bodyPr/>
                    <a:lstStyle/>
                    <a:p>
                      <a:pPr indent="0" lvl="0" marL="0" marR="0" rtl="0" algn="l">
                        <a:spcBef>
                          <a:spcPts val="0"/>
                        </a:spcBef>
                        <a:spcAft>
                          <a:spcPts val="0"/>
                        </a:spcAft>
                        <a:buClr>
                          <a:schemeClr val="dk1"/>
                        </a:buClr>
                        <a:buSzPts val="1400"/>
                        <a:buFont typeface="Arial"/>
                        <a:buNone/>
                      </a:pPr>
                      <a:r>
                        <a:rPr lang="en-GB" sz="1400" u="none" cap="none" strike="noStrike"/>
                        <a:t>The group of clients with management positions has the highest subscription rate to the term deposit, followed by those in technician and blue-collar jobs.</a:t>
                      </a:r>
                      <a:endParaRPr sz="1400" u="none" cap="none" strike="noStrike"/>
                    </a:p>
                    <a:p>
                      <a:pPr indent="0" lvl="0" marL="0" marR="0" rtl="0" algn="l">
                        <a:spcBef>
                          <a:spcPts val="0"/>
                        </a:spcBef>
                        <a:spcAft>
                          <a:spcPts val="0"/>
                        </a:spcAft>
                        <a:buClr>
                          <a:schemeClr val="dk1"/>
                        </a:buClr>
                        <a:buSzPts val="1400"/>
                        <a:buFont typeface="Arial"/>
                        <a:buNone/>
                      </a:pPr>
                      <a:r>
                        <a:t/>
                      </a:r>
                      <a:endParaRPr sz="1400" u="none" cap="none" strike="noStrike"/>
                    </a:p>
                  </a:txBody>
                  <a:tcPr marT="34300" marB="34300" marR="68600" marL="6860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graphicFrame>
        <p:nvGraphicFramePr>
          <p:cNvPr id="734" name="Google Shape;734;p57"/>
          <p:cNvGraphicFramePr/>
          <p:nvPr/>
        </p:nvGraphicFramePr>
        <p:xfrm>
          <a:off x="274796" y="293370"/>
          <a:ext cx="3000000" cy="3000000"/>
        </p:xfrm>
        <a:graphic>
          <a:graphicData uri="http://schemas.openxmlformats.org/drawingml/2006/table">
            <a:tbl>
              <a:tblPr bandRow="1" firstRow="1">
                <a:noFill/>
                <a:tableStyleId>{11C5D0B4-A7D8-4560-9F9A-F4151BEF2360}</a:tableStyleId>
              </a:tblPr>
              <a:tblGrid>
                <a:gridCol w="3081800"/>
              </a:tblGrid>
              <a:tr h="1779250">
                <a:tc>
                  <a:txBody>
                    <a:bodyPr/>
                    <a:lstStyle/>
                    <a:p>
                      <a:pPr indent="0" lvl="0" marL="0" marR="0" rtl="0" algn="l">
                        <a:spcBef>
                          <a:spcPts val="0"/>
                        </a:spcBef>
                        <a:spcAft>
                          <a:spcPts val="0"/>
                        </a:spcAft>
                        <a:buClr>
                          <a:schemeClr val="dk1"/>
                        </a:buClr>
                        <a:buSzPts val="1400"/>
                        <a:buFont typeface="Arial"/>
                        <a:buNone/>
                      </a:pPr>
                      <a:r>
                        <a:t/>
                      </a:r>
                      <a:endParaRPr sz="1400" u="none" cap="none" strike="noStrike"/>
                    </a:p>
                    <a:p>
                      <a:pPr indent="0" lvl="0" marL="0" marR="0" rtl="0" algn="l">
                        <a:spcBef>
                          <a:spcPts val="0"/>
                        </a:spcBef>
                        <a:spcAft>
                          <a:spcPts val="0"/>
                        </a:spcAft>
                        <a:buClr>
                          <a:schemeClr val="dk1"/>
                        </a:buClr>
                        <a:buSzPts val="1400"/>
                        <a:buFont typeface="Arial"/>
                        <a:buNone/>
                      </a:pPr>
                      <a:r>
                        <a:rPr lang="en-GB" sz="1400" u="none" cap="none" strike="noStrike"/>
                        <a:t>THIS BOXPLOT SHOWS THAT MAJORITY OF CLIENTS BALANCE B/W 0 TO 2000 EUROS AND CLIENTS WITH AN HIGHER BALANCES TENDS TO GET TERM DEPOSIT</a:t>
                      </a:r>
                      <a:endParaRPr sz="1400" u="none" cap="none" strike="noStrike"/>
                    </a:p>
                  </a:txBody>
                  <a:tcPr marT="34300" marB="34300" marR="68600" marL="68600"/>
                </a:tc>
              </a:tr>
            </a:tbl>
          </a:graphicData>
        </a:graphic>
      </p:graphicFrame>
      <p:graphicFrame>
        <p:nvGraphicFramePr>
          <p:cNvPr id="735" name="Google Shape;735;p57"/>
          <p:cNvGraphicFramePr/>
          <p:nvPr/>
        </p:nvGraphicFramePr>
        <p:xfrm>
          <a:off x="6356985" y="2804636"/>
          <a:ext cx="3000000" cy="3000000"/>
        </p:xfrm>
        <a:graphic>
          <a:graphicData uri="http://schemas.openxmlformats.org/drawingml/2006/table">
            <a:tbl>
              <a:tblPr bandRow="1" firstRow="1">
                <a:noFill/>
                <a:tableStyleId>{11C5D0B4-A7D8-4560-9F9A-F4151BEF2360}</a:tableStyleId>
              </a:tblPr>
              <a:tblGrid>
                <a:gridCol w="2518875"/>
              </a:tblGrid>
              <a:tr h="1865475">
                <a:tc>
                  <a:txBody>
                    <a:bodyPr/>
                    <a:lstStyle/>
                    <a:p>
                      <a:pPr indent="0" lvl="0" marL="0" marR="0" rtl="0" algn="l">
                        <a:spcBef>
                          <a:spcPts val="0"/>
                        </a:spcBef>
                        <a:spcAft>
                          <a:spcPts val="0"/>
                        </a:spcAft>
                        <a:buClr>
                          <a:schemeClr val="dk1"/>
                        </a:buClr>
                        <a:buSzPts val="1400"/>
                        <a:buFont typeface="Arial"/>
                        <a:buNone/>
                      </a:pPr>
                      <a:r>
                        <a:t/>
                      </a:r>
                      <a:endParaRPr sz="1400" u="none" cap="none" strike="noStrike"/>
                    </a:p>
                    <a:p>
                      <a:pPr indent="0" lvl="0" marL="0" marR="0" rtl="0" algn="l">
                        <a:spcBef>
                          <a:spcPts val="0"/>
                        </a:spcBef>
                        <a:spcAft>
                          <a:spcPts val="0"/>
                        </a:spcAft>
                        <a:buClr>
                          <a:schemeClr val="dk1"/>
                        </a:buClr>
                        <a:buSzPts val="1400"/>
                        <a:buFont typeface="Arial"/>
                        <a:buNone/>
                      </a:pPr>
                      <a:r>
                        <a:t/>
                      </a:r>
                      <a:endParaRPr sz="1400" u="none" cap="none" strike="noStrike"/>
                    </a:p>
                    <a:p>
                      <a:pPr indent="0" lvl="0" marL="0" marR="0" rtl="0" algn="l">
                        <a:spcBef>
                          <a:spcPts val="0"/>
                        </a:spcBef>
                        <a:spcAft>
                          <a:spcPts val="0"/>
                        </a:spcAft>
                        <a:buClr>
                          <a:schemeClr val="dk1"/>
                        </a:buClr>
                        <a:buSzPts val="1400"/>
                        <a:buFont typeface="Arial"/>
                        <a:buNone/>
                      </a:pPr>
                      <a:r>
                        <a:rPr lang="en-GB" sz="1400" u="none" cap="none" strike="noStrike"/>
                        <a:t>THE COUNTPLOT SHOWS THAT CLIENTS HAVING LOAN FROM THE BANK ARE NOT GETTING TERM DEPOSIT.</a:t>
                      </a:r>
                      <a:endParaRPr sz="1400" u="none" cap="none" strike="noStrike"/>
                    </a:p>
                  </a:txBody>
                  <a:tcPr marT="34300" marB="34300" marR="68600" marL="68600"/>
                </a:tc>
              </a:tr>
            </a:tbl>
          </a:graphicData>
        </a:graphic>
      </p:graphicFrame>
      <p:sp>
        <p:nvSpPr>
          <p:cNvPr id="736" name="Google Shape;736;p57"/>
          <p:cNvSpPr/>
          <p:nvPr/>
        </p:nvSpPr>
        <p:spPr>
          <a:xfrm>
            <a:off x="5429726" y="3438525"/>
            <a:ext cx="927259" cy="592455"/>
          </a:xfrm>
          <a:prstGeom prst="leftArrow">
            <a:avLst>
              <a:gd fmla="val 50000" name="adj1"/>
              <a:gd fmla="val 50000" name="adj2"/>
            </a:avLst>
          </a:prstGeom>
          <a:gradFill>
            <a:gsLst>
              <a:gs pos="0">
                <a:srgbClr val="B7DFD8"/>
              </a:gs>
              <a:gs pos="50000">
                <a:srgbClr val="A9D9D0"/>
              </a:gs>
              <a:gs pos="100000">
                <a:srgbClr val="9BD6CC"/>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37" name="Google Shape;737;p57"/>
          <p:cNvSpPr/>
          <p:nvPr/>
        </p:nvSpPr>
        <p:spPr>
          <a:xfrm>
            <a:off x="3368040" y="1006316"/>
            <a:ext cx="720090" cy="487204"/>
          </a:xfrm>
          <a:prstGeom prst="rightArrow">
            <a:avLst>
              <a:gd fmla="val 50000" name="adj1"/>
              <a:gd fmla="val 50000" name="adj2"/>
            </a:avLst>
          </a:prstGeom>
          <a:gradFill>
            <a:gsLst>
              <a:gs pos="0">
                <a:srgbClr val="B7DFD8"/>
              </a:gs>
              <a:gs pos="50000">
                <a:srgbClr val="A9D9D0"/>
              </a:gs>
              <a:gs pos="100000">
                <a:srgbClr val="9BD6CC"/>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pic>
        <p:nvPicPr>
          <p:cNvPr descr="loan" id="738" name="Google Shape;738;p57"/>
          <p:cNvPicPr preferRelativeResize="0"/>
          <p:nvPr/>
        </p:nvPicPr>
        <p:blipFill rotWithShape="1">
          <a:blip r:embed="rId3">
            <a:alphaModFix/>
          </a:blip>
          <a:srcRect b="0" l="0" r="0" t="0"/>
          <a:stretch/>
        </p:blipFill>
        <p:spPr>
          <a:xfrm>
            <a:off x="0" y="2326481"/>
            <a:ext cx="5238750" cy="2817019"/>
          </a:xfrm>
          <a:prstGeom prst="rect">
            <a:avLst/>
          </a:prstGeom>
          <a:noFill/>
          <a:ln>
            <a:noFill/>
          </a:ln>
        </p:spPr>
      </p:pic>
      <p:pic>
        <p:nvPicPr>
          <p:cNvPr descr="balance" id="739" name="Google Shape;739;p57"/>
          <p:cNvPicPr preferRelativeResize="0"/>
          <p:nvPr/>
        </p:nvPicPr>
        <p:blipFill rotWithShape="1">
          <a:blip r:embed="rId4">
            <a:alphaModFix/>
          </a:blip>
          <a:srcRect b="0" l="0" r="0" t="0"/>
          <a:stretch/>
        </p:blipFill>
        <p:spPr>
          <a:xfrm>
            <a:off x="4301014" y="0"/>
            <a:ext cx="4842986" cy="24374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descr="pdays" id="744" name="Google Shape;744;p58"/>
          <p:cNvPicPr preferRelativeResize="0"/>
          <p:nvPr/>
        </p:nvPicPr>
        <p:blipFill rotWithShape="1">
          <a:blip r:embed="rId3">
            <a:alphaModFix/>
          </a:blip>
          <a:srcRect b="0" l="0" r="0" t="0"/>
          <a:stretch/>
        </p:blipFill>
        <p:spPr>
          <a:xfrm>
            <a:off x="0" y="0"/>
            <a:ext cx="4717732" cy="2672239"/>
          </a:xfrm>
          <a:prstGeom prst="rect">
            <a:avLst/>
          </a:prstGeom>
          <a:noFill/>
          <a:ln>
            <a:noFill/>
          </a:ln>
        </p:spPr>
      </p:pic>
      <p:sp>
        <p:nvSpPr>
          <p:cNvPr id="745" name="Google Shape;745;p58"/>
          <p:cNvSpPr/>
          <p:nvPr/>
        </p:nvSpPr>
        <p:spPr>
          <a:xfrm>
            <a:off x="5141119" y="143827"/>
            <a:ext cx="3730943" cy="2250758"/>
          </a:xfrm>
          <a:prstGeom prst="horizontalScroll">
            <a:avLst>
              <a:gd fmla="val 12500" name="adj"/>
            </a:avLst>
          </a:prstGeom>
          <a:gradFill>
            <a:gsLst>
              <a:gs pos="0">
                <a:srgbClr val="B7DFD8"/>
              </a:gs>
              <a:gs pos="50000">
                <a:srgbClr val="A9D9D0"/>
              </a:gs>
              <a:gs pos="100000">
                <a:srgbClr val="9BD6CC"/>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pic>
        <p:nvPicPr>
          <p:cNvPr descr="duration" id="746" name="Google Shape;746;p58"/>
          <p:cNvPicPr preferRelativeResize="0"/>
          <p:nvPr/>
        </p:nvPicPr>
        <p:blipFill rotWithShape="1">
          <a:blip r:embed="rId4">
            <a:alphaModFix/>
          </a:blip>
          <a:srcRect b="0" l="0" r="0" t="0"/>
          <a:stretch/>
        </p:blipFill>
        <p:spPr>
          <a:xfrm>
            <a:off x="4200049" y="2487454"/>
            <a:ext cx="4943951" cy="2616517"/>
          </a:xfrm>
          <a:prstGeom prst="rect">
            <a:avLst/>
          </a:prstGeom>
          <a:noFill/>
          <a:ln>
            <a:noFill/>
          </a:ln>
        </p:spPr>
      </p:pic>
      <p:sp>
        <p:nvSpPr>
          <p:cNvPr id="747" name="Google Shape;747;p58"/>
          <p:cNvSpPr/>
          <p:nvPr/>
        </p:nvSpPr>
        <p:spPr>
          <a:xfrm>
            <a:off x="357188" y="2877979"/>
            <a:ext cx="3571875" cy="2143125"/>
          </a:xfrm>
          <a:prstGeom prst="doubleWave">
            <a:avLst>
              <a:gd fmla="val 6250" name="adj1"/>
              <a:gd fmla="val 0"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48" name="Google Shape;748;p58"/>
          <p:cNvSpPr txBox="1"/>
          <p:nvPr/>
        </p:nvSpPr>
        <p:spPr>
          <a:xfrm>
            <a:off x="5281136" y="506730"/>
            <a:ext cx="3451384" cy="1524476"/>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GB" sz="1400">
                <a:solidFill>
                  <a:schemeClr val="lt1"/>
                </a:solidFill>
                <a:latin typeface="Arial"/>
                <a:ea typeface="Arial"/>
                <a:cs typeface="Arial"/>
                <a:sym typeface="Arial"/>
              </a:rPr>
              <a:t>Number of days that passed by after the client was last contacted from a previous campaign (PDAYS) is more successful at 100 - 200 days</a:t>
            </a:r>
            <a:r>
              <a:rPr b="1" lang="en-GB" sz="1400">
                <a:solidFill>
                  <a:schemeClr val="dk1"/>
                </a:solidFill>
                <a:latin typeface="Arial"/>
                <a:ea typeface="Arial"/>
                <a:cs typeface="Arial"/>
                <a:sym typeface="Arial"/>
              </a:rPr>
              <a:t> </a:t>
            </a:r>
            <a:endParaRPr b="1" sz="1400">
              <a:solidFill>
                <a:schemeClr val="dk1"/>
              </a:solidFill>
              <a:latin typeface="Arial"/>
              <a:ea typeface="Arial"/>
              <a:cs typeface="Arial"/>
              <a:sym typeface="Arial"/>
            </a:endParaRPr>
          </a:p>
        </p:txBody>
      </p:sp>
      <p:sp>
        <p:nvSpPr>
          <p:cNvPr id="749" name="Google Shape;749;p58"/>
          <p:cNvSpPr txBox="1"/>
          <p:nvPr/>
        </p:nvSpPr>
        <p:spPr>
          <a:xfrm>
            <a:off x="583406" y="3278505"/>
            <a:ext cx="3154204" cy="13173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GB" sz="1400">
                <a:solidFill>
                  <a:schemeClr val="lt1"/>
                </a:solidFill>
                <a:latin typeface="Arial"/>
                <a:ea typeface="Arial"/>
                <a:cs typeface="Arial"/>
                <a:sym typeface="Arial"/>
              </a:rPr>
              <a:t>Last contact duration, in seconds</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en-GB" sz="1400">
                <a:solidFill>
                  <a:schemeClr val="lt1"/>
                </a:solidFill>
                <a:latin typeface="Arial"/>
                <a:ea typeface="Arial"/>
                <a:cs typeface="Arial"/>
                <a:sym typeface="Arial"/>
              </a:rPr>
              <a:t>The duration of the call is longer in the client who has subscribed a term deposit.</a:t>
            </a:r>
            <a:endParaRPr b="1" sz="1400">
              <a:solidFill>
                <a:schemeClr val="lt1"/>
              </a:solidFill>
              <a:latin typeface="Arial"/>
              <a:ea typeface="Arial"/>
              <a:cs typeface="Arial"/>
              <a:sym typeface="Arial"/>
            </a:endParaRPr>
          </a:p>
          <a:p>
            <a:pPr indent="0" lvl="0" marL="0" marR="0" rtl="0" algn="l">
              <a:spcBef>
                <a:spcPts val="0"/>
              </a:spcBef>
              <a:spcAft>
                <a:spcPts val="0"/>
              </a:spcAft>
              <a:buNone/>
            </a:pPr>
            <a:r>
              <a:t/>
            </a:r>
            <a:endParaRPr b="1" sz="1400">
              <a:solidFill>
                <a:schemeClr val="lt1"/>
              </a:solidFill>
              <a:latin typeface="Arial"/>
              <a:ea typeface="Arial"/>
              <a:cs typeface="Arial"/>
              <a:sym typeface="Arial"/>
            </a:endParaRPr>
          </a:p>
        </p:txBody>
      </p:sp>
      <p:sp>
        <p:nvSpPr>
          <p:cNvPr id="750" name="Google Shape;750;p58"/>
          <p:cNvSpPr txBox="1"/>
          <p:nvPr/>
        </p:nvSpPr>
        <p:spPr>
          <a:xfrm>
            <a:off x="1671638" y="3032760"/>
            <a:ext cx="304800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grpSp>
        <p:nvGrpSpPr>
          <p:cNvPr id="755" name="Google Shape;755;p59"/>
          <p:cNvGrpSpPr/>
          <p:nvPr/>
        </p:nvGrpSpPr>
        <p:grpSpPr>
          <a:xfrm>
            <a:off x="-15645" y="0"/>
            <a:ext cx="9072420" cy="5359241"/>
            <a:chOff x="842105" y="0"/>
            <a:chExt cx="12096560" cy="7145655"/>
          </a:xfrm>
        </p:grpSpPr>
        <p:cxnSp>
          <p:nvCxnSpPr>
            <p:cNvPr id="756" name="Google Shape;756;p59"/>
            <p:cNvCxnSpPr/>
            <p:nvPr/>
          </p:nvCxnSpPr>
          <p:spPr>
            <a:xfrm>
              <a:off x="842105" y="714565"/>
              <a:ext cx="0" cy="6431090"/>
            </a:xfrm>
            <a:prstGeom prst="straightConnector1">
              <a:avLst/>
            </a:prstGeom>
            <a:solidFill>
              <a:schemeClr val="lt1">
                <a:alpha val="89803"/>
              </a:schemeClr>
            </a:solidFill>
            <a:ln cap="flat" cmpd="sng" w="12700">
              <a:solidFill>
                <a:schemeClr val="accent1"/>
              </a:solidFill>
              <a:prstDash val="solid"/>
              <a:miter lim="800000"/>
              <a:headEnd len="sm" w="sm" type="none"/>
              <a:tailEnd len="sm" w="sm" type="none"/>
            </a:ln>
          </p:spPr>
        </p:cxnSp>
        <p:sp>
          <p:nvSpPr>
            <p:cNvPr id="757" name="Google Shape;757;p59"/>
            <p:cNvSpPr txBox="1"/>
            <p:nvPr/>
          </p:nvSpPr>
          <p:spPr>
            <a:xfrm>
              <a:off x="842105" y="714565"/>
              <a:ext cx="0" cy="643109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8" name="Google Shape;758;p59"/>
            <p:cNvSpPr/>
            <p:nvPr/>
          </p:nvSpPr>
          <p:spPr>
            <a:xfrm>
              <a:off x="1020747" y="928935"/>
              <a:ext cx="3382396" cy="289399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9" name="Google Shape;759;p59"/>
            <p:cNvSpPr txBox="1"/>
            <p:nvPr/>
          </p:nvSpPr>
          <p:spPr>
            <a:xfrm>
              <a:off x="1020747" y="928935"/>
              <a:ext cx="3382396" cy="289399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0" name="Google Shape;760;p59"/>
            <p:cNvSpPr/>
            <p:nvPr/>
          </p:nvSpPr>
          <p:spPr>
            <a:xfrm>
              <a:off x="1020747" y="3822925"/>
              <a:ext cx="3382396" cy="332273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1" name="Google Shape;761;p59"/>
            <p:cNvSpPr txBox="1"/>
            <p:nvPr/>
          </p:nvSpPr>
          <p:spPr>
            <a:xfrm>
              <a:off x="1020747" y="3822925"/>
              <a:ext cx="3382396" cy="3322730"/>
            </a:xfrm>
            <a:prstGeom prst="rect">
              <a:avLst/>
            </a:prstGeom>
            <a:noFill/>
            <a:ln>
              <a:noFill/>
            </a:ln>
          </p:spPr>
          <p:txBody>
            <a:bodyPr anchorCtr="0" anchor="t" bIns="40000" lIns="40000" spcFirstLastPara="1" rIns="40000" wrap="square" tIns="40000">
              <a:noAutofit/>
            </a:bodyPr>
            <a:lstStyle/>
            <a:p>
              <a:pPr indent="0" lvl="0" marL="0" marR="0" rtl="0" algn="ctr">
                <a:lnSpc>
                  <a:spcPct val="100000"/>
                </a:lnSpc>
                <a:spcBef>
                  <a:spcPts val="0"/>
                </a:spcBef>
                <a:spcAft>
                  <a:spcPts val="0"/>
                </a:spcAft>
                <a:buNone/>
              </a:pPr>
              <a:r>
                <a:rPr lang="en-GB" sz="1600">
                  <a:solidFill>
                    <a:schemeClr val="dk1"/>
                  </a:solidFill>
                  <a:latin typeface="Arial"/>
                  <a:ea typeface="Arial"/>
                  <a:cs typeface="Arial"/>
                  <a:sym typeface="Arial"/>
                </a:rPr>
                <a:t>This pie chart illustrates that a relatively small portion, approximately 9.16%, of clients have subscribed to a term deposit, while the remaining 90.84% of clients have not subscribed to such a deposit.</a:t>
              </a:r>
              <a:endParaRPr sz="1600">
                <a:solidFill>
                  <a:schemeClr val="dk1"/>
                </a:solidFill>
                <a:latin typeface="Arial"/>
                <a:ea typeface="Arial"/>
                <a:cs typeface="Arial"/>
                <a:sym typeface="Arial"/>
              </a:endParaRPr>
            </a:p>
          </p:txBody>
        </p:sp>
        <p:sp>
          <p:nvSpPr>
            <p:cNvPr id="762" name="Google Shape;762;p59"/>
            <p:cNvSpPr/>
            <p:nvPr/>
          </p:nvSpPr>
          <p:spPr>
            <a:xfrm>
              <a:off x="842105" y="0"/>
              <a:ext cx="3572828" cy="714566"/>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3" name="Google Shape;763;p59"/>
            <p:cNvSpPr txBox="1"/>
            <p:nvPr/>
          </p:nvSpPr>
          <p:spPr>
            <a:xfrm>
              <a:off x="842105" y="0"/>
              <a:ext cx="3572828" cy="714566"/>
            </a:xfrm>
            <a:prstGeom prst="rect">
              <a:avLst/>
            </a:prstGeom>
            <a:noFill/>
            <a:ln>
              <a:noFill/>
            </a:ln>
          </p:spPr>
          <p:txBody>
            <a:bodyPr anchorCtr="0" anchor="ctr" bIns="66675" lIns="66675" spcFirstLastPara="1" rIns="66675" wrap="square" tIns="66675">
              <a:noAutofit/>
            </a:bodyPr>
            <a:lstStyle/>
            <a:p>
              <a:pPr indent="0" lvl="0" marL="0" marR="0" rtl="0" algn="ctr">
                <a:lnSpc>
                  <a:spcPct val="100000"/>
                </a:lnSpc>
                <a:spcBef>
                  <a:spcPts val="0"/>
                </a:spcBef>
                <a:spcAft>
                  <a:spcPts val="0"/>
                </a:spcAft>
                <a:buNone/>
              </a:pPr>
              <a:r>
                <a:rPr lang="en-GB" sz="2600">
                  <a:solidFill>
                    <a:schemeClr val="dk1"/>
                  </a:solidFill>
                  <a:latin typeface="Arial"/>
                  <a:ea typeface="Arial"/>
                  <a:cs typeface="Arial"/>
                  <a:sym typeface="Arial"/>
                </a:rPr>
                <a:t>PIE CHART</a:t>
              </a:r>
              <a:endParaRPr sz="2600">
                <a:solidFill>
                  <a:schemeClr val="dk1"/>
                </a:solidFill>
                <a:latin typeface="Arial"/>
                <a:ea typeface="Arial"/>
                <a:cs typeface="Arial"/>
                <a:sym typeface="Arial"/>
              </a:endParaRPr>
            </a:p>
          </p:txBody>
        </p:sp>
        <p:cxnSp>
          <p:nvCxnSpPr>
            <p:cNvPr id="764" name="Google Shape;764;p59"/>
            <p:cNvCxnSpPr/>
            <p:nvPr/>
          </p:nvCxnSpPr>
          <p:spPr>
            <a:xfrm>
              <a:off x="5103971" y="714565"/>
              <a:ext cx="0" cy="6431090"/>
            </a:xfrm>
            <a:prstGeom prst="straightConnector1">
              <a:avLst/>
            </a:prstGeom>
            <a:solidFill>
              <a:schemeClr val="lt1">
                <a:alpha val="89803"/>
              </a:schemeClr>
            </a:solidFill>
            <a:ln cap="flat" cmpd="sng" w="12700">
              <a:solidFill>
                <a:schemeClr val="accent1"/>
              </a:solidFill>
              <a:prstDash val="solid"/>
              <a:miter lim="800000"/>
              <a:headEnd len="sm" w="sm" type="none"/>
              <a:tailEnd len="sm" w="sm" type="none"/>
            </a:ln>
          </p:spPr>
        </p:cxnSp>
        <p:sp>
          <p:nvSpPr>
            <p:cNvPr id="765" name="Google Shape;765;p59"/>
            <p:cNvSpPr txBox="1"/>
            <p:nvPr/>
          </p:nvSpPr>
          <p:spPr>
            <a:xfrm>
              <a:off x="5103971" y="714565"/>
              <a:ext cx="0" cy="643109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6" name="Google Shape;766;p59"/>
            <p:cNvSpPr/>
            <p:nvPr/>
          </p:nvSpPr>
          <p:spPr>
            <a:xfrm>
              <a:off x="5282613" y="928935"/>
              <a:ext cx="3382396" cy="289399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7" name="Google Shape;767;p59"/>
            <p:cNvSpPr txBox="1"/>
            <p:nvPr/>
          </p:nvSpPr>
          <p:spPr>
            <a:xfrm>
              <a:off x="5282613" y="928935"/>
              <a:ext cx="3382396" cy="289399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8" name="Google Shape;768;p59"/>
            <p:cNvSpPr/>
            <p:nvPr/>
          </p:nvSpPr>
          <p:spPr>
            <a:xfrm>
              <a:off x="5282613" y="3822925"/>
              <a:ext cx="3382396" cy="332273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9" name="Google Shape;769;p59"/>
            <p:cNvSpPr txBox="1"/>
            <p:nvPr/>
          </p:nvSpPr>
          <p:spPr>
            <a:xfrm>
              <a:off x="5282613" y="3822925"/>
              <a:ext cx="3382396" cy="3322730"/>
            </a:xfrm>
            <a:prstGeom prst="rect">
              <a:avLst/>
            </a:prstGeom>
            <a:noFill/>
            <a:ln>
              <a:noFill/>
            </a:ln>
          </p:spPr>
          <p:txBody>
            <a:bodyPr anchorCtr="0" anchor="t" bIns="40000" lIns="40000" spcFirstLastPara="1" rIns="40000" wrap="square" tIns="40000">
              <a:noAutofit/>
            </a:bodyPr>
            <a:lstStyle/>
            <a:p>
              <a:pPr indent="0" lvl="0" marL="0" marR="0" rtl="0" algn="ctr">
                <a:lnSpc>
                  <a:spcPct val="100000"/>
                </a:lnSpc>
                <a:spcBef>
                  <a:spcPts val="0"/>
                </a:spcBef>
                <a:spcAft>
                  <a:spcPts val="0"/>
                </a:spcAft>
                <a:buNone/>
              </a:pPr>
              <a:r>
                <a:rPr lang="en-GB" sz="1600">
                  <a:solidFill>
                    <a:schemeClr val="dk1"/>
                  </a:solidFill>
                  <a:latin typeface="Arial"/>
                  <a:ea typeface="Arial"/>
                  <a:cs typeface="Arial"/>
                  <a:sym typeface="Arial"/>
                </a:rPr>
                <a:t>The clients who have subscribed to the term deposit primarily hold secondary and tertiary-level education.</a:t>
              </a:r>
              <a:endParaRPr sz="1600">
                <a:solidFill>
                  <a:schemeClr val="dk1"/>
                </a:solidFill>
                <a:latin typeface="Arial"/>
                <a:ea typeface="Arial"/>
                <a:cs typeface="Arial"/>
                <a:sym typeface="Arial"/>
              </a:endParaRPr>
            </a:p>
          </p:txBody>
        </p:sp>
        <p:sp>
          <p:nvSpPr>
            <p:cNvPr id="770" name="Google Shape;770;p59"/>
            <p:cNvSpPr/>
            <p:nvPr/>
          </p:nvSpPr>
          <p:spPr>
            <a:xfrm>
              <a:off x="5103971" y="0"/>
              <a:ext cx="3572828" cy="714566"/>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1" name="Google Shape;771;p59"/>
            <p:cNvSpPr txBox="1"/>
            <p:nvPr/>
          </p:nvSpPr>
          <p:spPr>
            <a:xfrm>
              <a:off x="5103971" y="0"/>
              <a:ext cx="3572828" cy="714566"/>
            </a:xfrm>
            <a:prstGeom prst="rect">
              <a:avLst/>
            </a:prstGeom>
            <a:noFill/>
            <a:ln>
              <a:noFill/>
            </a:ln>
          </p:spPr>
          <p:txBody>
            <a:bodyPr anchorCtr="0" anchor="ctr" bIns="66675" lIns="66675" spcFirstLastPara="1" rIns="66675" wrap="square" tIns="66675">
              <a:noAutofit/>
            </a:bodyPr>
            <a:lstStyle/>
            <a:p>
              <a:pPr indent="0" lvl="0" marL="0" marR="0" rtl="0" algn="ctr">
                <a:lnSpc>
                  <a:spcPct val="100000"/>
                </a:lnSpc>
                <a:spcBef>
                  <a:spcPts val="0"/>
                </a:spcBef>
                <a:spcAft>
                  <a:spcPts val="0"/>
                </a:spcAft>
                <a:buNone/>
              </a:pPr>
              <a:r>
                <a:rPr lang="en-GB" sz="2600">
                  <a:solidFill>
                    <a:schemeClr val="dk1"/>
                  </a:solidFill>
                  <a:latin typeface="Arial"/>
                  <a:ea typeface="Arial"/>
                  <a:cs typeface="Arial"/>
                  <a:sym typeface="Arial"/>
                </a:rPr>
                <a:t>COUNTPLOT</a:t>
              </a:r>
              <a:endParaRPr sz="2600">
                <a:solidFill>
                  <a:schemeClr val="dk1"/>
                </a:solidFill>
                <a:latin typeface="Arial"/>
                <a:ea typeface="Arial"/>
                <a:cs typeface="Arial"/>
                <a:sym typeface="Arial"/>
              </a:endParaRPr>
            </a:p>
          </p:txBody>
        </p:sp>
        <p:cxnSp>
          <p:nvCxnSpPr>
            <p:cNvPr id="772" name="Google Shape;772;p59"/>
            <p:cNvCxnSpPr/>
            <p:nvPr/>
          </p:nvCxnSpPr>
          <p:spPr>
            <a:xfrm>
              <a:off x="9365837" y="714565"/>
              <a:ext cx="0" cy="6431090"/>
            </a:xfrm>
            <a:prstGeom prst="straightConnector1">
              <a:avLst/>
            </a:prstGeom>
            <a:solidFill>
              <a:schemeClr val="lt1">
                <a:alpha val="89803"/>
              </a:schemeClr>
            </a:solidFill>
            <a:ln cap="flat" cmpd="sng" w="12700">
              <a:solidFill>
                <a:schemeClr val="accent1"/>
              </a:solidFill>
              <a:prstDash val="solid"/>
              <a:miter lim="800000"/>
              <a:headEnd len="sm" w="sm" type="none"/>
              <a:tailEnd len="sm" w="sm" type="none"/>
            </a:ln>
          </p:spPr>
        </p:cxnSp>
        <p:sp>
          <p:nvSpPr>
            <p:cNvPr id="773" name="Google Shape;773;p59"/>
            <p:cNvSpPr txBox="1"/>
            <p:nvPr/>
          </p:nvSpPr>
          <p:spPr>
            <a:xfrm>
              <a:off x="9365837" y="714565"/>
              <a:ext cx="0" cy="643109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4" name="Google Shape;774;p59"/>
            <p:cNvSpPr/>
            <p:nvPr/>
          </p:nvSpPr>
          <p:spPr>
            <a:xfrm>
              <a:off x="9544479" y="928935"/>
              <a:ext cx="3382396" cy="289399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5" name="Google Shape;775;p59"/>
            <p:cNvSpPr txBox="1"/>
            <p:nvPr/>
          </p:nvSpPr>
          <p:spPr>
            <a:xfrm>
              <a:off x="9544479" y="928935"/>
              <a:ext cx="3382396" cy="289399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6" name="Google Shape;776;p59"/>
            <p:cNvSpPr/>
            <p:nvPr/>
          </p:nvSpPr>
          <p:spPr>
            <a:xfrm>
              <a:off x="9544479" y="3822925"/>
              <a:ext cx="3382396" cy="332273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7" name="Google Shape;777;p59"/>
            <p:cNvSpPr txBox="1"/>
            <p:nvPr/>
          </p:nvSpPr>
          <p:spPr>
            <a:xfrm>
              <a:off x="9544479" y="3822925"/>
              <a:ext cx="3382396" cy="3322730"/>
            </a:xfrm>
            <a:prstGeom prst="rect">
              <a:avLst/>
            </a:prstGeom>
            <a:noFill/>
            <a:ln>
              <a:noFill/>
            </a:ln>
          </p:spPr>
          <p:txBody>
            <a:bodyPr anchorCtr="0" anchor="t" bIns="40000" lIns="40000" spcFirstLastPara="1" rIns="40000" wrap="square" tIns="40000">
              <a:noAutofit/>
            </a:bodyPr>
            <a:lstStyle/>
            <a:p>
              <a:pPr indent="0" lvl="0" marL="0" marR="0" rtl="0" algn="ctr">
                <a:lnSpc>
                  <a:spcPct val="100000"/>
                </a:lnSpc>
                <a:spcBef>
                  <a:spcPts val="0"/>
                </a:spcBef>
                <a:spcAft>
                  <a:spcPts val="0"/>
                </a:spcAft>
                <a:buNone/>
              </a:pPr>
              <a:r>
                <a:rPr lang="en-GB" sz="1600">
                  <a:solidFill>
                    <a:schemeClr val="dk1"/>
                  </a:solidFill>
                  <a:latin typeface="Arial"/>
                  <a:ea typeface="Arial"/>
                  <a:cs typeface="Arial"/>
                  <a:sym typeface="Arial"/>
                </a:rPr>
                <a:t>The countplot show that the clients having a housing loan are less likely to get a term deposit</a:t>
              </a:r>
              <a:endParaRPr sz="1600">
                <a:solidFill>
                  <a:schemeClr val="dk1"/>
                </a:solidFill>
                <a:latin typeface="Arial"/>
                <a:ea typeface="Arial"/>
                <a:cs typeface="Arial"/>
                <a:sym typeface="Arial"/>
              </a:endParaRPr>
            </a:p>
          </p:txBody>
        </p:sp>
        <p:sp>
          <p:nvSpPr>
            <p:cNvPr id="778" name="Google Shape;778;p59"/>
            <p:cNvSpPr/>
            <p:nvPr/>
          </p:nvSpPr>
          <p:spPr>
            <a:xfrm>
              <a:off x="9365837" y="0"/>
              <a:ext cx="3572828" cy="714566"/>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9" name="Google Shape;779;p59"/>
            <p:cNvSpPr txBox="1"/>
            <p:nvPr/>
          </p:nvSpPr>
          <p:spPr>
            <a:xfrm>
              <a:off x="9365837" y="0"/>
              <a:ext cx="3572828" cy="714566"/>
            </a:xfrm>
            <a:prstGeom prst="rect">
              <a:avLst/>
            </a:prstGeom>
            <a:noFill/>
            <a:ln>
              <a:noFill/>
            </a:ln>
          </p:spPr>
          <p:txBody>
            <a:bodyPr anchorCtr="0" anchor="ctr" bIns="66675" lIns="66675" spcFirstLastPara="1" rIns="66675" wrap="square" tIns="66675">
              <a:noAutofit/>
            </a:bodyPr>
            <a:lstStyle/>
            <a:p>
              <a:pPr indent="0" lvl="0" marL="0" marR="0" rtl="0" algn="ctr">
                <a:lnSpc>
                  <a:spcPct val="100000"/>
                </a:lnSpc>
                <a:spcBef>
                  <a:spcPts val="0"/>
                </a:spcBef>
                <a:spcAft>
                  <a:spcPts val="0"/>
                </a:spcAft>
                <a:buNone/>
              </a:pPr>
              <a:r>
                <a:rPr lang="en-GB" sz="2600">
                  <a:solidFill>
                    <a:schemeClr val="dk1"/>
                  </a:solidFill>
                  <a:latin typeface="Arial"/>
                  <a:ea typeface="Arial"/>
                  <a:cs typeface="Arial"/>
                  <a:sym typeface="Arial"/>
                </a:rPr>
                <a:t>COUNTPLOT</a:t>
              </a:r>
              <a:endParaRPr sz="2600">
                <a:solidFill>
                  <a:schemeClr val="dk1"/>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descr="heat" id="784" name="Google Shape;784;p60"/>
          <p:cNvPicPr preferRelativeResize="0"/>
          <p:nvPr/>
        </p:nvPicPr>
        <p:blipFill rotWithShape="1">
          <a:blip r:embed="rId3">
            <a:alphaModFix/>
          </a:blip>
          <a:srcRect b="0" l="0" r="0" t="0"/>
          <a:stretch/>
        </p:blipFill>
        <p:spPr>
          <a:xfrm>
            <a:off x="1446371" y="351949"/>
            <a:ext cx="6054090" cy="3979069"/>
          </a:xfrm>
          <a:prstGeom prst="rect">
            <a:avLst/>
          </a:prstGeom>
          <a:noFill/>
          <a:ln>
            <a:noFill/>
          </a:ln>
        </p:spPr>
      </p:pic>
      <p:sp>
        <p:nvSpPr>
          <p:cNvPr id="785" name="Google Shape;785;p60"/>
          <p:cNvSpPr txBox="1"/>
          <p:nvPr/>
        </p:nvSpPr>
        <p:spPr>
          <a:xfrm>
            <a:off x="276225" y="307658"/>
            <a:ext cx="964406"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HEATMAP</a:t>
            </a:r>
            <a:endParaRPr sz="1400">
              <a:solidFill>
                <a:schemeClr val="dk1"/>
              </a:solidFill>
              <a:latin typeface="Arial"/>
              <a:ea typeface="Arial"/>
              <a:cs typeface="Arial"/>
              <a:sym typeface="Arial"/>
            </a:endParaRPr>
          </a:p>
        </p:txBody>
      </p:sp>
      <p:sp>
        <p:nvSpPr>
          <p:cNvPr id="786" name="Google Shape;786;p60"/>
          <p:cNvSpPr txBox="1"/>
          <p:nvPr/>
        </p:nvSpPr>
        <p:spPr>
          <a:xfrm>
            <a:off x="561499" y="4244816"/>
            <a:ext cx="8331517" cy="48387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1.Duration,previous are comparatively high positive correlation with the target y</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2.Housing and contact are comparatively have high negetive correlation with the target y</a:t>
            </a:r>
            <a:endParaRPr sz="14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61"/>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92" name="Google Shape;792;p61"/>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93" name="Google Shape;793;p61"/>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794" name="Google Shape;794;p61"/>
          <p:cNvSpPr txBox="1"/>
          <p:nvPr/>
        </p:nvSpPr>
        <p:spPr>
          <a:xfrm>
            <a:off x="3966652" y="1899005"/>
            <a:ext cx="2992415" cy="530066"/>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3000"/>
              <a:buFont typeface="Arial"/>
              <a:buNone/>
            </a:pPr>
            <a:r>
              <a:rPr b="1" i="0" lang="en-GB" sz="3000" u="none" cap="none" strike="noStrike">
                <a:solidFill>
                  <a:srgbClr val="3F3F3F"/>
                </a:solidFill>
                <a:latin typeface="Arial"/>
                <a:ea typeface="Arial"/>
                <a:cs typeface="Arial"/>
                <a:sym typeface="Arial"/>
              </a:rPr>
              <a:t>ALGORITHMS</a:t>
            </a:r>
            <a:endParaRPr b="1" i="0" sz="3000" u="none" cap="none" strike="noStrike">
              <a:solidFill>
                <a:srgbClr val="3F3F3F"/>
              </a:solidFill>
              <a:latin typeface="Arial"/>
              <a:ea typeface="Arial"/>
              <a:cs typeface="Arial"/>
              <a:sym typeface="Arial"/>
            </a:endParaRPr>
          </a:p>
        </p:txBody>
      </p:sp>
      <p:sp>
        <p:nvSpPr>
          <p:cNvPr id="795" name="Google Shape;795;p61"/>
          <p:cNvSpPr txBox="1"/>
          <p:nvPr/>
        </p:nvSpPr>
        <p:spPr>
          <a:xfrm>
            <a:off x="3966652" y="2758477"/>
            <a:ext cx="3230376" cy="607695"/>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A machine learning algorithm is the method by which the AI system conducts its task, generally predicting output values from given input data.</a:t>
            </a:r>
            <a:endParaRPr sz="900">
              <a:solidFill>
                <a:srgbClr val="A5A5A5"/>
              </a:solidFill>
              <a:latin typeface="Arial"/>
              <a:ea typeface="Arial"/>
              <a:cs typeface="Arial"/>
              <a:sym typeface="Arial"/>
            </a:endParaRPr>
          </a:p>
        </p:txBody>
      </p:sp>
      <p:sp>
        <p:nvSpPr>
          <p:cNvPr id="796" name="Google Shape;796;p61"/>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03</a:t>
            </a:r>
            <a:endParaRPr sz="5400">
              <a:solidFill>
                <a:schemeClr val="lt1"/>
              </a:solidFill>
              <a:latin typeface="Arial"/>
              <a:ea typeface="Arial"/>
              <a:cs typeface="Arial"/>
              <a:sym typeface="Arial"/>
            </a:endParaRPr>
          </a:p>
        </p:txBody>
      </p:sp>
      <p:sp>
        <p:nvSpPr>
          <p:cNvPr id="797" name="Google Shape;797;p61"/>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92"/>
                                        </p:tgtEl>
                                        <p:attrNameLst>
                                          <p:attrName>style.visibility</p:attrName>
                                        </p:attrNameLst>
                                      </p:cBhvr>
                                      <p:to>
                                        <p:strVal val="visible"/>
                                      </p:to>
                                    </p:set>
                                    <p:anim calcmode="lin" valueType="num">
                                      <p:cBhvr additive="base">
                                        <p:cTn dur="1250"/>
                                        <p:tgtEl>
                                          <p:spTgt spid="79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par>
                                <p:cTn fill="hold" nodeType="withEffect" presetClass="entr" presetID="10" presetSubtype="0">
                                  <p:stCondLst>
                                    <p:cond delay="150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750"/>
                                  </p:stCondLst>
                                  <p:childTnLst>
                                    <p:set>
                                      <p:cBhvr>
                                        <p:cTn dur="1" fill="hold">
                                          <p:stCondLst>
                                            <p:cond delay="0"/>
                                          </p:stCondLst>
                                        </p:cTn>
                                        <p:tgtEl>
                                          <p:spTgt spid="797"/>
                                        </p:tgtEl>
                                        <p:attrNameLst>
                                          <p:attrName>style.visibility</p:attrName>
                                        </p:attrNameLst>
                                      </p:cBhvr>
                                      <p:to>
                                        <p:strVal val="visible"/>
                                      </p:to>
                                    </p:set>
                                    <p:animEffect filter="fade" transition="in">
                                      <p:cBhvr>
                                        <p:cTn dur="500"/>
                                        <p:tgtEl>
                                          <p:spTgt spid="797"/>
                                        </p:tgtEl>
                                      </p:cBhvr>
                                    </p:animEffect>
                                  </p:childTnLst>
                                </p:cTn>
                              </p:par>
                              <p:par>
                                <p:cTn fill="hold" nodeType="withEffect" presetClass="entr" presetID="10" presetSubtype="0">
                                  <p:stCondLst>
                                    <p:cond delay="250"/>
                                  </p:stCondLst>
                                  <p:childTnLst>
                                    <p:set>
                                      <p:cBhvr>
                                        <p:cTn dur="1" fill="hold">
                                          <p:stCondLst>
                                            <p:cond delay="0"/>
                                          </p:stCondLst>
                                        </p:cTn>
                                        <p:tgtEl>
                                          <p:spTgt spid="793"/>
                                        </p:tgtEl>
                                        <p:attrNameLst>
                                          <p:attrName>style.visibility</p:attrName>
                                        </p:attrNameLst>
                                      </p:cBhvr>
                                      <p:to>
                                        <p:strVal val="visible"/>
                                      </p:to>
                                    </p:set>
                                    <p:animEffect filter="fade" transition="in">
                                      <p:cBhvr>
                                        <p:cTn dur="500"/>
                                        <p:tgtEl>
                                          <p:spTgt spid="7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2"/>
          <p:cNvSpPr/>
          <p:nvPr/>
        </p:nvSpPr>
        <p:spPr>
          <a:xfrm rot="8100000">
            <a:off x="5813988" y="1356596"/>
            <a:ext cx="518228" cy="518225"/>
          </a:xfrm>
          <a:prstGeom prst="teardrop">
            <a:avLst>
              <a:gd fmla="val 10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grpSp>
        <p:nvGrpSpPr>
          <p:cNvPr id="803" name="Google Shape;803;p62"/>
          <p:cNvGrpSpPr/>
          <p:nvPr/>
        </p:nvGrpSpPr>
        <p:grpSpPr>
          <a:xfrm>
            <a:off x="4171655" y="1719895"/>
            <a:ext cx="3952271" cy="1906465"/>
            <a:chOff x="803822" y="1016361"/>
            <a:chExt cx="7536357" cy="2044618"/>
          </a:xfrm>
        </p:grpSpPr>
        <p:cxnSp>
          <p:nvCxnSpPr>
            <p:cNvPr id="804" name="Google Shape;804;p62"/>
            <p:cNvCxnSpPr/>
            <p:nvPr/>
          </p:nvCxnSpPr>
          <p:spPr>
            <a:xfrm>
              <a:off x="803822" y="101636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805" name="Google Shape;805;p62"/>
            <p:cNvCxnSpPr/>
            <p:nvPr/>
          </p:nvCxnSpPr>
          <p:spPr>
            <a:xfrm>
              <a:off x="803822" y="135713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806" name="Google Shape;806;p62"/>
            <p:cNvCxnSpPr/>
            <p:nvPr/>
          </p:nvCxnSpPr>
          <p:spPr>
            <a:xfrm>
              <a:off x="803822" y="169790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807" name="Google Shape;807;p62"/>
            <p:cNvCxnSpPr/>
            <p:nvPr/>
          </p:nvCxnSpPr>
          <p:spPr>
            <a:xfrm>
              <a:off x="803822" y="203867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808" name="Google Shape;808;p62"/>
            <p:cNvCxnSpPr/>
            <p:nvPr/>
          </p:nvCxnSpPr>
          <p:spPr>
            <a:xfrm>
              <a:off x="803822" y="237944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809" name="Google Shape;809;p62"/>
            <p:cNvCxnSpPr/>
            <p:nvPr/>
          </p:nvCxnSpPr>
          <p:spPr>
            <a:xfrm>
              <a:off x="803822" y="2720211"/>
              <a:ext cx="7536357" cy="0"/>
            </a:xfrm>
            <a:prstGeom prst="straightConnector1">
              <a:avLst/>
            </a:prstGeom>
            <a:noFill/>
            <a:ln cap="flat" cmpd="sng" w="9525">
              <a:solidFill>
                <a:srgbClr val="BFBFBF"/>
              </a:solidFill>
              <a:prstDash val="dot"/>
              <a:miter lim="800000"/>
              <a:headEnd len="sm" w="sm" type="none"/>
              <a:tailEnd len="sm" w="sm" type="none"/>
            </a:ln>
          </p:spPr>
        </p:cxnSp>
        <p:cxnSp>
          <p:nvCxnSpPr>
            <p:cNvPr id="810" name="Google Shape;810;p62"/>
            <p:cNvCxnSpPr/>
            <p:nvPr/>
          </p:nvCxnSpPr>
          <p:spPr>
            <a:xfrm>
              <a:off x="803822" y="3060979"/>
              <a:ext cx="7536357" cy="0"/>
            </a:xfrm>
            <a:prstGeom prst="straightConnector1">
              <a:avLst/>
            </a:prstGeom>
            <a:noFill/>
            <a:ln cap="flat" cmpd="sng" w="9525">
              <a:solidFill>
                <a:srgbClr val="BFBFBF"/>
              </a:solidFill>
              <a:prstDash val="dot"/>
              <a:miter lim="800000"/>
              <a:headEnd len="sm" w="sm" type="none"/>
              <a:tailEnd len="sm" w="sm" type="none"/>
            </a:ln>
          </p:spPr>
        </p:cxnSp>
      </p:grpSp>
      <p:sp>
        <p:nvSpPr>
          <p:cNvPr id="811" name="Google Shape;811;p62"/>
          <p:cNvSpPr/>
          <p:nvPr/>
        </p:nvSpPr>
        <p:spPr>
          <a:xfrm rot="8100000">
            <a:off x="4449359" y="2330447"/>
            <a:ext cx="518228" cy="518225"/>
          </a:xfrm>
          <a:prstGeom prst="teardrop">
            <a:avLst>
              <a:gd fmla="val 10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812" name="Google Shape;812;p62"/>
          <p:cNvSpPr/>
          <p:nvPr/>
        </p:nvSpPr>
        <p:spPr>
          <a:xfrm>
            <a:off x="4528781" y="2411065"/>
            <a:ext cx="359386" cy="359383"/>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0.895</a:t>
            </a:r>
            <a:endParaRPr b="1" sz="800">
              <a:solidFill>
                <a:srgbClr val="7F7F7F"/>
              </a:solidFill>
              <a:latin typeface="Arial"/>
              <a:ea typeface="Arial"/>
              <a:cs typeface="Arial"/>
              <a:sym typeface="Arial"/>
            </a:endParaRPr>
          </a:p>
        </p:txBody>
      </p:sp>
      <p:grpSp>
        <p:nvGrpSpPr>
          <p:cNvPr id="813" name="Google Shape;813;p62"/>
          <p:cNvGrpSpPr/>
          <p:nvPr/>
        </p:nvGrpSpPr>
        <p:grpSpPr>
          <a:xfrm>
            <a:off x="4937652" y="1506829"/>
            <a:ext cx="732885" cy="732881"/>
            <a:chOff x="665270" y="1219301"/>
            <a:chExt cx="1240854" cy="1240854"/>
          </a:xfrm>
        </p:grpSpPr>
        <p:sp>
          <p:nvSpPr>
            <p:cNvPr id="814" name="Google Shape;814;p62"/>
            <p:cNvSpPr/>
            <p:nvPr/>
          </p:nvSpPr>
          <p:spPr>
            <a:xfrm rot="8100000">
              <a:off x="846989" y="1401020"/>
              <a:ext cx="877416" cy="877416"/>
            </a:xfrm>
            <a:prstGeom prst="teardrop">
              <a:avLst>
                <a:gd fmla="val 10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815" name="Google Shape;815;p62"/>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0.897</a:t>
              </a:r>
              <a:endParaRPr b="1" sz="800">
                <a:solidFill>
                  <a:srgbClr val="7F7F7F"/>
                </a:solidFill>
                <a:latin typeface="Arial"/>
                <a:ea typeface="Arial"/>
                <a:cs typeface="Arial"/>
                <a:sym typeface="Arial"/>
              </a:endParaRPr>
            </a:p>
          </p:txBody>
        </p:sp>
      </p:grpSp>
      <p:sp>
        <p:nvSpPr>
          <p:cNvPr id="816" name="Google Shape;816;p62"/>
          <p:cNvSpPr/>
          <p:nvPr/>
        </p:nvSpPr>
        <p:spPr>
          <a:xfrm>
            <a:off x="5843111" y="1437322"/>
            <a:ext cx="410051" cy="359569"/>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E30000"/>
                </a:solidFill>
                <a:latin typeface="Arial Black"/>
                <a:ea typeface="Arial Black"/>
                <a:cs typeface="Arial Black"/>
                <a:sym typeface="Arial Black"/>
              </a:rPr>
              <a:t>0.901</a:t>
            </a:r>
            <a:endParaRPr b="1" sz="800">
              <a:solidFill>
                <a:srgbClr val="E30000"/>
              </a:solidFill>
              <a:latin typeface="Arial Black"/>
              <a:ea typeface="Arial Black"/>
              <a:cs typeface="Arial Black"/>
              <a:sym typeface="Arial Black"/>
            </a:endParaRPr>
          </a:p>
        </p:txBody>
      </p:sp>
      <p:sp>
        <p:nvSpPr>
          <p:cNvPr id="817" name="Google Shape;817;p62"/>
          <p:cNvSpPr txBox="1"/>
          <p:nvPr/>
        </p:nvSpPr>
        <p:spPr>
          <a:xfrm>
            <a:off x="4438908" y="4290536"/>
            <a:ext cx="341471" cy="16144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1100">
                <a:solidFill>
                  <a:srgbClr val="7F7F7F"/>
                </a:solidFill>
                <a:latin typeface="Arial"/>
                <a:ea typeface="Arial"/>
                <a:cs typeface="Arial"/>
                <a:sym typeface="Arial"/>
              </a:rPr>
              <a:t>20-80</a:t>
            </a:r>
            <a:endParaRPr b="1" sz="1100">
              <a:solidFill>
                <a:srgbClr val="7F7F7F"/>
              </a:solidFill>
              <a:latin typeface="Arial"/>
              <a:ea typeface="Arial"/>
              <a:cs typeface="Arial"/>
              <a:sym typeface="Arial"/>
            </a:endParaRPr>
          </a:p>
        </p:txBody>
      </p:sp>
      <p:sp>
        <p:nvSpPr>
          <p:cNvPr id="818" name="Google Shape;818;p62"/>
          <p:cNvSpPr txBox="1"/>
          <p:nvPr/>
        </p:nvSpPr>
        <p:spPr>
          <a:xfrm>
            <a:off x="5170842" y="4290536"/>
            <a:ext cx="341471" cy="16144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1100">
                <a:solidFill>
                  <a:srgbClr val="7F7F7F"/>
                </a:solidFill>
                <a:latin typeface="Arial"/>
                <a:ea typeface="Arial"/>
                <a:cs typeface="Arial"/>
                <a:sym typeface="Arial"/>
              </a:rPr>
              <a:t>25-75</a:t>
            </a:r>
            <a:endParaRPr b="1" sz="1100">
              <a:solidFill>
                <a:srgbClr val="7F7F7F"/>
              </a:solidFill>
              <a:latin typeface="Arial"/>
              <a:ea typeface="Arial"/>
              <a:cs typeface="Arial"/>
              <a:sym typeface="Arial"/>
            </a:endParaRPr>
          </a:p>
        </p:txBody>
      </p:sp>
      <p:sp>
        <p:nvSpPr>
          <p:cNvPr id="819" name="Google Shape;819;p62"/>
          <p:cNvSpPr txBox="1"/>
          <p:nvPr/>
        </p:nvSpPr>
        <p:spPr>
          <a:xfrm>
            <a:off x="5902775" y="4290536"/>
            <a:ext cx="341471" cy="16144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1100">
                <a:solidFill>
                  <a:srgbClr val="7F7F7F"/>
                </a:solidFill>
                <a:latin typeface="Arial"/>
                <a:ea typeface="Arial"/>
                <a:cs typeface="Arial"/>
                <a:sym typeface="Arial"/>
              </a:rPr>
              <a:t>10-90</a:t>
            </a:r>
            <a:endParaRPr b="1" sz="1100">
              <a:solidFill>
                <a:srgbClr val="7F7F7F"/>
              </a:solidFill>
              <a:latin typeface="Arial"/>
              <a:ea typeface="Arial"/>
              <a:cs typeface="Arial"/>
              <a:sym typeface="Arial"/>
            </a:endParaRPr>
          </a:p>
        </p:txBody>
      </p:sp>
      <p:sp>
        <p:nvSpPr>
          <p:cNvPr id="820" name="Google Shape;820;p62"/>
          <p:cNvSpPr/>
          <p:nvPr/>
        </p:nvSpPr>
        <p:spPr>
          <a:xfrm>
            <a:off x="4606089" y="2217786"/>
            <a:ext cx="1391668" cy="1954214"/>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2">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1" name="Google Shape;821;p62"/>
          <p:cNvSpPr/>
          <p:nvPr/>
        </p:nvSpPr>
        <p:spPr>
          <a:xfrm>
            <a:off x="6154379" y="2217786"/>
            <a:ext cx="1391668" cy="1954214"/>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2">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2" name="Google Shape;822;p62"/>
          <p:cNvSpPr/>
          <p:nvPr/>
        </p:nvSpPr>
        <p:spPr>
          <a:xfrm>
            <a:off x="4183296" y="2950616"/>
            <a:ext cx="1060319" cy="1221384"/>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1">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3" name="Google Shape;823;p62"/>
          <p:cNvSpPr/>
          <p:nvPr/>
        </p:nvSpPr>
        <p:spPr>
          <a:xfrm>
            <a:off x="5293255" y="1973510"/>
            <a:ext cx="1565627" cy="2198491"/>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1">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4" name="Google Shape;824;p62"/>
          <p:cNvSpPr/>
          <p:nvPr/>
        </p:nvSpPr>
        <p:spPr>
          <a:xfrm>
            <a:off x="6841547" y="2557186"/>
            <a:ext cx="1391668" cy="1614815"/>
          </a:xfrm>
          <a:custGeom>
            <a:rect b="b" l="l" r="r" t="t"/>
            <a:pathLst>
              <a:path extrusionOk="0" h="2115" w="3360">
                <a:moveTo>
                  <a:pt x="3360" y="2115"/>
                </a:moveTo>
                <a:cubicBezTo>
                  <a:pt x="3360" y="2115"/>
                  <a:pt x="1956" y="1734"/>
                  <a:pt x="1680" y="0"/>
                </a:cubicBezTo>
                <a:cubicBezTo>
                  <a:pt x="1404" y="1734"/>
                  <a:pt x="0" y="2115"/>
                  <a:pt x="0" y="2115"/>
                </a:cubicBezTo>
                <a:lnTo>
                  <a:pt x="3360" y="2115"/>
                </a:lnTo>
                <a:close/>
              </a:path>
            </a:pathLst>
          </a:custGeom>
          <a:solidFill>
            <a:schemeClr val="accent1">
              <a:alpha val="8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825" name="Google Shape;825;p62"/>
          <p:cNvGrpSpPr/>
          <p:nvPr/>
        </p:nvGrpSpPr>
        <p:grpSpPr>
          <a:xfrm>
            <a:off x="6479909" y="1503723"/>
            <a:ext cx="732885" cy="732880"/>
            <a:chOff x="665270" y="1219301"/>
            <a:chExt cx="1240854" cy="1240854"/>
          </a:xfrm>
        </p:grpSpPr>
        <p:sp>
          <p:nvSpPr>
            <p:cNvPr id="826" name="Google Shape;826;p62"/>
            <p:cNvSpPr/>
            <p:nvPr/>
          </p:nvSpPr>
          <p:spPr>
            <a:xfrm rot="8100000">
              <a:off x="846989" y="1401020"/>
              <a:ext cx="877416" cy="877416"/>
            </a:xfrm>
            <a:prstGeom prst="teardrop">
              <a:avLst>
                <a:gd fmla="val 10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827" name="Google Shape;827;p62"/>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0.896</a:t>
              </a:r>
              <a:endParaRPr b="1" sz="800">
                <a:solidFill>
                  <a:srgbClr val="7F7F7F"/>
                </a:solidFill>
                <a:latin typeface="Arial"/>
                <a:ea typeface="Arial"/>
                <a:cs typeface="Arial"/>
                <a:sym typeface="Arial"/>
              </a:endParaRPr>
            </a:p>
          </p:txBody>
        </p:sp>
      </p:grpSp>
      <p:grpSp>
        <p:nvGrpSpPr>
          <p:cNvPr id="828" name="Google Shape;828;p62"/>
          <p:cNvGrpSpPr/>
          <p:nvPr/>
        </p:nvGrpSpPr>
        <p:grpSpPr>
          <a:xfrm>
            <a:off x="7172280" y="1814572"/>
            <a:ext cx="732885" cy="732880"/>
            <a:chOff x="665270" y="1219301"/>
            <a:chExt cx="1240854" cy="1240854"/>
          </a:xfrm>
        </p:grpSpPr>
        <p:sp>
          <p:nvSpPr>
            <p:cNvPr id="829" name="Google Shape;829;p62"/>
            <p:cNvSpPr/>
            <p:nvPr/>
          </p:nvSpPr>
          <p:spPr>
            <a:xfrm rot="8100000">
              <a:off x="846989" y="1401020"/>
              <a:ext cx="877416" cy="877416"/>
            </a:xfrm>
            <a:prstGeom prst="teardrop">
              <a:avLst>
                <a:gd fmla="val 10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7F7F7F"/>
                </a:solidFill>
                <a:latin typeface="Arial"/>
                <a:ea typeface="Arial"/>
                <a:cs typeface="Arial"/>
                <a:sym typeface="Arial"/>
              </a:endParaRPr>
            </a:p>
          </p:txBody>
        </p:sp>
        <p:sp>
          <p:nvSpPr>
            <p:cNvPr id="830" name="Google Shape;830;p62"/>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800">
                  <a:solidFill>
                    <a:srgbClr val="7F7F7F"/>
                  </a:solidFill>
                  <a:latin typeface="Arial"/>
                  <a:ea typeface="Arial"/>
                  <a:cs typeface="Arial"/>
                  <a:sym typeface="Arial"/>
                </a:rPr>
                <a:t>0.892</a:t>
              </a:r>
              <a:endParaRPr b="1" sz="800">
                <a:solidFill>
                  <a:srgbClr val="7F7F7F"/>
                </a:solidFill>
                <a:latin typeface="Arial"/>
                <a:ea typeface="Arial"/>
                <a:cs typeface="Arial"/>
                <a:sym typeface="Arial"/>
              </a:endParaRPr>
            </a:p>
          </p:txBody>
        </p:sp>
      </p:grpSp>
      <p:sp>
        <p:nvSpPr>
          <p:cNvPr id="831" name="Google Shape;831;p62"/>
          <p:cNvSpPr txBox="1"/>
          <p:nvPr/>
        </p:nvSpPr>
        <p:spPr>
          <a:xfrm>
            <a:off x="6634710" y="4290536"/>
            <a:ext cx="341471" cy="16144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1100">
                <a:solidFill>
                  <a:srgbClr val="7F7F7F"/>
                </a:solidFill>
                <a:latin typeface="Arial"/>
                <a:ea typeface="Arial"/>
                <a:cs typeface="Arial"/>
                <a:sym typeface="Arial"/>
              </a:rPr>
              <a:t>35-65</a:t>
            </a:r>
            <a:endParaRPr b="1" sz="1100">
              <a:solidFill>
                <a:srgbClr val="7F7F7F"/>
              </a:solidFill>
              <a:latin typeface="Arial"/>
              <a:ea typeface="Arial"/>
              <a:cs typeface="Arial"/>
              <a:sym typeface="Arial"/>
            </a:endParaRPr>
          </a:p>
        </p:txBody>
      </p:sp>
      <p:sp>
        <p:nvSpPr>
          <p:cNvPr id="832" name="Google Shape;832;p62"/>
          <p:cNvSpPr txBox="1"/>
          <p:nvPr/>
        </p:nvSpPr>
        <p:spPr>
          <a:xfrm>
            <a:off x="7366646" y="4290536"/>
            <a:ext cx="341471" cy="16144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1100">
                <a:solidFill>
                  <a:srgbClr val="7F7F7F"/>
                </a:solidFill>
                <a:latin typeface="Arial"/>
                <a:ea typeface="Arial"/>
                <a:cs typeface="Arial"/>
                <a:sym typeface="Arial"/>
              </a:rPr>
              <a:t>30-70</a:t>
            </a:r>
            <a:endParaRPr b="1" sz="1100">
              <a:solidFill>
                <a:srgbClr val="7F7F7F"/>
              </a:solidFill>
              <a:latin typeface="Arial"/>
              <a:ea typeface="Arial"/>
              <a:cs typeface="Arial"/>
              <a:sym typeface="Arial"/>
            </a:endParaRPr>
          </a:p>
        </p:txBody>
      </p:sp>
      <p:cxnSp>
        <p:nvCxnSpPr>
          <p:cNvPr id="833" name="Google Shape;833;p62"/>
          <p:cNvCxnSpPr>
            <a:endCxn id="834" idx="0"/>
          </p:cNvCxnSpPr>
          <p:nvPr/>
        </p:nvCxnSpPr>
        <p:spPr>
          <a:xfrm>
            <a:off x="3889821" y="1738346"/>
            <a:ext cx="9000" cy="1032000"/>
          </a:xfrm>
          <a:prstGeom prst="straightConnector1">
            <a:avLst/>
          </a:prstGeom>
          <a:noFill/>
          <a:ln cap="flat" cmpd="sng" w="12700">
            <a:solidFill>
              <a:srgbClr val="BFBFBF"/>
            </a:solidFill>
            <a:prstDash val="dot"/>
            <a:miter lim="800000"/>
            <a:headEnd len="med" w="med" type="oval"/>
            <a:tailEnd len="med" w="med" type="oval"/>
          </a:ln>
        </p:spPr>
      </p:cxnSp>
      <p:sp>
        <p:nvSpPr>
          <p:cNvPr id="835" name="Google Shape;835;p62"/>
          <p:cNvSpPr/>
          <p:nvPr/>
        </p:nvSpPr>
        <p:spPr>
          <a:xfrm>
            <a:off x="910590" y="1503045"/>
            <a:ext cx="2573655" cy="1614964"/>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t/>
            </a:r>
            <a:endParaRPr sz="900">
              <a:solidFill>
                <a:srgbClr val="7F7F7F"/>
              </a:solidFill>
              <a:latin typeface="Arial"/>
              <a:ea typeface="Arial"/>
              <a:cs typeface="Arial"/>
              <a:sym typeface="Arial"/>
            </a:endParaRPr>
          </a:p>
        </p:txBody>
      </p:sp>
      <p:grpSp>
        <p:nvGrpSpPr>
          <p:cNvPr id="836" name="Google Shape;836;p62"/>
          <p:cNvGrpSpPr/>
          <p:nvPr/>
        </p:nvGrpSpPr>
        <p:grpSpPr>
          <a:xfrm>
            <a:off x="0" y="180099"/>
            <a:ext cx="9144000" cy="4963401"/>
            <a:chOff x="0" y="240132"/>
            <a:chExt cx="12192000" cy="6617868"/>
          </a:xfrm>
        </p:grpSpPr>
        <p:sp>
          <p:nvSpPr>
            <p:cNvPr id="837" name="Google Shape;837;p62"/>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8" name="Google Shape;838;p62"/>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39" name="Google Shape;839;p62"/>
            <p:cNvSpPr txBox="1"/>
            <p:nvPr/>
          </p:nvSpPr>
          <p:spPr>
            <a:xfrm>
              <a:off x="3560514" y="240132"/>
              <a:ext cx="516890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LOGISTIC REGRESSION</a:t>
              </a:r>
              <a:endParaRPr sz="1800">
                <a:solidFill>
                  <a:srgbClr val="3F3F3F"/>
                </a:solidFill>
                <a:latin typeface="Arial"/>
                <a:ea typeface="Arial"/>
                <a:cs typeface="Arial"/>
                <a:sym typeface="Arial"/>
              </a:endParaRPr>
            </a:p>
          </p:txBody>
        </p:sp>
      </p:grpSp>
      <p:sp>
        <p:nvSpPr>
          <p:cNvPr id="834" name="Google Shape;834;p62"/>
          <p:cNvSpPr txBox="1"/>
          <p:nvPr/>
        </p:nvSpPr>
        <p:spPr>
          <a:xfrm>
            <a:off x="3455670" y="2770346"/>
            <a:ext cx="886301" cy="48387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Accuracy</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scores</a:t>
            </a:r>
            <a:endParaRPr sz="1400">
              <a:solidFill>
                <a:schemeClr val="dk1"/>
              </a:solidFill>
              <a:latin typeface="Arial"/>
              <a:ea typeface="Arial"/>
              <a:cs typeface="Arial"/>
              <a:sym typeface="Arial"/>
            </a:endParaRPr>
          </a:p>
        </p:txBody>
      </p:sp>
      <p:sp>
        <p:nvSpPr>
          <p:cNvPr id="840" name="Google Shape;840;p62"/>
          <p:cNvSpPr txBox="1"/>
          <p:nvPr/>
        </p:nvSpPr>
        <p:spPr>
          <a:xfrm>
            <a:off x="4778216" y="4606766"/>
            <a:ext cx="278130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RATIO</a:t>
            </a:r>
            <a:endParaRPr sz="1400">
              <a:solidFill>
                <a:schemeClr val="dk1"/>
              </a:solidFill>
              <a:latin typeface="Arial"/>
              <a:ea typeface="Arial"/>
              <a:cs typeface="Arial"/>
              <a:sym typeface="Arial"/>
            </a:endParaRPr>
          </a:p>
        </p:txBody>
      </p:sp>
      <p:sp>
        <p:nvSpPr>
          <p:cNvPr id="841" name="Google Shape;841;p62"/>
          <p:cNvSpPr txBox="1"/>
          <p:nvPr/>
        </p:nvSpPr>
        <p:spPr>
          <a:xfrm>
            <a:off x="775335" y="1437322"/>
            <a:ext cx="2476024" cy="140493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Logistic regression estimates the probability of an event occurring, such as voted or didn't vote, based on a given dataset of independent variables.</a:t>
            </a:r>
            <a:endParaRPr sz="1400">
              <a:solidFill>
                <a:schemeClr val="dk1"/>
              </a:solidFill>
              <a:latin typeface="Arial"/>
              <a:ea typeface="Arial"/>
              <a:cs typeface="Arial"/>
              <a:sym typeface="Arial"/>
            </a:endParaRPr>
          </a:p>
        </p:txBody>
      </p:sp>
      <p:cxnSp>
        <p:nvCxnSpPr>
          <p:cNvPr id="842" name="Google Shape;842;p62"/>
          <p:cNvCxnSpPr>
            <a:endCxn id="834" idx="2"/>
          </p:cNvCxnSpPr>
          <p:nvPr/>
        </p:nvCxnSpPr>
        <p:spPr>
          <a:xfrm flipH="1" rot="10800000">
            <a:off x="3894621" y="3254216"/>
            <a:ext cx="4200" cy="949800"/>
          </a:xfrm>
          <a:prstGeom prst="straightConnector1">
            <a:avLst/>
          </a:prstGeom>
          <a:noFill/>
          <a:ln cap="flat" cmpd="sng" w="12700">
            <a:solidFill>
              <a:srgbClr val="BFBFBF"/>
            </a:solidFill>
            <a:prstDash val="dot"/>
            <a:miter lim="800000"/>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35"/>
                                        </p:tgtEl>
                                        <p:attrNameLst>
                                          <p:attrName>style.visibility</p:attrName>
                                        </p:attrNameLst>
                                      </p:cBhvr>
                                      <p:to>
                                        <p:strVal val="visible"/>
                                      </p:to>
                                    </p:set>
                                    <p:anim calcmode="lin" valueType="num">
                                      <p:cBhvr additive="base">
                                        <p:cTn dur="250"/>
                                        <p:tgtEl>
                                          <p:spTgt spid="835"/>
                                        </p:tgtEl>
                                        <p:attrNameLst>
                                          <p:attrName>ppt_w</p:attrName>
                                        </p:attrNameLst>
                                      </p:cBhvr>
                                      <p:tavLst>
                                        <p:tav fmla="" tm="0">
                                          <p:val>
                                            <p:strVal val="0"/>
                                          </p:val>
                                        </p:tav>
                                        <p:tav fmla="" tm="100000">
                                          <p:val>
                                            <p:strVal val="#ppt_w"/>
                                          </p:val>
                                        </p:tav>
                                      </p:tavLst>
                                    </p:anim>
                                    <p:anim calcmode="lin" valueType="num">
                                      <p:cBhvr additive="base">
                                        <p:cTn dur="250"/>
                                        <p:tgtEl>
                                          <p:spTgt spid="83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grpSp>
        <p:nvGrpSpPr>
          <p:cNvPr id="847" name="Google Shape;847;p63"/>
          <p:cNvGrpSpPr/>
          <p:nvPr/>
        </p:nvGrpSpPr>
        <p:grpSpPr>
          <a:xfrm>
            <a:off x="322421" y="546735"/>
            <a:ext cx="4541044" cy="3941543"/>
            <a:chOff x="855093" y="1524106"/>
            <a:chExt cx="4341747" cy="4001933"/>
          </a:xfrm>
        </p:grpSpPr>
        <p:grpSp>
          <p:nvGrpSpPr>
            <p:cNvPr id="848" name="Google Shape;848;p63"/>
            <p:cNvGrpSpPr/>
            <p:nvPr/>
          </p:nvGrpSpPr>
          <p:grpSpPr>
            <a:xfrm>
              <a:off x="1463290" y="1524106"/>
              <a:ext cx="3733550" cy="3711478"/>
              <a:chOff x="1463290" y="1524106"/>
              <a:chExt cx="3733550" cy="3711478"/>
            </a:xfrm>
          </p:grpSpPr>
          <p:cxnSp>
            <p:nvCxnSpPr>
              <p:cNvPr id="849" name="Google Shape;849;p63"/>
              <p:cNvCxnSpPr/>
              <p:nvPr/>
            </p:nvCxnSpPr>
            <p:spPr>
              <a:xfrm rot="10800000">
                <a:off x="1463290" y="1524106"/>
                <a:ext cx="0" cy="3711478"/>
              </a:xfrm>
              <a:prstGeom prst="straightConnector1">
                <a:avLst/>
              </a:prstGeom>
              <a:noFill/>
              <a:ln cap="flat" cmpd="sng" w="12700">
                <a:solidFill>
                  <a:srgbClr val="D8D8D8"/>
                </a:solidFill>
                <a:prstDash val="solid"/>
                <a:miter lim="800000"/>
                <a:headEnd len="sm" w="sm" type="none"/>
                <a:tailEnd len="sm" w="sm" type="none"/>
              </a:ln>
            </p:spPr>
          </p:cxnSp>
          <p:cxnSp>
            <p:nvCxnSpPr>
              <p:cNvPr id="850" name="Google Shape;850;p63"/>
              <p:cNvCxnSpPr/>
              <p:nvPr/>
            </p:nvCxnSpPr>
            <p:spPr>
              <a:xfrm>
                <a:off x="1463290" y="5235584"/>
                <a:ext cx="3733550" cy="0"/>
              </a:xfrm>
              <a:prstGeom prst="straightConnector1">
                <a:avLst/>
              </a:prstGeom>
              <a:noFill/>
              <a:ln cap="flat" cmpd="sng" w="12700">
                <a:solidFill>
                  <a:srgbClr val="D8D8D8"/>
                </a:solidFill>
                <a:prstDash val="solid"/>
                <a:miter lim="800000"/>
                <a:headEnd len="sm" w="sm" type="none"/>
                <a:tailEnd len="sm" w="sm" type="none"/>
              </a:ln>
            </p:spPr>
          </p:cxnSp>
        </p:grpSp>
        <p:grpSp>
          <p:nvGrpSpPr>
            <p:cNvPr id="851" name="Google Shape;851;p63"/>
            <p:cNvGrpSpPr/>
            <p:nvPr/>
          </p:nvGrpSpPr>
          <p:grpSpPr>
            <a:xfrm>
              <a:off x="855093" y="1578670"/>
              <a:ext cx="4281006" cy="3947369"/>
              <a:chOff x="855093" y="1578670"/>
              <a:chExt cx="4281006" cy="3947369"/>
            </a:xfrm>
          </p:grpSpPr>
          <p:grpSp>
            <p:nvGrpSpPr>
              <p:cNvPr id="852" name="Google Shape;852;p63"/>
              <p:cNvGrpSpPr/>
              <p:nvPr/>
            </p:nvGrpSpPr>
            <p:grpSpPr>
              <a:xfrm rot="-5400000">
                <a:off x="1343082" y="2132848"/>
                <a:ext cx="3380379" cy="2825100"/>
                <a:chOff x="1166487" y="1846495"/>
                <a:chExt cx="3964315" cy="1536852"/>
              </a:xfrm>
            </p:grpSpPr>
            <p:grpSp>
              <p:nvGrpSpPr>
                <p:cNvPr id="853" name="Google Shape;853;p63"/>
                <p:cNvGrpSpPr/>
                <p:nvPr/>
              </p:nvGrpSpPr>
              <p:grpSpPr>
                <a:xfrm>
                  <a:off x="1166488" y="1846495"/>
                  <a:ext cx="3964313" cy="165252"/>
                  <a:chOff x="1166488" y="1846495"/>
                  <a:chExt cx="3964313" cy="226322"/>
                </a:xfrm>
              </p:grpSpPr>
              <p:sp>
                <p:nvSpPr>
                  <p:cNvPr id="854" name="Google Shape;854;p63"/>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55" name="Google Shape;855;p63"/>
                  <p:cNvSpPr/>
                  <p:nvPr/>
                </p:nvSpPr>
                <p:spPr>
                  <a:xfrm>
                    <a:off x="1166488" y="1846495"/>
                    <a:ext cx="2002970" cy="21760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856" name="Google Shape;856;p63"/>
                <p:cNvGrpSpPr/>
                <p:nvPr/>
              </p:nvGrpSpPr>
              <p:grpSpPr>
                <a:xfrm>
                  <a:off x="1166489" y="2189395"/>
                  <a:ext cx="3964313" cy="165252"/>
                  <a:chOff x="1166488" y="1846495"/>
                  <a:chExt cx="3964313" cy="226322"/>
                </a:xfrm>
              </p:grpSpPr>
              <p:sp>
                <p:nvSpPr>
                  <p:cNvPr id="857" name="Google Shape;857;p63"/>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58" name="Google Shape;858;p63"/>
                  <p:cNvSpPr/>
                  <p:nvPr/>
                </p:nvSpPr>
                <p:spPr>
                  <a:xfrm>
                    <a:off x="1166488" y="1846495"/>
                    <a:ext cx="2324424" cy="217609"/>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859" name="Google Shape;859;p63"/>
                <p:cNvGrpSpPr/>
                <p:nvPr/>
              </p:nvGrpSpPr>
              <p:grpSpPr>
                <a:xfrm>
                  <a:off x="1166487" y="2532295"/>
                  <a:ext cx="3964314" cy="165252"/>
                  <a:chOff x="1166487" y="1846495"/>
                  <a:chExt cx="3964314" cy="226322"/>
                </a:xfrm>
              </p:grpSpPr>
              <p:sp>
                <p:nvSpPr>
                  <p:cNvPr id="860" name="Google Shape;860;p63"/>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61" name="Google Shape;861;p63"/>
                  <p:cNvSpPr/>
                  <p:nvPr/>
                </p:nvSpPr>
                <p:spPr>
                  <a:xfrm>
                    <a:off x="1166487" y="1846495"/>
                    <a:ext cx="3469917" cy="21760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862" name="Google Shape;862;p63"/>
                <p:cNvGrpSpPr/>
                <p:nvPr/>
              </p:nvGrpSpPr>
              <p:grpSpPr>
                <a:xfrm>
                  <a:off x="1166488" y="2875194"/>
                  <a:ext cx="3964314" cy="165251"/>
                  <a:chOff x="1166487" y="1846496"/>
                  <a:chExt cx="3964314" cy="226321"/>
                </a:xfrm>
              </p:grpSpPr>
              <p:sp>
                <p:nvSpPr>
                  <p:cNvPr id="863" name="Google Shape;863;p63"/>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64" name="Google Shape;864;p63"/>
                  <p:cNvSpPr/>
                  <p:nvPr/>
                </p:nvSpPr>
                <p:spPr>
                  <a:xfrm>
                    <a:off x="1166487" y="1846496"/>
                    <a:ext cx="3780735" cy="217609"/>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865" name="Google Shape;865;p63"/>
                <p:cNvGrpSpPr/>
                <p:nvPr/>
              </p:nvGrpSpPr>
              <p:grpSpPr>
                <a:xfrm>
                  <a:off x="1166487" y="3218095"/>
                  <a:ext cx="3964314" cy="165252"/>
                  <a:chOff x="1166487" y="1846495"/>
                  <a:chExt cx="3964314" cy="226322"/>
                </a:xfrm>
              </p:grpSpPr>
              <p:sp>
                <p:nvSpPr>
                  <p:cNvPr id="866" name="Google Shape;866;p63"/>
                  <p:cNvSpPr/>
                  <p:nvPr/>
                </p:nvSpPr>
                <p:spPr>
                  <a:xfrm>
                    <a:off x="1166489" y="1855208"/>
                    <a:ext cx="3964312" cy="217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67" name="Google Shape;867;p63"/>
                  <p:cNvSpPr/>
                  <p:nvPr/>
                </p:nvSpPr>
                <p:spPr>
                  <a:xfrm>
                    <a:off x="1166487" y="1846495"/>
                    <a:ext cx="3029276" cy="21760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grpSp>
            <p:nvGrpSpPr>
              <p:cNvPr id="868" name="Google Shape;868;p63"/>
              <p:cNvGrpSpPr/>
              <p:nvPr/>
            </p:nvGrpSpPr>
            <p:grpSpPr>
              <a:xfrm>
                <a:off x="855093" y="1578670"/>
                <a:ext cx="4281006" cy="3947369"/>
                <a:chOff x="855093" y="1578670"/>
                <a:chExt cx="4281006" cy="3947369"/>
              </a:xfrm>
            </p:grpSpPr>
            <p:sp>
              <p:nvSpPr>
                <p:cNvPr id="869" name="Google Shape;869;p63"/>
                <p:cNvSpPr txBox="1"/>
                <p:nvPr/>
              </p:nvSpPr>
              <p:spPr>
                <a:xfrm>
                  <a:off x="1540086" y="5311791"/>
                  <a:ext cx="441147" cy="20985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rgbClr val="262626"/>
                      </a:solidFill>
                      <a:latin typeface="Arial"/>
                      <a:ea typeface="Arial"/>
                      <a:cs typeface="Arial"/>
                      <a:sym typeface="Arial"/>
                    </a:rPr>
                    <a:t>70-30</a:t>
                  </a:r>
                  <a:endParaRPr sz="900">
                    <a:solidFill>
                      <a:srgbClr val="262626"/>
                    </a:solidFill>
                    <a:latin typeface="Arial"/>
                    <a:ea typeface="Arial"/>
                    <a:cs typeface="Arial"/>
                    <a:sym typeface="Arial"/>
                  </a:endParaRPr>
                </a:p>
              </p:txBody>
            </p:sp>
            <p:sp>
              <p:nvSpPr>
                <p:cNvPr id="870" name="Google Shape;870;p63"/>
                <p:cNvSpPr txBox="1"/>
                <p:nvPr/>
              </p:nvSpPr>
              <p:spPr>
                <a:xfrm>
                  <a:off x="2168815" y="5311791"/>
                  <a:ext cx="444352" cy="20985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rgbClr val="262626"/>
                      </a:solidFill>
                      <a:latin typeface="Arial"/>
                      <a:ea typeface="Arial"/>
                      <a:cs typeface="Arial"/>
                      <a:sym typeface="Arial"/>
                    </a:rPr>
                    <a:t>80-20</a:t>
                  </a:r>
                  <a:endParaRPr sz="900">
                    <a:solidFill>
                      <a:srgbClr val="262626"/>
                    </a:solidFill>
                    <a:latin typeface="Arial"/>
                    <a:ea typeface="Arial"/>
                    <a:cs typeface="Arial"/>
                    <a:sym typeface="Arial"/>
                  </a:endParaRPr>
                </a:p>
              </p:txBody>
            </p:sp>
            <p:sp>
              <p:nvSpPr>
                <p:cNvPr id="871" name="Google Shape;871;p63"/>
                <p:cNvSpPr txBox="1"/>
                <p:nvPr/>
              </p:nvSpPr>
              <p:spPr>
                <a:xfrm>
                  <a:off x="2795576" y="5311791"/>
                  <a:ext cx="439544" cy="20985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rgbClr val="262626"/>
                      </a:solidFill>
                      <a:latin typeface="Arial"/>
                      <a:ea typeface="Arial"/>
                      <a:cs typeface="Arial"/>
                      <a:sym typeface="Arial"/>
                    </a:rPr>
                    <a:t>90-10</a:t>
                  </a:r>
                  <a:endParaRPr sz="900">
                    <a:solidFill>
                      <a:srgbClr val="262626"/>
                    </a:solidFill>
                    <a:latin typeface="Arial"/>
                    <a:ea typeface="Arial"/>
                    <a:cs typeface="Arial"/>
                    <a:sym typeface="Arial"/>
                  </a:endParaRPr>
                </a:p>
              </p:txBody>
            </p:sp>
            <p:sp>
              <p:nvSpPr>
                <p:cNvPr id="872" name="Google Shape;872;p63"/>
                <p:cNvSpPr txBox="1"/>
                <p:nvPr/>
              </p:nvSpPr>
              <p:spPr>
                <a:xfrm>
                  <a:off x="3428677" y="5316180"/>
                  <a:ext cx="445956" cy="20985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rgbClr val="262626"/>
                      </a:solidFill>
                      <a:latin typeface="Arial"/>
                      <a:ea typeface="Arial"/>
                      <a:cs typeface="Arial"/>
                      <a:sym typeface="Arial"/>
                    </a:rPr>
                    <a:t>65-35</a:t>
                  </a:r>
                  <a:endParaRPr sz="900">
                    <a:solidFill>
                      <a:srgbClr val="262626"/>
                    </a:solidFill>
                    <a:latin typeface="Arial"/>
                    <a:ea typeface="Arial"/>
                    <a:cs typeface="Arial"/>
                    <a:sym typeface="Arial"/>
                  </a:endParaRPr>
                </a:p>
              </p:txBody>
            </p:sp>
            <p:sp>
              <p:nvSpPr>
                <p:cNvPr id="873" name="Google Shape;873;p63"/>
                <p:cNvSpPr txBox="1"/>
                <p:nvPr/>
              </p:nvSpPr>
              <p:spPr>
                <a:xfrm>
                  <a:off x="4053835" y="5306624"/>
                  <a:ext cx="444352" cy="20985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900">
                      <a:solidFill>
                        <a:srgbClr val="262626"/>
                      </a:solidFill>
                      <a:latin typeface="Arial"/>
                      <a:ea typeface="Arial"/>
                      <a:cs typeface="Arial"/>
                      <a:sym typeface="Arial"/>
                    </a:rPr>
                    <a:t>75-25</a:t>
                  </a:r>
                  <a:endParaRPr sz="900">
                    <a:solidFill>
                      <a:srgbClr val="262626"/>
                    </a:solidFill>
                    <a:latin typeface="Arial"/>
                    <a:ea typeface="Arial"/>
                    <a:cs typeface="Arial"/>
                    <a:sym typeface="Arial"/>
                  </a:endParaRPr>
                </a:p>
              </p:txBody>
            </p:sp>
            <p:sp>
              <p:nvSpPr>
                <p:cNvPr id="874" name="Google Shape;874;p63"/>
                <p:cNvSpPr txBox="1"/>
                <p:nvPr/>
              </p:nvSpPr>
              <p:spPr>
                <a:xfrm>
                  <a:off x="4688540" y="5306625"/>
                  <a:ext cx="447559" cy="1750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700">
                    <a:solidFill>
                      <a:srgbClr val="262626"/>
                    </a:solidFill>
                    <a:latin typeface="Arial"/>
                    <a:ea typeface="Arial"/>
                    <a:cs typeface="Arial"/>
                    <a:sym typeface="Arial"/>
                  </a:endParaRPr>
                </a:p>
              </p:txBody>
            </p:sp>
            <p:sp>
              <p:nvSpPr>
                <p:cNvPr id="875" name="Google Shape;875;p63"/>
                <p:cNvSpPr txBox="1"/>
                <p:nvPr/>
              </p:nvSpPr>
              <p:spPr>
                <a:xfrm>
                  <a:off x="858010" y="508944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0</a:t>
                  </a:r>
                  <a:endParaRPr sz="700">
                    <a:solidFill>
                      <a:srgbClr val="BFBFBF"/>
                    </a:solidFill>
                    <a:latin typeface="Arial"/>
                    <a:ea typeface="Arial"/>
                    <a:cs typeface="Arial"/>
                    <a:sym typeface="Arial"/>
                  </a:endParaRPr>
                </a:p>
              </p:txBody>
            </p:sp>
            <p:sp>
              <p:nvSpPr>
                <p:cNvPr id="876" name="Google Shape;876;p63"/>
                <p:cNvSpPr txBox="1"/>
                <p:nvPr/>
              </p:nvSpPr>
              <p:spPr>
                <a:xfrm>
                  <a:off x="858010" y="473701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10</a:t>
                  </a:r>
                  <a:endParaRPr sz="700">
                    <a:solidFill>
                      <a:srgbClr val="BFBFBF"/>
                    </a:solidFill>
                    <a:latin typeface="Arial"/>
                    <a:ea typeface="Arial"/>
                    <a:cs typeface="Arial"/>
                    <a:sym typeface="Arial"/>
                  </a:endParaRPr>
                </a:p>
              </p:txBody>
            </p:sp>
            <p:sp>
              <p:nvSpPr>
                <p:cNvPr id="877" name="Google Shape;877;p63"/>
                <p:cNvSpPr txBox="1"/>
                <p:nvPr/>
              </p:nvSpPr>
              <p:spPr>
                <a:xfrm>
                  <a:off x="861332" y="438459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20</a:t>
                  </a:r>
                  <a:endParaRPr sz="700">
                    <a:solidFill>
                      <a:srgbClr val="BFBFBF"/>
                    </a:solidFill>
                    <a:latin typeface="Arial"/>
                    <a:ea typeface="Arial"/>
                    <a:cs typeface="Arial"/>
                    <a:sym typeface="Arial"/>
                  </a:endParaRPr>
                </a:p>
              </p:txBody>
            </p:sp>
            <p:sp>
              <p:nvSpPr>
                <p:cNvPr id="878" name="Google Shape;878;p63"/>
                <p:cNvSpPr txBox="1"/>
                <p:nvPr/>
              </p:nvSpPr>
              <p:spPr>
                <a:xfrm>
                  <a:off x="861332" y="403216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30</a:t>
                  </a:r>
                  <a:endParaRPr sz="700">
                    <a:solidFill>
                      <a:srgbClr val="BFBFBF"/>
                    </a:solidFill>
                    <a:latin typeface="Arial"/>
                    <a:ea typeface="Arial"/>
                    <a:cs typeface="Arial"/>
                    <a:sym typeface="Arial"/>
                  </a:endParaRPr>
                </a:p>
              </p:txBody>
            </p:sp>
            <p:sp>
              <p:nvSpPr>
                <p:cNvPr id="879" name="Google Shape;879;p63"/>
                <p:cNvSpPr txBox="1"/>
                <p:nvPr/>
              </p:nvSpPr>
              <p:spPr>
                <a:xfrm>
                  <a:off x="855093" y="367974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40</a:t>
                  </a:r>
                  <a:endParaRPr sz="700">
                    <a:solidFill>
                      <a:srgbClr val="BFBFBF"/>
                    </a:solidFill>
                    <a:latin typeface="Arial"/>
                    <a:ea typeface="Arial"/>
                    <a:cs typeface="Arial"/>
                    <a:sym typeface="Arial"/>
                  </a:endParaRPr>
                </a:p>
              </p:txBody>
            </p:sp>
            <p:sp>
              <p:nvSpPr>
                <p:cNvPr id="880" name="Google Shape;880;p63"/>
                <p:cNvSpPr txBox="1"/>
                <p:nvPr/>
              </p:nvSpPr>
              <p:spPr>
                <a:xfrm>
                  <a:off x="855093" y="332731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50</a:t>
                  </a:r>
                  <a:endParaRPr sz="700">
                    <a:solidFill>
                      <a:srgbClr val="BFBFBF"/>
                    </a:solidFill>
                    <a:latin typeface="Arial"/>
                    <a:ea typeface="Arial"/>
                    <a:cs typeface="Arial"/>
                    <a:sym typeface="Arial"/>
                  </a:endParaRPr>
                </a:p>
              </p:txBody>
            </p:sp>
            <p:sp>
              <p:nvSpPr>
                <p:cNvPr id="881" name="Google Shape;881;p63"/>
                <p:cNvSpPr txBox="1"/>
                <p:nvPr/>
              </p:nvSpPr>
              <p:spPr>
                <a:xfrm>
                  <a:off x="858415" y="2974894"/>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60</a:t>
                  </a:r>
                  <a:endParaRPr sz="700">
                    <a:solidFill>
                      <a:srgbClr val="BFBFBF"/>
                    </a:solidFill>
                    <a:latin typeface="Arial"/>
                    <a:ea typeface="Arial"/>
                    <a:cs typeface="Arial"/>
                    <a:sym typeface="Arial"/>
                  </a:endParaRPr>
                </a:p>
              </p:txBody>
            </p:sp>
            <p:sp>
              <p:nvSpPr>
                <p:cNvPr id="882" name="Google Shape;882;p63"/>
                <p:cNvSpPr txBox="1"/>
                <p:nvPr/>
              </p:nvSpPr>
              <p:spPr>
                <a:xfrm>
                  <a:off x="858415" y="2622469"/>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70</a:t>
                  </a:r>
                  <a:endParaRPr sz="700">
                    <a:solidFill>
                      <a:srgbClr val="BFBFBF"/>
                    </a:solidFill>
                    <a:latin typeface="Arial"/>
                    <a:ea typeface="Arial"/>
                    <a:cs typeface="Arial"/>
                    <a:sym typeface="Arial"/>
                  </a:endParaRPr>
                </a:p>
              </p:txBody>
            </p:sp>
            <p:sp>
              <p:nvSpPr>
                <p:cNvPr id="883" name="Google Shape;883;p63"/>
                <p:cNvSpPr txBox="1"/>
                <p:nvPr/>
              </p:nvSpPr>
              <p:spPr>
                <a:xfrm>
                  <a:off x="858010" y="2276782"/>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80</a:t>
                  </a:r>
                  <a:endParaRPr sz="700">
                    <a:solidFill>
                      <a:srgbClr val="BFBFBF"/>
                    </a:solidFill>
                    <a:latin typeface="Arial"/>
                    <a:ea typeface="Arial"/>
                    <a:cs typeface="Arial"/>
                    <a:sym typeface="Arial"/>
                  </a:endParaRPr>
                </a:p>
              </p:txBody>
            </p:sp>
            <p:sp>
              <p:nvSpPr>
                <p:cNvPr id="884" name="Google Shape;884;p63"/>
                <p:cNvSpPr txBox="1"/>
                <p:nvPr/>
              </p:nvSpPr>
              <p:spPr>
                <a:xfrm>
                  <a:off x="858010" y="1924357"/>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90</a:t>
                  </a:r>
                  <a:endParaRPr sz="700">
                    <a:solidFill>
                      <a:srgbClr val="BFBFBF"/>
                    </a:solidFill>
                    <a:latin typeface="Arial"/>
                    <a:ea typeface="Arial"/>
                    <a:cs typeface="Arial"/>
                    <a:sym typeface="Arial"/>
                  </a:endParaRPr>
                </a:p>
              </p:txBody>
            </p:sp>
            <p:sp>
              <p:nvSpPr>
                <p:cNvPr id="885" name="Google Shape;885;p63"/>
                <p:cNvSpPr txBox="1"/>
                <p:nvPr/>
              </p:nvSpPr>
              <p:spPr>
                <a:xfrm>
                  <a:off x="855093" y="1578670"/>
                  <a:ext cx="559348" cy="175044"/>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GB" sz="700">
                      <a:solidFill>
                        <a:srgbClr val="BFBFBF"/>
                      </a:solidFill>
                      <a:latin typeface="Arial"/>
                      <a:ea typeface="Arial"/>
                      <a:cs typeface="Arial"/>
                      <a:sym typeface="Arial"/>
                    </a:rPr>
                    <a:t>100</a:t>
                  </a:r>
                  <a:endParaRPr sz="700">
                    <a:solidFill>
                      <a:srgbClr val="BFBFBF"/>
                    </a:solidFill>
                    <a:latin typeface="Arial"/>
                    <a:ea typeface="Arial"/>
                    <a:cs typeface="Arial"/>
                    <a:sym typeface="Arial"/>
                  </a:endParaRPr>
                </a:p>
              </p:txBody>
            </p:sp>
          </p:grpSp>
        </p:grpSp>
      </p:grpSp>
      <p:sp>
        <p:nvSpPr>
          <p:cNvPr id="886" name="Google Shape;886;p63"/>
          <p:cNvSpPr txBox="1"/>
          <p:nvPr/>
        </p:nvSpPr>
        <p:spPr>
          <a:xfrm>
            <a:off x="5176082" y="1295715"/>
            <a:ext cx="2387741" cy="23266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800"/>
              <a:buFont typeface="Arial"/>
              <a:buNone/>
            </a:pPr>
            <a:r>
              <a:rPr b="0" i="0" lang="en-GB" sz="1800" u="none" cap="none" strike="noStrike">
                <a:solidFill>
                  <a:srgbClr val="7F7F7F"/>
                </a:solidFill>
                <a:latin typeface="Arial"/>
                <a:ea typeface="Arial"/>
                <a:cs typeface="Arial"/>
                <a:sym typeface="Arial"/>
              </a:rPr>
              <a:t>      </a:t>
            </a:r>
            <a:endParaRPr b="0" i="0" sz="1800" u="none" cap="none" strike="noStrike">
              <a:solidFill>
                <a:srgbClr val="7F7F7F"/>
              </a:solidFill>
              <a:latin typeface="Arial"/>
              <a:ea typeface="Arial"/>
              <a:cs typeface="Arial"/>
              <a:sym typeface="Arial"/>
            </a:endParaRPr>
          </a:p>
        </p:txBody>
      </p:sp>
      <p:sp>
        <p:nvSpPr>
          <p:cNvPr id="887" name="Google Shape;887;p63"/>
          <p:cNvSpPr/>
          <p:nvPr/>
        </p:nvSpPr>
        <p:spPr>
          <a:xfrm>
            <a:off x="5551768" y="2292506"/>
            <a:ext cx="2764308" cy="1221581"/>
          </a:xfrm>
          <a:prstGeom prst="rect">
            <a:avLst/>
          </a:prstGeom>
          <a:noFill/>
          <a:ln>
            <a:noFill/>
          </a:ln>
        </p:spPr>
        <p:txBody>
          <a:bodyPr anchorCtr="0" anchor="t" bIns="34275" lIns="68575" spcFirstLastPara="1" rIns="68575" wrap="square" tIns="34275">
            <a:noAutofit/>
          </a:bodyPr>
          <a:lstStyle/>
          <a:p>
            <a:pPr indent="0" lvl="0" marL="0" marR="0" rtl="0" algn="l">
              <a:lnSpc>
                <a:spcPct val="142857"/>
              </a:lnSpc>
              <a:spcBef>
                <a:spcPts val="0"/>
              </a:spcBef>
              <a:spcAft>
                <a:spcPts val="0"/>
              </a:spcAft>
              <a:buNone/>
            </a:pPr>
            <a:r>
              <a:rPr b="1" lang="en-GB" sz="1100">
                <a:solidFill>
                  <a:srgbClr val="7F7F7F"/>
                </a:solidFill>
                <a:latin typeface="Arial"/>
                <a:ea typeface="Arial"/>
                <a:cs typeface="Arial"/>
                <a:sym typeface="Arial"/>
              </a:rPr>
              <a:t>Decision tree classifiers are decision trees used for classification. As any other classifier, the decision tree classifiers use values of attributes/features of the data to make a class label (discrete) prediction.</a:t>
            </a:r>
            <a:endParaRPr b="1" sz="1100">
              <a:solidFill>
                <a:srgbClr val="7F7F7F"/>
              </a:solidFill>
              <a:latin typeface="Arial"/>
              <a:ea typeface="Arial"/>
              <a:cs typeface="Arial"/>
              <a:sym typeface="Arial"/>
            </a:endParaRPr>
          </a:p>
        </p:txBody>
      </p:sp>
      <p:grpSp>
        <p:nvGrpSpPr>
          <p:cNvPr id="888" name="Google Shape;888;p63"/>
          <p:cNvGrpSpPr/>
          <p:nvPr/>
        </p:nvGrpSpPr>
        <p:grpSpPr>
          <a:xfrm>
            <a:off x="0" y="180099"/>
            <a:ext cx="9144000" cy="4963401"/>
            <a:chOff x="0" y="240132"/>
            <a:chExt cx="12192000" cy="6617868"/>
          </a:xfrm>
        </p:grpSpPr>
        <p:sp>
          <p:nvSpPr>
            <p:cNvPr id="889" name="Google Shape;889;p63"/>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0" name="Google Shape;890;p63"/>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91" name="Google Shape;891;p63"/>
            <p:cNvSpPr txBox="1"/>
            <p:nvPr/>
          </p:nvSpPr>
          <p:spPr>
            <a:xfrm>
              <a:off x="5990024" y="240132"/>
              <a:ext cx="30988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grpSp>
      <p:sp>
        <p:nvSpPr>
          <p:cNvPr id="892" name="Google Shape;892;p63"/>
          <p:cNvSpPr txBox="1"/>
          <p:nvPr/>
        </p:nvSpPr>
        <p:spPr>
          <a:xfrm>
            <a:off x="3590925" y="150019"/>
            <a:ext cx="3441859" cy="71485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7F7F7F"/>
                </a:solidFill>
                <a:latin typeface="Arial"/>
                <a:ea typeface="Arial"/>
                <a:cs typeface="Arial"/>
                <a:sym typeface="Arial"/>
              </a:rPr>
              <a:t>  </a:t>
            </a:r>
            <a:r>
              <a:rPr lang="en-GB" sz="2100">
                <a:solidFill>
                  <a:schemeClr val="dk1"/>
                </a:solidFill>
                <a:latin typeface="Arial"/>
                <a:ea typeface="Arial"/>
                <a:cs typeface="Arial"/>
                <a:sym typeface="Arial"/>
              </a:rPr>
              <a:t>DECISION TREE</a:t>
            </a:r>
            <a:endParaRPr b="0" i="0" sz="2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2100" u="none" cap="none" strike="noStrike">
              <a:solidFill>
                <a:schemeClr val="dk1"/>
              </a:solidFill>
              <a:latin typeface="Arial"/>
              <a:ea typeface="Arial"/>
              <a:cs typeface="Arial"/>
              <a:sym typeface="Arial"/>
            </a:endParaRPr>
          </a:p>
        </p:txBody>
      </p:sp>
      <p:sp>
        <p:nvSpPr>
          <p:cNvPr id="893" name="Google Shape;893;p63"/>
          <p:cNvSpPr txBox="1"/>
          <p:nvPr/>
        </p:nvSpPr>
        <p:spPr>
          <a:xfrm rot="5400000">
            <a:off x="-718423" y="2694384"/>
            <a:ext cx="2501741" cy="34480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SCORES</a:t>
            </a:r>
            <a:endParaRPr sz="1400">
              <a:solidFill>
                <a:schemeClr val="dk1"/>
              </a:solidFill>
              <a:latin typeface="Arial"/>
              <a:ea typeface="Arial"/>
              <a:cs typeface="Arial"/>
              <a:sym typeface="Arial"/>
            </a:endParaRPr>
          </a:p>
        </p:txBody>
      </p:sp>
      <p:sp>
        <p:nvSpPr>
          <p:cNvPr id="894" name="Google Shape;894;p63"/>
          <p:cNvSpPr txBox="1"/>
          <p:nvPr/>
        </p:nvSpPr>
        <p:spPr>
          <a:xfrm>
            <a:off x="1847374" y="4632008"/>
            <a:ext cx="2679859"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RATIO</a:t>
            </a:r>
            <a:endParaRPr sz="1400">
              <a:solidFill>
                <a:schemeClr val="dk1"/>
              </a:solidFill>
              <a:latin typeface="Arial"/>
              <a:ea typeface="Arial"/>
              <a:cs typeface="Arial"/>
              <a:sym typeface="Arial"/>
            </a:endParaRPr>
          </a:p>
        </p:txBody>
      </p:sp>
      <p:sp>
        <p:nvSpPr>
          <p:cNvPr id="895" name="Google Shape;895;p63"/>
          <p:cNvSpPr txBox="1"/>
          <p:nvPr/>
        </p:nvSpPr>
        <p:spPr>
          <a:xfrm>
            <a:off x="1002983" y="2019776"/>
            <a:ext cx="692467" cy="25050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0.878</a:t>
            </a:r>
            <a:endParaRPr sz="1400">
              <a:solidFill>
                <a:schemeClr val="dk1"/>
              </a:solidFill>
              <a:latin typeface="Arial"/>
              <a:ea typeface="Arial"/>
              <a:cs typeface="Arial"/>
              <a:sym typeface="Arial"/>
            </a:endParaRPr>
          </a:p>
        </p:txBody>
      </p:sp>
      <p:sp>
        <p:nvSpPr>
          <p:cNvPr id="896" name="Google Shape;896;p63"/>
          <p:cNvSpPr txBox="1"/>
          <p:nvPr/>
        </p:nvSpPr>
        <p:spPr>
          <a:xfrm>
            <a:off x="1634490" y="1800225"/>
            <a:ext cx="657225"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0.882</a:t>
            </a:r>
            <a:endParaRPr sz="1400">
              <a:solidFill>
                <a:schemeClr val="dk1"/>
              </a:solidFill>
              <a:latin typeface="Arial"/>
              <a:ea typeface="Arial"/>
              <a:cs typeface="Arial"/>
              <a:sym typeface="Arial"/>
            </a:endParaRPr>
          </a:p>
        </p:txBody>
      </p:sp>
      <p:sp>
        <p:nvSpPr>
          <p:cNvPr id="897" name="Google Shape;897;p63"/>
          <p:cNvSpPr txBox="1"/>
          <p:nvPr/>
        </p:nvSpPr>
        <p:spPr>
          <a:xfrm>
            <a:off x="2329339" y="946309"/>
            <a:ext cx="685324"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0.885</a:t>
            </a:r>
            <a:endParaRPr sz="1400">
              <a:solidFill>
                <a:schemeClr val="dk1"/>
              </a:solidFill>
              <a:latin typeface="Arial"/>
              <a:ea typeface="Arial"/>
              <a:cs typeface="Arial"/>
              <a:sym typeface="Arial"/>
            </a:endParaRPr>
          </a:p>
        </p:txBody>
      </p:sp>
      <p:sp>
        <p:nvSpPr>
          <p:cNvPr id="898" name="Google Shape;898;p63"/>
          <p:cNvSpPr txBox="1"/>
          <p:nvPr/>
        </p:nvSpPr>
        <p:spPr>
          <a:xfrm>
            <a:off x="2870359" y="790575"/>
            <a:ext cx="72390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C00000"/>
                </a:solidFill>
                <a:latin typeface="Arial"/>
                <a:ea typeface="Arial"/>
                <a:cs typeface="Arial"/>
                <a:sym typeface="Arial"/>
              </a:rPr>
              <a:t>0.886</a:t>
            </a:r>
            <a:endParaRPr sz="1400">
              <a:solidFill>
                <a:srgbClr val="C00000"/>
              </a:solidFill>
              <a:latin typeface="Arial"/>
              <a:ea typeface="Arial"/>
              <a:cs typeface="Arial"/>
              <a:sym typeface="Arial"/>
            </a:endParaRPr>
          </a:p>
        </p:txBody>
      </p:sp>
      <p:sp>
        <p:nvSpPr>
          <p:cNvPr id="899" name="Google Shape;899;p63"/>
          <p:cNvSpPr txBox="1"/>
          <p:nvPr/>
        </p:nvSpPr>
        <p:spPr>
          <a:xfrm>
            <a:off x="3670459" y="1260157"/>
            <a:ext cx="609600"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0.882</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887"/>
                                        </p:tgtEl>
                                        <p:attrNameLst>
                                          <p:attrName>style.visibility</p:attrName>
                                        </p:attrNameLst>
                                      </p:cBhvr>
                                      <p:to>
                                        <p:strVal val="visible"/>
                                      </p:to>
                                    </p:set>
                                    <p:anim calcmode="lin" valueType="num">
                                      <p:cBhvr additive="base">
                                        <p:cTn dur="250"/>
                                        <p:tgtEl>
                                          <p:spTgt spid="887"/>
                                        </p:tgtEl>
                                        <p:attrNameLst>
                                          <p:attrName>ppt_w</p:attrName>
                                        </p:attrNameLst>
                                      </p:cBhvr>
                                      <p:tavLst>
                                        <p:tav fmla="" tm="0">
                                          <p:val>
                                            <p:strVal val="0"/>
                                          </p:val>
                                        </p:tav>
                                        <p:tav fmla="" tm="100000">
                                          <p:val>
                                            <p:strVal val="#ppt_w"/>
                                          </p:val>
                                        </p:tav>
                                      </p:tavLst>
                                    </p:anim>
                                    <p:anim calcmode="lin" valueType="num">
                                      <p:cBhvr additive="base">
                                        <p:cTn dur="250"/>
                                        <p:tgtEl>
                                          <p:spTgt spid="8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p28"/>
          <p:cNvCxnSpPr/>
          <p:nvPr/>
        </p:nvCxnSpPr>
        <p:spPr>
          <a:xfrm>
            <a:off x="5321141" y="4092416"/>
            <a:ext cx="449104" cy="0"/>
          </a:xfrm>
          <a:prstGeom prst="straightConnector1">
            <a:avLst/>
          </a:prstGeom>
          <a:noFill/>
          <a:ln cap="flat" cmpd="sng" w="38100">
            <a:solidFill>
              <a:schemeClr val="accent1"/>
            </a:solidFill>
            <a:prstDash val="solid"/>
            <a:miter lim="800000"/>
            <a:headEnd len="sm" w="sm" type="none"/>
            <a:tailEnd len="sm" w="sm" type="none"/>
          </a:ln>
        </p:spPr>
      </p:cxnSp>
      <p:sp>
        <p:nvSpPr>
          <p:cNvPr id="196" name="Google Shape;196;p28"/>
          <p:cNvSpPr txBox="1"/>
          <p:nvPr/>
        </p:nvSpPr>
        <p:spPr>
          <a:xfrm>
            <a:off x="5222081" y="3126105"/>
            <a:ext cx="2156936" cy="48910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rgbClr val="3F3F3F"/>
              </a:solidFill>
              <a:latin typeface="Arial"/>
              <a:ea typeface="Arial"/>
              <a:cs typeface="Arial"/>
              <a:sym typeface="Arial"/>
            </a:endParaRPr>
          </a:p>
          <a:p>
            <a:pPr indent="0" lvl="0" marL="0" marR="0" rtl="0" algn="l">
              <a:spcBef>
                <a:spcPts val="0"/>
              </a:spcBef>
              <a:spcAft>
                <a:spcPts val="0"/>
              </a:spcAft>
              <a:buNone/>
            </a:pPr>
            <a:r>
              <a:rPr lang="en-GB" sz="2400">
                <a:solidFill>
                  <a:srgbClr val="3F3F3F"/>
                </a:solidFill>
                <a:latin typeface="Arial"/>
                <a:ea typeface="Arial"/>
                <a:cs typeface="Arial"/>
                <a:sym typeface="Arial"/>
              </a:rPr>
              <a:t>VARIABLES</a:t>
            </a:r>
            <a:endParaRPr sz="2400">
              <a:solidFill>
                <a:srgbClr val="3F3F3F"/>
              </a:solidFill>
              <a:latin typeface="Arial"/>
              <a:ea typeface="Arial"/>
              <a:cs typeface="Arial"/>
              <a:sym typeface="Arial"/>
            </a:endParaRPr>
          </a:p>
        </p:txBody>
      </p:sp>
      <p:sp>
        <p:nvSpPr>
          <p:cNvPr id="197" name="Google Shape;197;p28"/>
          <p:cNvSpPr txBox="1"/>
          <p:nvPr/>
        </p:nvSpPr>
        <p:spPr>
          <a:xfrm>
            <a:off x="5222081" y="227171"/>
            <a:ext cx="2387918" cy="37576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500"/>
              <a:buFont typeface="Arial"/>
              <a:buNone/>
            </a:pPr>
            <a:r>
              <a:rPr b="0" i="0" lang="en-GB" sz="1500" u="none" cap="none" strike="noStrike">
                <a:solidFill>
                  <a:srgbClr val="7F7F7F"/>
                </a:solidFill>
                <a:latin typeface="Arial"/>
                <a:ea typeface="Arial"/>
                <a:cs typeface="Arial"/>
                <a:sym typeface="Arial"/>
              </a:rPr>
              <a:t>DATA INTRODUCTION</a:t>
            </a:r>
            <a:endParaRPr b="0" i="0" sz="1500" u="none" cap="none" strike="noStrike">
              <a:solidFill>
                <a:srgbClr val="7F7F7F"/>
              </a:solidFill>
              <a:latin typeface="Arial"/>
              <a:ea typeface="Arial"/>
              <a:cs typeface="Arial"/>
              <a:sym typeface="Arial"/>
            </a:endParaRPr>
          </a:p>
        </p:txBody>
      </p:sp>
      <p:sp>
        <p:nvSpPr>
          <p:cNvPr id="198" name="Google Shape;198;p28"/>
          <p:cNvSpPr txBox="1"/>
          <p:nvPr/>
        </p:nvSpPr>
        <p:spPr>
          <a:xfrm>
            <a:off x="5222081" y="602456"/>
            <a:ext cx="2797969" cy="1338263"/>
          </a:xfrm>
          <a:prstGeom prst="rect">
            <a:avLst/>
          </a:prstGeom>
          <a:noFill/>
          <a:ln>
            <a:noFill/>
          </a:ln>
        </p:spPr>
        <p:txBody>
          <a:bodyPr anchorCtr="0" anchor="t" bIns="34275" lIns="68550" spcFirstLastPara="1" rIns="68550" wrap="square" tIns="34275">
            <a:noAutofit/>
          </a:bodyPr>
          <a:lstStyle/>
          <a:p>
            <a:pPr indent="0" lvl="0" marL="0" marR="0" rtl="0" algn="l">
              <a:lnSpc>
                <a:spcPct val="142857"/>
              </a:lnSpc>
              <a:spcBef>
                <a:spcPts val="0"/>
              </a:spcBef>
              <a:spcAft>
                <a:spcPts val="0"/>
              </a:spcAft>
              <a:buClr>
                <a:srgbClr val="7F7F7F"/>
              </a:buClr>
              <a:buSzPts val="1100"/>
              <a:buFont typeface="Arial"/>
              <a:buNone/>
            </a:pPr>
            <a:r>
              <a:rPr b="0" i="0" lang="en-GB" sz="1100" u="none" cap="none" strike="noStrike">
                <a:solidFill>
                  <a:srgbClr val="7F7F7F"/>
                </a:solidFill>
                <a:latin typeface="Arial"/>
                <a:ea typeface="Arial"/>
                <a:cs typeface="Arial"/>
                <a:sym typeface="Arial"/>
              </a:rPr>
              <a:t>The data consist of 17 columns and 4521 observations. from may 2007 to nov 2010</a:t>
            </a:r>
            <a:endParaRPr b="0" i="0" sz="1100" u="none" cap="none" strike="noStrike">
              <a:solidFill>
                <a:srgbClr val="7F7F7F"/>
              </a:solidFill>
              <a:latin typeface="Arial"/>
              <a:ea typeface="Arial"/>
              <a:cs typeface="Arial"/>
              <a:sym typeface="Arial"/>
            </a:endParaRPr>
          </a:p>
        </p:txBody>
      </p:sp>
      <p:sp>
        <p:nvSpPr>
          <p:cNvPr id="199" name="Google Shape;199;p28"/>
          <p:cNvSpPr/>
          <p:nvPr/>
        </p:nvSpPr>
        <p:spPr>
          <a:xfrm>
            <a:off x="0" y="4995863"/>
            <a:ext cx="9144000" cy="14763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aphicFrame>
        <p:nvGraphicFramePr>
          <p:cNvPr id="200" name="Google Shape;200;p28"/>
          <p:cNvGraphicFramePr/>
          <p:nvPr/>
        </p:nvGraphicFramePr>
        <p:xfrm>
          <a:off x="1371600" y="287655"/>
          <a:ext cx="3000000" cy="3000000"/>
        </p:xfrm>
        <a:graphic>
          <a:graphicData uri="http://schemas.openxmlformats.org/drawingml/2006/table">
            <a:tbl>
              <a:tblPr bandRow="1" firstRow="1">
                <a:noFill/>
                <a:tableStyleId>{11C5D0B4-A7D8-4560-9F9A-F4151BEF2360}</a:tableStyleId>
              </a:tblPr>
              <a:tblGrid>
                <a:gridCol w="1035825"/>
                <a:gridCol w="2707000"/>
              </a:tblGrid>
              <a:tr h="301450">
                <a:tc>
                  <a:txBody>
                    <a:bodyPr/>
                    <a:lstStyle/>
                    <a:p>
                      <a:pPr indent="0" lvl="0" marL="0" marR="0" rtl="0" algn="l">
                        <a:spcBef>
                          <a:spcPts val="0"/>
                        </a:spcBef>
                        <a:spcAft>
                          <a:spcPts val="0"/>
                        </a:spcAft>
                        <a:buClr>
                          <a:schemeClr val="dk1"/>
                        </a:buClr>
                        <a:buSzPts val="1400"/>
                        <a:buFont typeface="Arial"/>
                        <a:buNone/>
                      </a:pPr>
                      <a:r>
                        <a:rPr lang="en-GB" sz="1400" u="none" cap="none" strike="noStrike"/>
                        <a:t>y</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800"/>
                        <a:buFont typeface="Arial"/>
                        <a:buNone/>
                      </a:pPr>
                      <a:r>
                        <a:rPr lang="en-GB" sz="800" u="none" cap="none" strike="noStrike"/>
                        <a:t>has the client subscribed a term deposit? (binary: "yes","no")</a:t>
                      </a:r>
                      <a:endParaRPr sz="8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age</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numeric</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job</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type of job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marital</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marital status</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education </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categorical: "unknown","secondary","primary","tertiary"</a:t>
                      </a:r>
                      <a:endParaRPr sz="700" u="none" cap="none" strike="noStrike"/>
                    </a:p>
                  </a:txBody>
                  <a:tcPr marT="34300" marB="34300" marR="68600" marL="68600"/>
                </a:tc>
              </a:tr>
              <a:tr h="264300">
                <a:tc>
                  <a:txBody>
                    <a:bodyPr/>
                    <a:lstStyle/>
                    <a:p>
                      <a:pPr indent="0" lvl="0" marL="0" marR="0" rtl="0" algn="l">
                        <a:spcBef>
                          <a:spcPts val="0"/>
                        </a:spcBef>
                        <a:spcAft>
                          <a:spcPts val="0"/>
                        </a:spcAft>
                        <a:buClr>
                          <a:schemeClr val="dk1"/>
                        </a:buClr>
                        <a:buSzPts val="700"/>
                        <a:buFont typeface="Arial"/>
                        <a:buNone/>
                      </a:pPr>
                      <a:r>
                        <a:rPr lang="en-GB" sz="700" u="none" cap="none" strike="noStrike"/>
                        <a:t>default</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has credit in default?</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balance</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average yearly balance, in euros</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housing</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has housing loan?</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loan</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has personal loan?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contact</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contact communication type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day</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last contact day of the month</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month</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last contact month of year </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duration</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 last contact duration, in seconds</a:t>
                      </a:r>
                      <a:endParaRPr sz="700" u="none" cap="none" strike="noStrike"/>
                    </a:p>
                  </a:txBody>
                  <a:tcPr marT="34300" marB="34300" marR="68600" marL="68600"/>
                </a:tc>
              </a:tr>
              <a:tr h="278125">
                <a:tc>
                  <a:txBody>
                    <a:bodyPr/>
                    <a:lstStyle/>
                    <a:p>
                      <a:pPr indent="0" lvl="0" marL="0" marR="0" rtl="0" algn="l">
                        <a:spcBef>
                          <a:spcPts val="0"/>
                        </a:spcBef>
                        <a:spcAft>
                          <a:spcPts val="0"/>
                        </a:spcAft>
                        <a:buClr>
                          <a:schemeClr val="dk1"/>
                        </a:buClr>
                        <a:buSzPts val="700"/>
                        <a:buFont typeface="Arial"/>
                        <a:buNone/>
                      </a:pPr>
                      <a:r>
                        <a:rPr lang="en-GB" sz="700" u="none" cap="none" strike="noStrike"/>
                        <a:t>campaign</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 number of contacts performed during this campaign and for this client </a:t>
                      </a:r>
                      <a:endParaRPr sz="700" u="none" cap="none" strike="noStrike"/>
                    </a:p>
                  </a:txBody>
                  <a:tcPr marT="34300" marB="34300" marR="68600" marL="68600"/>
                </a:tc>
              </a:tr>
              <a:tr h="278125">
                <a:tc>
                  <a:txBody>
                    <a:bodyPr/>
                    <a:lstStyle/>
                    <a:p>
                      <a:pPr indent="0" lvl="0" marL="0" marR="0" rtl="0" algn="l">
                        <a:spcBef>
                          <a:spcPts val="0"/>
                        </a:spcBef>
                        <a:spcAft>
                          <a:spcPts val="0"/>
                        </a:spcAft>
                        <a:buClr>
                          <a:schemeClr val="dk1"/>
                        </a:buClr>
                        <a:buSzPts val="700"/>
                        <a:buFont typeface="Arial"/>
                        <a:buNone/>
                      </a:pPr>
                      <a:r>
                        <a:rPr lang="en-GB" sz="700" u="none" cap="none" strike="noStrike"/>
                        <a:t>pdays</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number of days that passed by after the client was last contacted from a previous campaign </a:t>
                      </a:r>
                      <a:endParaRPr sz="700" u="none" cap="none" strike="noStrike"/>
                    </a:p>
                  </a:txBody>
                  <a:tcPr marT="34300" marB="34300" marR="68600" marL="68600"/>
                </a:tc>
              </a:tr>
              <a:tr h="278125">
                <a:tc>
                  <a:txBody>
                    <a:bodyPr/>
                    <a:lstStyle/>
                    <a:p>
                      <a:pPr indent="0" lvl="0" marL="0" marR="0" rtl="0" algn="l">
                        <a:spcBef>
                          <a:spcPts val="0"/>
                        </a:spcBef>
                        <a:spcAft>
                          <a:spcPts val="0"/>
                        </a:spcAft>
                        <a:buClr>
                          <a:schemeClr val="dk1"/>
                        </a:buClr>
                        <a:buSzPts val="700"/>
                        <a:buFont typeface="Arial"/>
                        <a:buNone/>
                      </a:pPr>
                      <a:r>
                        <a:rPr lang="en-GB" sz="700" u="none" cap="none" strike="noStrike"/>
                        <a:t>previous</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number of contacts performed before this campaign and for this client</a:t>
                      </a:r>
                      <a:endParaRPr sz="700" u="none" cap="none" strike="noStrike"/>
                    </a:p>
                  </a:txBody>
                  <a:tcPr marT="34300" marB="34300" marR="68600" marL="68600"/>
                </a:tc>
              </a:tr>
              <a:tr h="263850">
                <a:tc>
                  <a:txBody>
                    <a:bodyPr/>
                    <a:lstStyle/>
                    <a:p>
                      <a:pPr indent="0" lvl="0" marL="0" marR="0" rtl="0" algn="l">
                        <a:spcBef>
                          <a:spcPts val="0"/>
                        </a:spcBef>
                        <a:spcAft>
                          <a:spcPts val="0"/>
                        </a:spcAft>
                        <a:buClr>
                          <a:schemeClr val="dk1"/>
                        </a:buClr>
                        <a:buSzPts val="700"/>
                        <a:buFont typeface="Arial"/>
                        <a:buNone/>
                      </a:pPr>
                      <a:r>
                        <a:rPr lang="en-GB" sz="700" u="none" cap="none" strike="noStrike"/>
                        <a:t>poutcome</a:t>
                      </a:r>
                      <a:endParaRPr sz="700" u="none" cap="none" strike="noStrike"/>
                    </a:p>
                  </a:txBody>
                  <a:tcPr marT="34300" marB="34300" marR="68600" marL="68600"/>
                </a:tc>
                <a:tc>
                  <a:txBody>
                    <a:bodyPr/>
                    <a:lstStyle/>
                    <a:p>
                      <a:pPr indent="0" lvl="0" marL="0" marR="0" rtl="0" algn="l">
                        <a:spcBef>
                          <a:spcPts val="0"/>
                        </a:spcBef>
                        <a:spcAft>
                          <a:spcPts val="0"/>
                        </a:spcAft>
                        <a:buClr>
                          <a:schemeClr val="dk1"/>
                        </a:buClr>
                        <a:buSzPts val="700"/>
                        <a:buFont typeface="Arial"/>
                        <a:buNone/>
                      </a:pPr>
                      <a:r>
                        <a:rPr lang="en-GB" sz="700" u="none" cap="none" strike="noStrike"/>
                        <a:t>outcome of the previous marketing campaign </a:t>
                      </a:r>
                      <a:endParaRPr sz="700" u="none" cap="none" strike="noStrike"/>
                    </a:p>
                  </a:txBody>
                  <a:tcPr marT="34300" marB="34300" marR="68600" marL="686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64"/>
          <p:cNvSpPr/>
          <p:nvPr/>
        </p:nvSpPr>
        <p:spPr>
          <a:xfrm>
            <a:off x="2496242" y="2096168"/>
            <a:ext cx="237835" cy="178367"/>
          </a:xfrm>
          <a:custGeom>
            <a:rect b="b" l="l" r="r" t="t"/>
            <a:pathLst>
              <a:path extrusionOk="0" h="254794" w="339741">
                <a:moveTo>
                  <a:pt x="202025" y="0"/>
                </a:moveTo>
                <a:cubicBezTo>
                  <a:pt x="207979" y="0"/>
                  <a:pt x="214329" y="2382"/>
                  <a:pt x="219091" y="7144"/>
                </a:cubicBezTo>
                <a:cubicBezTo>
                  <a:pt x="339741" y="127794"/>
                  <a:pt x="339741" y="127794"/>
                  <a:pt x="339741" y="127794"/>
                </a:cubicBezTo>
                <a:cubicBezTo>
                  <a:pt x="219091" y="245269"/>
                  <a:pt x="219091" y="245269"/>
                  <a:pt x="219091" y="245269"/>
                </a:cubicBezTo>
                <a:cubicBezTo>
                  <a:pt x="215916" y="251619"/>
                  <a:pt x="209566" y="254794"/>
                  <a:pt x="203216" y="254794"/>
                </a:cubicBezTo>
                <a:cubicBezTo>
                  <a:pt x="196866" y="254794"/>
                  <a:pt x="190516" y="251619"/>
                  <a:pt x="187341" y="245269"/>
                </a:cubicBezTo>
                <a:cubicBezTo>
                  <a:pt x="177816" y="238919"/>
                  <a:pt x="177816" y="223044"/>
                  <a:pt x="187341" y="213519"/>
                </a:cubicBezTo>
                <a:cubicBezTo>
                  <a:pt x="273066" y="127794"/>
                  <a:pt x="273066" y="127794"/>
                  <a:pt x="273066" y="127794"/>
                </a:cubicBezTo>
                <a:cubicBezTo>
                  <a:pt x="187341" y="42069"/>
                  <a:pt x="187341" y="42069"/>
                  <a:pt x="187341" y="42069"/>
                </a:cubicBezTo>
                <a:cubicBezTo>
                  <a:pt x="177816" y="32544"/>
                  <a:pt x="177816" y="16669"/>
                  <a:pt x="187341" y="7144"/>
                </a:cubicBezTo>
                <a:cubicBezTo>
                  <a:pt x="190516" y="2382"/>
                  <a:pt x="196072" y="0"/>
                  <a:pt x="202025" y="0"/>
                </a:cubicBezTo>
                <a:close/>
                <a:moveTo>
                  <a:pt x="22007" y="0"/>
                </a:moveTo>
                <a:cubicBezTo>
                  <a:pt x="28295" y="0"/>
                  <a:pt x="34583" y="2382"/>
                  <a:pt x="39299" y="7144"/>
                </a:cubicBezTo>
                <a:cubicBezTo>
                  <a:pt x="158766" y="127794"/>
                  <a:pt x="158766" y="127794"/>
                  <a:pt x="158766" y="127794"/>
                </a:cubicBezTo>
                <a:cubicBezTo>
                  <a:pt x="39299" y="245269"/>
                  <a:pt x="39299" y="245269"/>
                  <a:pt x="39299" y="245269"/>
                </a:cubicBezTo>
                <a:cubicBezTo>
                  <a:pt x="36155" y="251619"/>
                  <a:pt x="29867" y="254794"/>
                  <a:pt x="23579" y="254794"/>
                </a:cubicBezTo>
                <a:cubicBezTo>
                  <a:pt x="17291" y="254794"/>
                  <a:pt x="11004" y="251619"/>
                  <a:pt x="4716" y="245269"/>
                </a:cubicBezTo>
                <a:cubicBezTo>
                  <a:pt x="-1572" y="238919"/>
                  <a:pt x="-1572" y="223044"/>
                  <a:pt x="4716" y="213519"/>
                </a:cubicBezTo>
                <a:cubicBezTo>
                  <a:pt x="92745" y="127794"/>
                  <a:pt x="92745" y="127794"/>
                  <a:pt x="92745" y="127794"/>
                </a:cubicBezTo>
                <a:cubicBezTo>
                  <a:pt x="4716" y="42069"/>
                  <a:pt x="4716" y="42069"/>
                  <a:pt x="4716" y="42069"/>
                </a:cubicBezTo>
                <a:cubicBezTo>
                  <a:pt x="-1572" y="32544"/>
                  <a:pt x="-1572" y="16669"/>
                  <a:pt x="4716" y="7144"/>
                </a:cubicBezTo>
                <a:cubicBezTo>
                  <a:pt x="9432" y="2382"/>
                  <a:pt x="15720" y="0"/>
                  <a:pt x="220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05" name="Google Shape;905;p64"/>
          <p:cNvSpPr/>
          <p:nvPr/>
        </p:nvSpPr>
        <p:spPr>
          <a:xfrm>
            <a:off x="4479541" y="2096168"/>
            <a:ext cx="238378" cy="178367"/>
          </a:xfrm>
          <a:custGeom>
            <a:rect b="b" l="l" r="r" t="t"/>
            <a:pathLst>
              <a:path extrusionOk="0" h="254794" w="340519">
                <a:moveTo>
                  <a:pt x="205582" y="0"/>
                </a:moveTo>
                <a:cubicBezTo>
                  <a:pt x="211932" y="0"/>
                  <a:pt x="218282" y="2381"/>
                  <a:pt x="223044" y="7144"/>
                </a:cubicBezTo>
                <a:cubicBezTo>
                  <a:pt x="340519" y="127794"/>
                  <a:pt x="340519" y="127794"/>
                  <a:pt x="340519" y="127794"/>
                </a:cubicBezTo>
                <a:cubicBezTo>
                  <a:pt x="223044" y="245269"/>
                  <a:pt x="223044" y="245269"/>
                  <a:pt x="223044" y="245269"/>
                </a:cubicBezTo>
                <a:cubicBezTo>
                  <a:pt x="216694" y="251619"/>
                  <a:pt x="210344" y="254794"/>
                  <a:pt x="203994" y="254794"/>
                </a:cubicBezTo>
                <a:cubicBezTo>
                  <a:pt x="200819" y="254794"/>
                  <a:pt x="194469"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9232" y="0"/>
                  <a:pt x="205582" y="0"/>
                </a:cubicBezTo>
                <a:close/>
                <a:moveTo>
                  <a:pt x="24607" y="0"/>
                </a:moveTo>
                <a:cubicBezTo>
                  <a:pt x="30957" y="0"/>
                  <a:pt x="37307" y="2381"/>
                  <a:pt x="42069" y="7144"/>
                </a:cubicBezTo>
                <a:cubicBezTo>
                  <a:pt x="159544" y="127794"/>
                  <a:pt x="159544" y="127794"/>
                  <a:pt x="159544" y="127794"/>
                </a:cubicBezTo>
                <a:cubicBezTo>
                  <a:pt x="42069" y="245269"/>
                  <a:pt x="42069" y="245269"/>
                  <a:pt x="42069" y="245269"/>
                </a:cubicBezTo>
                <a:cubicBezTo>
                  <a:pt x="35719" y="251619"/>
                  <a:pt x="29369" y="254794"/>
                  <a:pt x="23019" y="254794"/>
                </a:cubicBezTo>
                <a:cubicBezTo>
                  <a:pt x="16669" y="254794"/>
                  <a:pt x="13494"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8257" y="0"/>
                  <a:pt x="24607"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06" name="Google Shape;906;p64"/>
          <p:cNvSpPr/>
          <p:nvPr/>
        </p:nvSpPr>
        <p:spPr>
          <a:xfrm>
            <a:off x="6463426" y="2096168"/>
            <a:ext cx="238378" cy="178367"/>
          </a:xfrm>
          <a:custGeom>
            <a:rect b="b" l="l" r="r" t="t"/>
            <a:pathLst>
              <a:path extrusionOk="0" h="254794" w="340519">
                <a:moveTo>
                  <a:pt x="203994" y="0"/>
                </a:moveTo>
                <a:cubicBezTo>
                  <a:pt x="209550" y="0"/>
                  <a:pt x="215107" y="2381"/>
                  <a:pt x="219869" y="7144"/>
                </a:cubicBezTo>
                <a:cubicBezTo>
                  <a:pt x="340519" y="127794"/>
                  <a:pt x="340519" y="127794"/>
                  <a:pt x="340519" y="127794"/>
                </a:cubicBezTo>
                <a:cubicBezTo>
                  <a:pt x="219869" y="245269"/>
                  <a:pt x="219869" y="245269"/>
                  <a:pt x="219869" y="245269"/>
                </a:cubicBezTo>
                <a:cubicBezTo>
                  <a:pt x="216694" y="251619"/>
                  <a:pt x="210344" y="254794"/>
                  <a:pt x="203994" y="254794"/>
                </a:cubicBezTo>
                <a:cubicBezTo>
                  <a:pt x="197644" y="254794"/>
                  <a:pt x="191294"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8438" y="0"/>
                  <a:pt x="203994" y="0"/>
                </a:cubicBezTo>
                <a:close/>
                <a:moveTo>
                  <a:pt x="23019" y="0"/>
                </a:moveTo>
                <a:cubicBezTo>
                  <a:pt x="28576" y="0"/>
                  <a:pt x="34132" y="2381"/>
                  <a:pt x="38894" y="7144"/>
                </a:cubicBezTo>
                <a:cubicBezTo>
                  <a:pt x="159544" y="127794"/>
                  <a:pt x="159544" y="127794"/>
                  <a:pt x="159544" y="127794"/>
                </a:cubicBezTo>
                <a:cubicBezTo>
                  <a:pt x="38894" y="245269"/>
                  <a:pt x="38894" y="245269"/>
                  <a:pt x="38894" y="245269"/>
                </a:cubicBezTo>
                <a:cubicBezTo>
                  <a:pt x="35719" y="251619"/>
                  <a:pt x="29369" y="254794"/>
                  <a:pt x="23019" y="254794"/>
                </a:cubicBezTo>
                <a:cubicBezTo>
                  <a:pt x="16669" y="254794"/>
                  <a:pt x="10319"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7463" y="0"/>
                  <a:pt x="23019"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nvGrpSpPr>
          <p:cNvPr id="907" name="Google Shape;907;p64"/>
          <p:cNvGrpSpPr/>
          <p:nvPr/>
        </p:nvGrpSpPr>
        <p:grpSpPr>
          <a:xfrm>
            <a:off x="1098594" y="1261319"/>
            <a:ext cx="995744" cy="1922585"/>
            <a:chOff x="1368576" y="1859503"/>
            <a:chExt cx="1422400" cy="2746375"/>
          </a:xfrm>
        </p:grpSpPr>
        <p:sp>
          <p:nvSpPr>
            <p:cNvPr id="908" name="Google Shape;908;p64"/>
            <p:cNvSpPr/>
            <p:nvPr/>
          </p:nvSpPr>
          <p:spPr>
            <a:xfrm>
              <a:off x="1965476"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09" name="Google Shape;909;p64"/>
            <p:cNvSpPr/>
            <p:nvPr/>
          </p:nvSpPr>
          <p:spPr>
            <a:xfrm>
              <a:off x="2028976"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0" name="Google Shape;910;p64"/>
            <p:cNvSpPr/>
            <p:nvPr/>
          </p:nvSpPr>
          <p:spPr>
            <a:xfrm>
              <a:off x="1368576"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911" name="Google Shape;911;p64"/>
          <p:cNvGrpSpPr/>
          <p:nvPr/>
        </p:nvGrpSpPr>
        <p:grpSpPr>
          <a:xfrm>
            <a:off x="3081895" y="1261319"/>
            <a:ext cx="995744" cy="1922585"/>
            <a:chOff x="4012977" y="1859503"/>
            <a:chExt cx="1422400" cy="2746375"/>
          </a:xfrm>
        </p:grpSpPr>
        <p:sp>
          <p:nvSpPr>
            <p:cNvPr id="912" name="Google Shape;912;p64"/>
            <p:cNvSpPr/>
            <p:nvPr/>
          </p:nvSpPr>
          <p:spPr>
            <a:xfrm>
              <a:off x="4608808" y="4231228"/>
              <a:ext cx="231775" cy="374650"/>
            </a:xfrm>
            <a:custGeom>
              <a:rect b="b" l="l" r="r" t="t"/>
              <a:pathLst>
                <a:path extrusionOk="0" h="118" w="73">
                  <a:moveTo>
                    <a:pt x="53" y="0"/>
                  </a:moveTo>
                  <a:cubicBezTo>
                    <a:pt x="53" y="71"/>
                    <a:pt x="53" y="71"/>
                    <a:pt x="53" y="71"/>
                  </a:cubicBezTo>
                  <a:cubicBezTo>
                    <a:pt x="69" y="71"/>
                    <a:pt x="69" y="71"/>
                    <a:pt x="69" y="71"/>
                  </a:cubicBezTo>
                  <a:cubicBezTo>
                    <a:pt x="71" y="71"/>
                    <a:pt x="72" y="72"/>
                    <a:pt x="73" y="73"/>
                  </a:cubicBezTo>
                  <a:cubicBezTo>
                    <a:pt x="73" y="75"/>
                    <a:pt x="73" y="76"/>
                    <a:pt x="72" y="77"/>
                  </a:cubicBezTo>
                  <a:cubicBezTo>
                    <a:pt x="37" y="118"/>
                    <a:pt x="37" y="118"/>
                    <a:pt x="37" y="118"/>
                  </a:cubicBezTo>
                  <a:cubicBezTo>
                    <a:pt x="1" y="77"/>
                    <a:pt x="1" y="77"/>
                    <a:pt x="1" y="77"/>
                  </a:cubicBezTo>
                  <a:cubicBezTo>
                    <a:pt x="0" y="76"/>
                    <a:pt x="0" y="75"/>
                    <a:pt x="1" y="73"/>
                  </a:cubicBezTo>
                  <a:cubicBezTo>
                    <a:pt x="1" y="72"/>
                    <a:pt x="3" y="71"/>
                    <a:pt x="4" y="71"/>
                  </a:cubicBezTo>
                  <a:cubicBezTo>
                    <a:pt x="20" y="71"/>
                    <a:pt x="20" y="71"/>
                    <a:pt x="20" y="71"/>
                  </a:cubicBezTo>
                  <a:cubicBezTo>
                    <a:pt x="20" y="0"/>
                    <a:pt x="20" y="0"/>
                    <a:pt x="20" y="0"/>
                  </a:cubicBezTo>
                  <a:lnTo>
                    <a:pt x="53"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3" name="Google Shape;913;p64"/>
            <p:cNvSpPr/>
            <p:nvPr/>
          </p:nvSpPr>
          <p:spPr>
            <a:xfrm>
              <a:off x="4672308" y="4231228"/>
              <a:ext cx="104775" cy="79375"/>
            </a:xfrm>
            <a:custGeom>
              <a:rect b="b" l="l" r="r" t="t"/>
              <a:pathLst>
                <a:path extrusionOk="0" h="25" w="33">
                  <a:moveTo>
                    <a:pt x="33" y="0"/>
                  </a:moveTo>
                  <a:cubicBezTo>
                    <a:pt x="33" y="25"/>
                    <a:pt x="33" y="25"/>
                    <a:pt x="33" y="25"/>
                  </a:cubicBezTo>
                  <a:cubicBezTo>
                    <a:pt x="28" y="22"/>
                    <a:pt x="23" y="20"/>
                    <a:pt x="17" y="20"/>
                  </a:cubicBezTo>
                  <a:cubicBezTo>
                    <a:pt x="11" y="20"/>
                    <a:pt x="5" y="22"/>
                    <a:pt x="0" y="25"/>
                  </a:cubicBezTo>
                  <a:cubicBezTo>
                    <a:pt x="0" y="0"/>
                    <a:pt x="0" y="0"/>
                    <a:pt x="0" y="0"/>
                  </a:cubicBezTo>
                  <a:lnTo>
                    <a:pt x="33" y="0"/>
                  </a:lnTo>
                  <a:close/>
                </a:path>
              </a:pathLst>
            </a:custGeom>
            <a:solidFill>
              <a:srgbClr val="1D4748">
                <a:alpha val="49803"/>
              </a:srgb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4" name="Google Shape;914;p64"/>
            <p:cNvSpPr/>
            <p:nvPr/>
          </p:nvSpPr>
          <p:spPr>
            <a:xfrm>
              <a:off x="4012977"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5" y="778"/>
                    <a:pt x="196" y="792"/>
                  </a:cubicBezTo>
                  <a:cubicBezTo>
                    <a:pt x="196" y="777"/>
                    <a:pt x="196" y="777"/>
                    <a:pt x="196" y="777"/>
                  </a:cubicBezTo>
                  <a:cubicBezTo>
                    <a:pt x="196" y="761"/>
                    <a:pt x="208"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7"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915" name="Google Shape;915;p64"/>
          <p:cNvGrpSpPr/>
          <p:nvPr/>
        </p:nvGrpSpPr>
        <p:grpSpPr>
          <a:xfrm>
            <a:off x="5065779" y="1261319"/>
            <a:ext cx="995743" cy="1922585"/>
            <a:chOff x="6658156" y="1859503"/>
            <a:chExt cx="1422400" cy="2746375"/>
          </a:xfrm>
        </p:grpSpPr>
        <p:sp>
          <p:nvSpPr>
            <p:cNvPr id="916" name="Google Shape;916;p64"/>
            <p:cNvSpPr/>
            <p:nvPr/>
          </p:nvSpPr>
          <p:spPr>
            <a:xfrm>
              <a:off x="7253727" y="4231228"/>
              <a:ext cx="231775" cy="374650"/>
            </a:xfrm>
            <a:custGeom>
              <a:rect b="b" l="l" r="r" t="t"/>
              <a:pathLst>
                <a:path extrusionOk="0" h="118" w="73">
                  <a:moveTo>
                    <a:pt x="53" y="0"/>
                  </a:moveTo>
                  <a:cubicBezTo>
                    <a:pt x="53" y="71"/>
                    <a:pt x="53" y="71"/>
                    <a:pt x="53" y="71"/>
                  </a:cubicBezTo>
                  <a:cubicBezTo>
                    <a:pt x="69" y="71"/>
                    <a:pt x="69" y="71"/>
                    <a:pt x="69" y="71"/>
                  </a:cubicBezTo>
                  <a:cubicBezTo>
                    <a:pt x="70" y="71"/>
                    <a:pt x="72" y="72"/>
                    <a:pt x="72" y="73"/>
                  </a:cubicBezTo>
                  <a:cubicBezTo>
                    <a:pt x="73" y="75"/>
                    <a:pt x="73" y="76"/>
                    <a:pt x="72" y="77"/>
                  </a:cubicBezTo>
                  <a:cubicBezTo>
                    <a:pt x="36" y="118"/>
                    <a:pt x="36" y="118"/>
                    <a:pt x="36" y="118"/>
                  </a:cubicBezTo>
                  <a:cubicBezTo>
                    <a:pt x="1" y="77"/>
                    <a:pt x="1" y="77"/>
                    <a:pt x="1" y="77"/>
                  </a:cubicBezTo>
                  <a:cubicBezTo>
                    <a:pt x="0" y="76"/>
                    <a:pt x="0" y="75"/>
                    <a:pt x="0" y="73"/>
                  </a:cubicBezTo>
                  <a:cubicBezTo>
                    <a:pt x="1" y="72"/>
                    <a:pt x="2" y="71"/>
                    <a:pt x="4" y="71"/>
                  </a:cubicBezTo>
                  <a:cubicBezTo>
                    <a:pt x="20" y="71"/>
                    <a:pt x="20" y="71"/>
                    <a:pt x="20" y="71"/>
                  </a:cubicBezTo>
                  <a:cubicBezTo>
                    <a:pt x="20" y="0"/>
                    <a:pt x="20" y="0"/>
                    <a:pt x="20" y="0"/>
                  </a:cubicBezTo>
                  <a:lnTo>
                    <a:pt x="5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7" name="Google Shape;917;p64"/>
            <p:cNvSpPr/>
            <p:nvPr/>
          </p:nvSpPr>
          <p:spPr>
            <a:xfrm>
              <a:off x="7317227" y="4231228"/>
              <a:ext cx="104775" cy="79375"/>
            </a:xfrm>
            <a:custGeom>
              <a:rect b="b" l="l" r="r" t="t"/>
              <a:pathLst>
                <a:path extrusionOk="0" h="25" w="33">
                  <a:moveTo>
                    <a:pt x="33" y="0"/>
                  </a:moveTo>
                  <a:cubicBezTo>
                    <a:pt x="33" y="25"/>
                    <a:pt x="33" y="25"/>
                    <a:pt x="33" y="25"/>
                  </a:cubicBezTo>
                  <a:cubicBezTo>
                    <a:pt x="28" y="22"/>
                    <a:pt x="22" y="20"/>
                    <a:pt x="16" y="20"/>
                  </a:cubicBezTo>
                  <a:cubicBezTo>
                    <a:pt x="10" y="20"/>
                    <a:pt x="5" y="22"/>
                    <a:pt x="0" y="25"/>
                  </a:cubicBezTo>
                  <a:cubicBezTo>
                    <a:pt x="0" y="0"/>
                    <a:pt x="0" y="0"/>
                    <a:pt x="0" y="0"/>
                  </a:cubicBezTo>
                  <a:lnTo>
                    <a:pt x="3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8" name="Google Shape;918;p64"/>
            <p:cNvSpPr/>
            <p:nvPr/>
          </p:nvSpPr>
          <p:spPr>
            <a:xfrm>
              <a:off x="6658156" y="1859503"/>
              <a:ext cx="1422400" cy="2514600"/>
            </a:xfrm>
            <a:custGeom>
              <a:rect b="b" l="l" r="r" t="t"/>
              <a:pathLst>
                <a:path extrusionOk="0" h="792" w="448">
                  <a:moveTo>
                    <a:pt x="224" y="0"/>
                  </a:moveTo>
                  <a:cubicBezTo>
                    <a:pt x="101"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40" y="749"/>
                    <a:pt x="252" y="761"/>
                    <a:pt x="252" y="777"/>
                  </a:cubicBezTo>
                  <a:cubicBezTo>
                    <a:pt x="252" y="792"/>
                    <a:pt x="252" y="792"/>
                    <a:pt x="252" y="792"/>
                  </a:cubicBezTo>
                  <a:cubicBezTo>
                    <a:pt x="363"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919" name="Google Shape;919;p64"/>
          <p:cNvGrpSpPr/>
          <p:nvPr/>
        </p:nvGrpSpPr>
        <p:grpSpPr>
          <a:xfrm>
            <a:off x="7049663" y="1261319"/>
            <a:ext cx="995743" cy="1922585"/>
            <a:chOff x="9303334" y="1859503"/>
            <a:chExt cx="1422400" cy="2746375"/>
          </a:xfrm>
        </p:grpSpPr>
        <p:sp>
          <p:nvSpPr>
            <p:cNvPr id="920" name="Google Shape;920;p64"/>
            <p:cNvSpPr/>
            <p:nvPr/>
          </p:nvSpPr>
          <p:spPr>
            <a:xfrm>
              <a:off x="9900234"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21" name="Google Shape;921;p64"/>
            <p:cNvSpPr/>
            <p:nvPr/>
          </p:nvSpPr>
          <p:spPr>
            <a:xfrm>
              <a:off x="9963734"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22" name="Google Shape;922;p64"/>
            <p:cNvSpPr/>
            <p:nvPr/>
          </p:nvSpPr>
          <p:spPr>
            <a:xfrm>
              <a:off x="9303334"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sp>
        <p:nvSpPr>
          <p:cNvPr id="923" name="Google Shape;923;p64"/>
          <p:cNvSpPr txBox="1"/>
          <p:nvPr/>
        </p:nvSpPr>
        <p:spPr>
          <a:xfrm>
            <a:off x="3129711"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0.878</a:t>
            </a:r>
            <a:endParaRPr sz="2400">
              <a:solidFill>
                <a:srgbClr val="7F7F7F"/>
              </a:solidFill>
              <a:latin typeface="Arial"/>
              <a:ea typeface="Arial"/>
              <a:cs typeface="Arial"/>
              <a:sym typeface="Arial"/>
            </a:endParaRPr>
          </a:p>
        </p:txBody>
      </p:sp>
      <p:sp>
        <p:nvSpPr>
          <p:cNvPr id="924" name="Google Shape;924;p64"/>
          <p:cNvSpPr txBox="1"/>
          <p:nvPr/>
        </p:nvSpPr>
        <p:spPr>
          <a:xfrm>
            <a:off x="5113594"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E30000"/>
                </a:solidFill>
                <a:latin typeface="Arial"/>
                <a:ea typeface="Arial"/>
                <a:cs typeface="Arial"/>
                <a:sym typeface="Arial"/>
              </a:rPr>
              <a:t>0.891</a:t>
            </a:r>
            <a:endParaRPr sz="2400">
              <a:solidFill>
                <a:srgbClr val="E30000"/>
              </a:solidFill>
              <a:latin typeface="Arial"/>
              <a:ea typeface="Arial"/>
              <a:cs typeface="Arial"/>
              <a:sym typeface="Arial"/>
            </a:endParaRPr>
          </a:p>
        </p:txBody>
      </p:sp>
      <p:sp>
        <p:nvSpPr>
          <p:cNvPr id="925" name="Google Shape;925;p64"/>
          <p:cNvSpPr txBox="1"/>
          <p:nvPr/>
        </p:nvSpPr>
        <p:spPr>
          <a:xfrm>
            <a:off x="7097478"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0.890</a:t>
            </a:r>
            <a:endParaRPr sz="2400">
              <a:solidFill>
                <a:srgbClr val="7F7F7F"/>
              </a:solidFill>
              <a:latin typeface="Arial"/>
              <a:ea typeface="Arial"/>
              <a:cs typeface="Arial"/>
              <a:sym typeface="Arial"/>
            </a:endParaRPr>
          </a:p>
        </p:txBody>
      </p:sp>
      <p:sp>
        <p:nvSpPr>
          <p:cNvPr id="926" name="Google Shape;926;p64"/>
          <p:cNvSpPr/>
          <p:nvPr/>
        </p:nvSpPr>
        <p:spPr>
          <a:xfrm>
            <a:off x="1200202"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90-10</a:t>
            </a:r>
            <a:endParaRPr b="1" i="0" sz="1800" u="none" cap="none" strike="noStrike">
              <a:solidFill>
                <a:srgbClr val="3F3F3F"/>
              </a:solidFill>
              <a:latin typeface="Arial"/>
              <a:ea typeface="Arial"/>
              <a:cs typeface="Arial"/>
              <a:sym typeface="Arial"/>
            </a:endParaRPr>
          </a:p>
        </p:txBody>
      </p:sp>
      <p:sp>
        <p:nvSpPr>
          <p:cNvPr id="927" name="Google Shape;927;p64"/>
          <p:cNvSpPr/>
          <p:nvPr/>
        </p:nvSpPr>
        <p:spPr>
          <a:xfrm>
            <a:off x="3207098"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80-20</a:t>
            </a:r>
            <a:endParaRPr b="1" i="0" sz="1800" u="none" cap="none" strike="noStrike">
              <a:solidFill>
                <a:srgbClr val="3F3F3F"/>
              </a:solidFill>
              <a:latin typeface="Arial"/>
              <a:ea typeface="Arial"/>
              <a:cs typeface="Arial"/>
              <a:sym typeface="Arial"/>
            </a:endParaRPr>
          </a:p>
        </p:txBody>
      </p:sp>
      <p:sp>
        <p:nvSpPr>
          <p:cNvPr id="928" name="Google Shape;928;p64"/>
          <p:cNvSpPr/>
          <p:nvPr/>
        </p:nvSpPr>
        <p:spPr>
          <a:xfrm>
            <a:off x="5213688"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25-75</a:t>
            </a:r>
            <a:endParaRPr b="1" i="0" sz="1800" u="none" cap="none" strike="noStrike">
              <a:solidFill>
                <a:srgbClr val="3F3F3F"/>
              </a:solidFill>
              <a:latin typeface="Arial"/>
              <a:ea typeface="Arial"/>
              <a:cs typeface="Arial"/>
              <a:sym typeface="Arial"/>
            </a:endParaRPr>
          </a:p>
        </p:txBody>
      </p:sp>
      <p:sp>
        <p:nvSpPr>
          <p:cNvPr id="929" name="Google Shape;929;p64"/>
          <p:cNvSpPr/>
          <p:nvPr/>
        </p:nvSpPr>
        <p:spPr>
          <a:xfrm>
            <a:off x="7219973"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70-30</a:t>
            </a:r>
            <a:endParaRPr b="1" i="0" sz="1800" u="none" cap="none" strike="noStrike">
              <a:solidFill>
                <a:srgbClr val="3F3F3F"/>
              </a:solidFill>
              <a:latin typeface="Arial"/>
              <a:ea typeface="Arial"/>
              <a:cs typeface="Arial"/>
              <a:sym typeface="Arial"/>
            </a:endParaRPr>
          </a:p>
        </p:txBody>
      </p:sp>
      <p:grpSp>
        <p:nvGrpSpPr>
          <p:cNvPr id="930" name="Google Shape;930;p64"/>
          <p:cNvGrpSpPr/>
          <p:nvPr/>
        </p:nvGrpSpPr>
        <p:grpSpPr>
          <a:xfrm>
            <a:off x="0" y="180099"/>
            <a:ext cx="9144000" cy="4963401"/>
            <a:chOff x="0" y="240132"/>
            <a:chExt cx="12192000" cy="6617868"/>
          </a:xfrm>
        </p:grpSpPr>
        <p:sp>
          <p:nvSpPr>
            <p:cNvPr id="931" name="Google Shape;931;p64"/>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32" name="Google Shape;932;p64"/>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33" name="Google Shape;933;p64"/>
            <p:cNvSpPr txBox="1"/>
            <p:nvPr/>
          </p:nvSpPr>
          <p:spPr>
            <a:xfrm>
              <a:off x="4220596" y="240132"/>
              <a:ext cx="384873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RANDOM FOREST</a:t>
              </a:r>
              <a:endParaRPr sz="1800">
                <a:solidFill>
                  <a:srgbClr val="3F3F3F"/>
                </a:solidFill>
                <a:latin typeface="Arial"/>
                <a:ea typeface="Arial"/>
                <a:cs typeface="Arial"/>
                <a:sym typeface="Arial"/>
              </a:endParaRPr>
            </a:p>
          </p:txBody>
        </p:sp>
      </p:grpSp>
      <p:sp>
        <p:nvSpPr>
          <p:cNvPr id="934" name="Google Shape;934;p64"/>
          <p:cNvSpPr txBox="1"/>
          <p:nvPr/>
        </p:nvSpPr>
        <p:spPr>
          <a:xfrm>
            <a:off x="1199674" y="1597343"/>
            <a:ext cx="948690" cy="49911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rgbClr val="7F7F7F"/>
                </a:solidFill>
                <a:latin typeface="Arial"/>
                <a:ea typeface="Arial"/>
                <a:cs typeface="Arial"/>
                <a:sym typeface="Arial"/>
              </a:rPr>
              <a:t>0.887</a:t>
            </a:r>
            <a:endParaRPr sz="2400">
              <a:solidFill>
                <a:srgbClr val="7F7F7F"/>
              </a:solidFill>
              <a:latin typeface="Arial"/>
              <a:ea typeface="Arial"/>
              <a:cs typeface="Arial"/>
              <a:sym typeface="Arial"/>
            </a:endParaRPr>
          </a:p>
        </p:txBody>
      </p:sp>
      <p:sp>
        <p:nvSpPr>
          <p:cNvPr id="935" name="Google Shape;935;p64"/>
          <p:cNvSpPr txBox="1"/>
          <p:nvPr/>
        </p:nvSpPr>
        <p:spPr>
          <a:xfrm>
            <a:off x="3661410" y="3981450"/>
            <a:ext cx="3115627"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SPLIT</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1000"/>
                                        <p:tgtEl>
                                          <p:spTgt spid="926"/>
                                        </p:tgtEl>
                                      </p:cBhvr>
                                    </p:animEffect>
                                  </p:childTnLst>
                                </p:cTn>
                              </p:par>
                              <p:par>
                                <p:cTn fill="hold" nodeType="with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100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par>
                                <p:cTn fill="hold" nodeType="with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5"/>
          <p:cNvSpPr/>
          <p:nvPr/>
        </p:nvSpPr>
        <p:spPr>
          <a:xfrm>
            <a:off x="2496242" y="2096168"/>
            <a:ext cx="237835" cy="178367"/>
          </a:xfrm>
          <a:custGeom>
            <a:rect b="b" l="l" r="r" t="t"/>
            <a:pathLst>
              <a:path extrusionOk="0" h="254794" w="339741">
                <a:moveTo>
                  <a:pt x="202025" y="0"/>
                </a:moveTo>
                <a:cubicBezTo>
                  <a:pt x="207979" y="0"/>
                  <a:pt x="214329" y="2382"/>
                  <a:pt x="219091" y="7144"/>
                </a:cubicBezTo>
                <a:cubicBezTo>
                  <a:pt x="339741" y="127794"/>
                  <a:pt x="339741" y="127794"/>
                  <a:pt x="339741" y="127794"/>
                </a:cubicBezTo>
                <a:cubicBezTo>
                  <a:pt x="219091" y="245269"/>
                  <a:pt x="219091" y="245269"/>
                  <a:pt x="219091" y="245269"/>
                </a:cubicBezTo>
                <a:cubicBezTo>
                  <a:pt x="215916" y="251619"/>
                  <a:pt x="209566" y="254794"/>
                  <a:pt x="203216" y="254794"/>
                </a:cubicBezTo>
                <a:cubicBezTo>
                  <a:pt x="196866" y="254794"/>
                  <a:pt x="190516" y="251619"/>
                  <a:pt x="187341" y="245269"/>
                </a:cubicBezTo>
                <a:cubicBezTo>
                  <a:pt x="177816" y="238919"/>
                  <a:pt x="177816" y="223044"/>
                  <a:pt x="187341" y="213519"/>
                </a:cubicBezTo>
                <a:cubicBezTo>
                  <a:pt x="273066" y="127794"/>
                  <a:pt x="273066" y="127794"/>
                  <a:pt x="273066" y="127794"/>
                </a:cubicBezTo>
                <a:cubicBezTo>
                  <a:pt x="187341" y="42069"/>
                  <a:pt x="187341" y="42069"/>
                  <a:pt x="187341" y="42069"/>
                </a:cubicBezTo>
                <a:cubicBezTo>
                  <a:pt x="177816" y="32544"/>
                  <a:pt x="177816" y="16669"/>
                  <a:pt x="187341" y="7144"/>
                </a:cubicBezTo>
                <a:cubicBezTo>
                  <a:pt x="190516" y="2382"/>
                  <a:pt x="196072" y="0"/>
                  <a:pt x="202025" y="0"/>
                </a:cubicBezTo>
                <a:close/>
                <a:moveTo>
                  <a:pt x="22007" y="0"/>
                </a:moveTo>
                <a:cubicBezTo>
                  <a:pt x="28295" y="0"/>
                  <a:pt x="34583" y="2382"/>
                  <a:pt x="39299" y="7144"/>
                </a:cubicBezTo>
                <a:cubicBezTo>
                  <a:pt x="158766" y="127794"/>
                  <a:pt x="158766" y="127794"/>
                  <a:pt x="158766" y="127794"/>
                </a:cubicBezTo>
                <a:cubicBezTo>
                  <a:pt x="39299" y="245269"/>
                  <a:pt x="39299" y="245269"/>
                  <a:pt x="39299" y="245269"/>
                </a:cubicBezTo>
                <a:cubicBezTo>
                  <a:pt x="36155" y="251619"/>
                  <a:pt x="29867" y="254794"/>
                  <a:pt x="23579" y="254794"/>
                </a:cubicBezTo>
                <a:cubicBezTo>
                  <a:pt x="17291" y="254794"/>
                  <a:pt x="11004" y="251619"/>
                  <a:pt x="4716" y="245269"/>
                </a:cubicBezTo>
                <a:cubicBezTo>
                  <a:pt x="-1572" y="238919"/>
                  <a:pt x="-1572" y="223044"/>
                  <a:pt x="4716" y="213519"/>
                </a:cubicBezTo>
                <a:cubicBezTo>
                  <a:pt x="92745" y="127794"/>
                  <a:pt x="92745" y="127794"/>
                  <a:pt x="92745" y="127794"/>
                </a:cubicBezTo>
                <a:cubicBezTo>
                  <a:pt x="4716" y="42069"/>
                  <a:pt x="4716" y="42069"/>
                  <a:pt x="4716" y="42069"/>
                </a:cubicBezTo>
                <a:cubicBezTo>
                  <a:pt x="-1572" y="32544"/>
                  <a:pt x="-1572" y="16669"/>
                  <a:pt x="4716" y="7144"/>
                </a:cubicBezTo>
                <a:cubicBezTo>
                  <a:pt x="9432" y="2382"/>
                  <a:pt x="15720" y="0"/>
                  <a:pt x="220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41" name="Google Shape;941;p65"/>
          <p:cNvSpPr/>
          <p:nvPr/>
        </p:nvSpPr>
        <p:spPr>
          <a:xfrm>
            <a:off x="4479541" y="2096168"/>
            <a:ext cx="238378" cy="178367"/>
          </a:xfrm>
          <a:custGeom>
            <a:rect b="b" l="l" r="r" t="t"/>
            <a:pathLst>
              <a:path extrusionOk="0" h="254794" w="340519">
                <a:moveTo>
                  <a:pt x="205582" y="0"/>
                </a:moveTo>
                <a:cubicBezTo>
                  <a:pt x="211932" y="0"/>
                  <a:pt x="218282" y="2381"/>
                  <a:pt x="223044" y="7144"/>
                </a:cubicBezTo>
                <a:cubicBezTo>
                  <a:pt x="340519" y="127794"/>
                  <a:pt x="340519" y="127794"/>
                  <a:pt x="340519" y="127794"/>
                </a:cubicBezTo>
                <a:cubicBezTo>
                  <a:pt x="223044" y="245269"/>
                  <a:pt x="223044" y="245269"/>
                  <a:pt x="223044" y="245269"/>
                </a:cubicBezTo>
                <a:cubicBezTo>
                  <a:pt x="216694" y="251619"/>
                  <a:pt x="210344" y="254794"/>
                  <a:pt x="203994" y="254794"/>
                </a:cubicBezTo>
                <a:cubicBezTo>
                  <a:pt x="200819" y="254794"/>
                  <a:pt x="194469"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9232" y="0"/>
                  <a:pt x="205582" y="0"/>
                </a:cubicBezTo>
                <a:close/>
                <a:moveTo>
                  <a:pt x="24607" y="0"/>
                </a:moveTo>
                <a:cubicBezTo>
                  <a:pt x="30957" y="0"/>
                  <a:pt x="37307" y="2381"/>
                  <a:pt x="42069" y="7144"/>
                </a:cubicBezTo>
                <a:cubicBezTo>
                  <a:pt x="159544" y="127794"/>
                  <a:pt x="159544" y="127794"/>
                  <a:pt x="159544" y="127794"/>
                </a:cubicBezTo>
                <a:cubicBezTo>
                  <a:pt x="42069" y="245269"/>
                  <a:pt x="42069" y="245269"/>
                  <a:pt x="42069" y="245269"/>
                </a:cubicBezTo>
                <a:cubicBezTo>
                  <a:pt x="35719" y="251619"/>
                  <a:pt x="29369" y="254794"/>
                  <a:pt x="23019" y="254794"/>
                </a:cubicBezTo>
                <a:cubicBezTo>
                  <a:pt x="16669" y="254794"/>
                  <a:pt x="13494"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8257" y="0"/>
                  <a:pt x="24607"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42" name="Google Shape;942;p65"/>
          <p:cNvSpPr/>
          <p:nvPr/>
        </p:nvSpPr>
        <p:spPr>
          <a:xfrm>
            <a:off x="6463426" y="2096168"/>
            <a:ext cx="238378" cy="178367"/>
          </a:xfrm>
          <a:custGeom>
            <a:rect b="b" l="l" r="r" t="t"/>
            <a:pathLst>
              <a:path extrusionOk="0" h="254794" w="340519">
                <a:moveTo>
                  <a:pt x="203994" y="0"/>
                </a:moveTo>
                <a:cubicBezTo>
                  <a:pt x="209550" y="0"/>
                  <a:pt x="215107" y="2381"/>
                  <a:pt x="219869" y="7144"/>
                </a:cubicBezTo>
                <a:cubicBezTo>
                  <a:pt x="340519" y="127794"/>
                  <a:pt x="340519" y="127794"/>
                  <a:pt x="340519" y="127794"/>
                </a:cubicBezTo>
                <a:cubicBezTo>
                  <a:pt x="219869" y="245269"/>
                  <a:pt x="219869" y="245269"/>
                  <a:pt x="219869" y="245269"/>
                </a:cubicBezTo>
                <a:cubicBezTo>
                  <a:pt x="216694" y="251619"/>
                  <a:pt x="210344" y="254794"/>
                  <a:pt x="203994" y="254794"/>
                </a:cubicBezTo>
                <a:cubicBezTo>
                  <a:pt x="197644" y="254794"/>
                  <a:pt x="191294"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8438" y="0"/>
                  <a:pt x="203994" y="0"/>
                </a:cubicBezTo>
                <a:close/>
                <a:moveTo>
                  <a:pt x="23019" y="0"/>
                </a:moveTo>
                <a:cubicBezTo>
                  <a:pt x="28576" y="0"/>
                  <a:pt x="34132" y="2381"/>
                  <a:pt x="38894" y="7144"/>
                </a:cubicBezTo>
                <a:cubicBezTo>
                  <a:pt x="159544" y="127794"/>
                  <a:pt x="159544" y="127794"/>
                  <a:pt x="159544" y="127794"/>
                </a:cubicBezTo>
                <a:cubicBezTo>
                  <a:pt x="38894" y="245269"/>
                  <a:pt x="38894" y="245269"/>
                  <a:pt x="38894" y="245269"/>
                </a:cubicBezTo>
                <a:cubicBezTo>
                  <a:pt x="35719" y="251619"/>
                  <a:pt x="29369" y="254794"/>
                  <a:pt x="23019" y="254794"/>
                </a:cubicBezTo>
                <a:cubicBezTo>
                  <a:pt x="16669" y="254794"/>
                  <a:pt x="10319"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7463" y="0"/>
                  <a:pt x="23019"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nvGrpSpPr>
          <p:cNvPr id="943" name="Google Shape;943;p65"/>
          <p:cNvGrpSpPr/>
          <p:nvPr/>
        </p:nvGrpSpPr>
        <p:grpSpPr>
          <a:xfrm>
            <a:off x="1098594" y="1261319"/>
            <a:ext cx="995744" cy="1922585"/>
            <a:chOff x="1368576" y="1859503"/>
            <a:chExt cx="1422400" cy="2746375"/>
          </a:xfrm>
        </p:grpSpPr>
        <p:sp>
          <p:nvSpPr>
            <p:cNvPr id="944" name="Google Shape;944;p65"/>
            <p:cNvSpPr/>
            <p:nvPr/>
          </p:nvSpPr>
          <p:spPr>
            <a:xfrm>
              <a:off x="1965476"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45" name="Google Shape;945;p65"/>
            <p:cNvSpPr/>
            <p:nvPr/>
          </p:nvSpPr>
          <p:spPr>
            <a:xfrm>
              <a:off x="2028976"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46" name="Google Shape;946;p65"/>
            <p:cNvSpPr/>
            <p:nvPr/>
          </p:nvSpPr>
          <p:spPr>
            <a:xfrm>
              <a:off x="1368576"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947" name="Google Shape;947;p65"/>
          <p:cNvGrpSpPr/>
          <p:nvPr/>
        </p:nvGrpSpPr>
        <p:grpSpPr>
          <a:xfrm>
            <a:off x="3081895" y="1261319"/>
            <a:ext cx="995744" cy="1922585"/>
            <a:chOff x="4012977" y="1859503"/>
            <a:chExt cx="1422400" cy="2746375"/>
          </a:xfrm>
        </p:grpSpPr>
        <p:sp>
          <p:nvSpPr>
            <p:cNvPr id="948" name="Google Shape;948;p65"/>
            <p:cNvSpPr/>
            <p:nvPr/>
          </p:nvSpPr>
          <p:spPr>
            <a:xfrm>
              <a:off x="4608808" y="4231228"/>
              <a:ext cx="231775" cy="374650"/>
            </a:xfrm>
            <a:custGeom>
              <a:rect b="b" l="l" r="r" t="t"/>
              <a:pathLst>
                <a:path extrusionOk="0" h="118" w="73">
                  <a:moveTo>
                    <a:pt x="53" y="0"/>
                  </a:moveTo>
                  <a:cubicBezTo>
                    <a:pt x="53" y="71"/>
                    <a:pt x="53" y="71"/>
                    <a:pt x="53" y="71"/>
                  </a:cubicBezTo>
                  <a:cubicBezTo>
                    <a:pt x="69" y="71"/>
                    <a:pt x="69" y="71"/>
                    <a:pt x="69" y="71"/>
                  </a:cubicBezTo>
                  <a:cubicBezTo>
                    <a:pt x="71" y="71"/>
                    <a:pt x="72" y="72"/>
                    <a:pt x="73" y="73"/>
                  </a:cubicBezTo>
                  <a:cubicBezTo>
                    <a:pt x="73" y="75"/>
                    <a:pt x="73" y="76"/>
                    <a:pt x="72" y="77"/>
                  </a:cubicBezTo>
                  <a:cubicBezTo>
                    <a:pt x="37" y="118"/>
                    <a:pt x="37" y="118"/>
                    <a:pt x="37" y="118"/>
                  </a:cubicBezTo>
                  <a:cubicBezTo>
                    <a:pt x="1" y="77"/>
                    <a:pt x="1" y="77"/>
                    <a:pt x="1" y="77"/>
                  </a:cubicBezTo>
                  <a:cubicBezTo>
                    <a:pt x="0" y="76"/>
                    <a:pt x="0" y="75"/>
                    <a:pt x="1" y="73"/>
                  </a:cubicBezTo>
                  <a:cubicBezTo>
                    <a:pt x="1" y="72"/>
                    <a:pt x="3" y="71"/>
                    <a:pt x="4" y="71"/>
                  </a:cubicBezTo>
                  <a:cubicBezTo>
                    <a:pt x="20" y="71"/>
                    <a:pt x="20" y="71"/>
                    <a:pt x="20" y="71"/>
                  </a:cubicBezTo>
                  <a:cubicBezTo>
                    <a:pt x="20" y="0"/>
                    <a:pt x="20" y="0"/>
                    <a:pt x="20" y="0"/>
                  </a:cubicBezTo>
                  <a:lnTo>
                    <a:pt x="53"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49" name="Google Shape;949;p65"/>
            <p:cNvSpPr/>
            <p:nvPr/>
          </p:nvSpPr>
          <p:spPr>
            <a:xfrm>
              <a:off x="4672308" y="4231228"/>
              <a:ext cx="104775" cy="79375"/>
            </a:xfrm>
            <a:custGeom>
              <a:rect b="b" l="l" r="r" t="t"/>
              <a:pathLst>
                <a:path extrusionOk="0" h="25" w="33">
                  <a:moveTo>
                    <a:pt x="33" y="0"/>
                  </a:moveTo>
                  <a:cubicBezTo>
                    <a:pt x="33" y="25"/>
                    <a:pt x="33" y="25"/>
                    <a:pt x="33" y="25"/>
                  </a:cubicBezTo>
                  <a:cubicBezTo>
                    <a:pt x="28" y="22"/>
                    <a:pt x="23" y="20"/>
                    <a:pt x="17" y="20"/>
                  </a:cubicBezTo>
                  <a:cubicBezTo>
                    <a:pt x="11" y="20"/>
                    <a:pt x="5" y="22"/>
                    <a:pt x="0" y="25"/>
                  </a:cubicBezTo>
                  <a:cubicBezTo>
                    <a:pt x="0" y="0"/>
                    <a:pt x="0" y="0"/>
                    <a:pt x="0" y="0"/>
                  </a:cubicBezTo>
                  <a:lnTo>
                    <a:pt x="33" y="0"/>
                  </a:lnTo>
                  <a:close/>
                </a:path>
              </a:pathLst>
            </a:custGeom>
            <a:solidFill>
              <a:srgbClr val="1D4748">
                <a:alpha val="49803"/>
              </a:srgb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50" name="Google Shape;950;p65"/>
            <p:cNvSpPr/>
            <p:nvPr/>
          </p:nvSpPr>
          <p:spPr>
            <a:xfrm>
              <a:off x="4012977"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5" y="778"/>
                    <a:pt x="196" y="792"/>
                  </a:cubicBezTo>
                  <a:cubicBezTo>
                    <a:pt x="196" y="777"/>
                    <a:pt x="196" y="777"/>
                    <a:pt x="196" y="777"/>
                  </a:cubicBezTo>
                  <a:cubicBezTo>
                    <a:pt x="196" y="761"/>
                    <a:pt x="208"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7"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951" name="Google Shape;951;p65"/>
          <p:cNvGrpSpPr/>
          <p:nvPr/>
        </p:nvGrpSpPr>
        <p:grpSpPr>
          <a:xfrm>
            <a:off x="5065779" y="1261319"/>
            <a:ext cx="995743" cy="1922585"/>
            <a:chOff x="6658156" y="1859503"/>
            <a:chExt cx="1422400" cy="2746375"/>
          </a:xfrm>
        </p:grpSpPr>
        <p:sp>
          <p:nvSpPr>
            <p:cNvPr id="952" name="Google Shape;952;p65"/>
            <p:cNvSpPr/>
            <p:nvPr/>
          </p:nvSpPr>
          <p:spPr>
            <a:xfrm>
              <a:off x="7253727" y="4231228"/>
              <a:ext cx="231775" cy="374650"/>
            </a:xfrm>
            <a:custGeom>
              <a:rect b="b" l="l" r="r" t="t"/>
              <a:pathLst>
                <a:path extrusionOk="0" h="118" w="73">
                  <a:moveTo>
                    <a:pt x="53" y="0"/>
                  </a:moveTo>
                  <a:cubicBezTo>
                    <a:pt x="53" y="71"/>
                    <a:pt x="53" y="71"/>
                    <a:pt x="53" y="71"/>
                  </a:cubicBezTo>
                  <a:cubicBezTo>
                    <a:pt x="69" y="71"/>
                    <a:pt x="69" y="71"/>
                    <a:pt x="69" y="71"/>
                  </a:cubicBezTo>
                  <a:cubicBezTo>
                    <a:pt x="70" y="71"/>
                    <a:pt x="72" y="72"/>
                    <a:pt x="72" y="73"/>
                  </a:cubicBezTo>
                  <a:cubicBezTo>
                    <a:pt x="73" y="75"/>
                    <a:pt x="73" y="76"/>
                    <a:pt x="72" y="77"/>
                  </a:cubicBezTo>
                  <a:cubicBezTo>
                    <a:pt x="36" y="118"/>
                    <a:pt x="36" y="118"/>
                    <a:pt x="36" y="118"/>
                  </a:cubicBezTo>
                  <a:cubicBezTo>
                    <a:pt x="1" y="77"/>
                    <a:pt x="1" y="77"/>
                    <a:pt x="1" y="77"/>
                  </a:cubicBezTo>
                  <a:cubicBezTo>
                    <a:pt x="0" y="76"/>
                    <a:pt x="0" y="75"/>
                    <a:pt x="0" y="73"/>
                  </a:cubicBezTo>
                  <a:cubicBezTo>
                    <a:pt x="1" y="72"/>
                    <a:pt x="2" y="71"/>
                    <a:pt x="4" y="71"/>
                  </a:cubicBezTo>
                  <a:cubicBezTo>
                    <a:pt x="20" y="71"/>
                    <a:pt x="20" y="71"/>
                    <a:pt x="20" y="71"/>
                  </a:cubicBezTo>
                  <a:cubicBezTo>
                    <a:pt x="20" y="0"/>
                    <a:pt x="20" y="0"/>
                    <a:pt x="20" y="0"/>
                  </a:cubicBezTo>
                  <a:lnTo>
                    <a:pt x="5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53" name="Google Shape;953;p65"/>
            <p:cNvSpPr/>
            <p:nvPr/>
          </p:nvSpPr>
          <p:spPr>
            <a:xfrm>
              <a:off x="7317227" y="4231228"/>
              <a:ext cx="104775" cy="79375"/>
            </a:xfrm>
            <a:custGeom>
              <a:rect b="b" l="l" r="r" t="t"/>
              <a:pathLst>
                <a:path extrusionOk="0" h="25" w="33">
                  <a:moveTo>
                    <a:pt x="33" y="0"/>
                  </a:moveTo>
                  <a:cubicBezTo>
                    <a:pt x="33" y="25"/>
                    <a:pt x="33" y="25"/>
                    <a:pt x="33" y="25"/>
                  </a:cubicBezTo>
                  <a:cubicBezTo>
                    <a:pt x="28" y="22"/>
                    <a:pt x="22" y="20"/>
                    <a:pt x="16" y="20"/>
                  </a:cubicBezTo>
                  <a:cubicBezTo>
                    <a:pt x="10" y="20"/>
                    <a:pt x="5" y="22"/>
                    <a:pt x="0" y="25"/>
                  </a:cubicBezTo>
                  <a:cubicBezTo>
                    <a:pt x="0" y="0"/>
                    <a:pt x="0" y="0"/>
                    <a:pt x="0" y="0"/>
                  </a:cubicBezTo>
                  <a:lnTo>
                    <a:pt x="33"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54" name="Google Shape;954;p65"/>
            <p:cNvSpPr/>
            <p:nvPr/>
          </p:nvSpPr>
          <p:spPr>
            <a:xfrm>
              <a:off x="6658156" y="1859503"/>
              <a:ext cx="1422400" cy="2514600"/>
            </a:xfrm>
            <a:custGeom>
              <a:rect b="b" l="l" r="r" t="t"/>
              <a:pathLst>
                <a:path extrusionOk="0" h="792" w="448">
                  <a:moveTo>
                    <a:pt x="224" y="0"/>
                  </a:moveTo>
                  <a:cubicBezTo>
                    <a:pt x="101"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40" y="749"/>
                    <a:pt x="252" y="761"/>
                    <a:pt x="252" y="777"/>
                  </a:cubicBezTo>
                  <a:cubicBezTo>
                    <a:pt x="252" y="792"/>
                    <a:pt x="252" y="792"/>
                    <a:pt x="252" y="792"/>
                  </a:cubicBezTo>
                  <a:cubicBezTo>
                    <a:pt x="363"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grpSp>
        <p:nvGrpSpPr>
          <p:cNvPr id="955" name="Google Shape;955;p65"/>
          <p:cNvGrpSpPr/>
          <p:nvPr/>
        </p:nvGrpSpPr>
        <p:grpSpPr>
          <a:xfrm>
            <a:off x="7049663" y="1261319"/>
            <a:ext cx="995743" cy="1922585"/>
            <a:chOff x="9303334" y="1859503"/>
            <a:chExt cx="1422400" cy="2746375"/>
          </a:xfrm>
        </p:grpSpPr>
        <p:sp>
          <p:nvSpPr>
            <p:cNvPr id="956" name="Google Shape;956;p65"/>
            <p:cNvSpPr/>
            <p:nvPr/>
          </p:nvSpPr>
          <p:spPr>
            <a:xfrm>
              <a:off x="9900234" y="4231228"/>
              <a:ext cx="228600" cy="374650"/>
            </a:xfrm>
            <a:custGeom>
              <a:rect b="b" l="l" r="r" t="t"/>
              <a:pathLst>
                <a:path extrusionOk="0" h="118" w="72">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57" name="Google Shape;957;p65"/>
            <p:cNvSpPr/>
            <p:nvPr/>
          </p:nvSpPr>
          <p:spPr>
            <a:xfrm>
              <a:off x="9963734" y="4231228"/>
              <a:ext cx="101600" cy="79375"/>
            </a:xfrm>
            <a:custGeom>
              <a:rect b="b" l="l" r="r" t="t"/>
              <a:pathLst>
                <a:path extrusionOk="0" h="25" w="32">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58" name="Google Shape;958;p65"/>
            <p:cNvSpPr/>
            <p:nvPr/>
          </p:nvSpPr>
          <p:spPr>
            <a:xfrm>
              <a:off x="9303334" y="1859503"/>
              <a:ext cx="1422400" cy="2514600"/>
            </a:xfrm>
            <a:custGeom>
              <a:rect b="b" l="l" r="r" t="t"/>
              <a:pathLst>
                <a:path extrusionOk="0" h="792" w="448">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anchorCtr="0" anchor="b" bIns="205725" lIns="68575" spcFirstLastPara="1" rIns="68575" wrap="square" tIns="34275">
              <a:noAutofit/>
            </a:bodyPr>
            <a:lstStyle/>
            <a:p>
              <a:pPr indent="0" lvl="0" marL="0" marR="0" rtl="0" algn="ctr">
                <a:spcBef>
                  <a:spcPts val="0"/>
                </a:spcBef>
                <a:spcAft>
                  <a:spcPts val="0"/>
                </a:spcAft>
                <a:buNone/>
              </a:pPr>
              <a:r>
                <a:t/>
              </a:r>
              <a:endParaRPr sz="3000">
                <a:solidFill>
                  <a:srgbClr val="FFFFFF"/>
                </a:solidFill>
                <a:latin typeface="Arial"/>
                <a:ea typeface="Arial"/>
                <a:cs typeface="Arial"/>
                <a:sym typeface="Arial"/>
              </a:endParaRPr>
            </a:p>
          </p:txBody>
        </p:sp>
      </p:grpSp>
      <p:sp>
        <p:nvSpPr>
          <p:cNvPr id="959" name="Google Shape;959;p65"/>
          <p:cNvSpPr txBox="1"/>
          <p:nvPr/>
        </p:nvSpPr>
        <p:spPr>
          <a:xfrm>
            <a:off x="3129711"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0.885</a:t>
            </a:r>
            <a:endParaRPr sz="2400">
              <a:solidFill>
                <a:srgbClr val="7F7F7F"/>
              </a:solidFill>
              <a:latin typeface="Arial"/>
              <a:ea typeface="Arial"/>
              <a:cs typeface="Arial"/>
              <a:sym typeface="Arial"/>
            </a:endParaRPr>
          </a:p>
        </p:txBody>
      </p:sp>
      <p:sp>
        <p:nvSpPr>
          <p:cNvPr id="960" name="Google Shape;960;p65"/>
          <p:cNvSpPr txBox="1"/>
          <p:nvPr/>
        </p:nvSpPr>
        <p:spPr>
          <a:xfrm>
            <a:off x="5113594"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chemeClr val="dk1"/>
                </a:solidFill>
                <a:latin typeface="Arial"/>
                <a:ea typeface="Arial"/>
                <a:cs typeface="Arial"/>
                <a:sym typeface="Arial"/>
              </a:rPr>
              <a:t>0.885</a:t>
            </a:r>
            <a:endParaRPr sz="2400">
              <a:solidFill>
                <a:schemeClr val="dk1"/>
              </a:solidFill>
              <a:latin typeface="Arial"/>
              <a:ea typeface="Arial"/>
              <a:cs typeface="Arial"/>
              <a:sym typeface="Arial"/>
            </a:endParaRPr>
          </a:p>
        </p:txBody>
      </p:sp>
      <p:sp>
        <p:nvSpPr>
          <p:cNvPr id="961" name="Google Shape;961;p65"/>
          <p:cNvSpPr txBox="1"/>
          <p:nvPr/>
        </p:nvSpPr>
        <p:spPr>
          <a:xfrm>
            <a:off x="7097478" y="1524725"/>
            <a:ext cx="900113"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7F7F7F"/>
                </a:solidFill>
                <a:latin typeface="Arial"/>
                <a:ea typeface="Arial"/>
                <a:cs typeface="Arial"/>
                <a:sym typeface="Arial"/>
              </a:rPr>
              <a:t>0.877</a:t>
            </a:r>
            <a:endParaRPr sz="2400">
              <a:solidFill>
                <a:srgbClr val="7F7F7F"/>
              </a:solidFill>
              <a:latin typeface="Arial"/>
              <a:ea typeface="Arial"/>
              <a:cs typeface="Arial"/>
              <a:sym typeface="Arial"/>
            </a:endParaRPr>
          </a:p>
        </p:txBody>
      </p:sp>
      <p:sp>
        <p:nvSpPr>
          <p:cNvPr id="962" name="Google Shape;962;p65"/>
          <p:cNvSpPr/>
          <p:nvPr/>
        </p:nvSpPr>
        <p:spPr>
          <a:xfrm>
            <a:off x="1200202"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90-10</a:t>
            </a:r>
            <a:endParaRPr b="1" i="0" sz="1800" u="none" cap="none" strike="noStrike">
              <a:solidFill>
                <a:srgbClr val="3F3F3F"/>
              </a:solidFill>
              <a:latin typeface="Arial"/>
              <a:ea typeface="Arial"/>
              <a:cs typeface="Arial"/>
              <a:sym typeface="Arial"/>
            </a:endParaRPr>
          </a:p>
        </p:txBody>
      </p:sp>
      <p:sp>
        <p:nvSpPr>
          <p:cNvPr id="963" name="Google Shape;963;p65"/>
          <p:cNvSpPr/>
          <p:nvPr/>
        </p:nvSpPr>
        <p:spPr>
          <a:xfrm>
            <a:off x="3207098"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80-20</a:t>
            </a:r>
            <a:endParaRPr b="1" i="0" sz="1800" u="none" cap="none" strike="noStrike">
              <a:solidFill>
                <a:srgbClr val="3F3F3F"/>
              </a:solidFill>
              <a:latin typeface="Arial"/>
              <a:ea typeface="Arial"/>
              <a:cs typeface="Arial"/>
              <a:sym typeface="Arial"/>
            </a:endParaRPr>
          </a:p>
        </p:txBody>
      </p:sp>
      <p:sp>
        <p:nvSpPr>
          <p:cNvPr id="964" name="Google Shape;964;p65"/>
          <p:cNvSpPr/>
          <p:nvPr/>
        </p:nvSpPr>
        <p:spPr>
          <a:xfrm>
            <a:off x="5213688"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25-75</a:t>
            </a:r>
            <a:endParaRPr b="1" i="0" sz="1800" u="none" cap="none" strike="noStrike">
              <a:solidFill>
                <a:srgbClr val="3F3F3F"/>
              </a:solidFill>
              <a:latin typeface="Arial"/>
              <a:ea typeface="Arial"/>
              <a:cs typeface="Arial"/>
              <a:sym typeface="Arial"/>
            </a:endParaRPr>
          </a:p>
        </p:txBody>
      </p:sp>
      <p:sp>
        <p:nvSpPr>
          <p:cNvPr id="965" name="Google Shape;965;p65"/>
          <p:cNvSpPr/>
          <p:nvPr/>
        </p:nvSpPr>
        <p:spPr>
          <a:xfrm>
            <a:off x="7219973" y="3286211"/>
            <a:ext cx="819106" cy="34528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3F3F3F"/>
              </a:buClr>
              <a:buSzPts val="1800"/>
              <a:buFont typeface="Arial"/>
              <a:buNone/>
            </a:pPr>
            <a:r>
              <a:rPr b="1" i="0" lang="en-GB" sz="1800" u="none" cap="none" strike="noStrike">
                <a:solidFill>
                  <a:srgbClr val="3F3F3F"/>
                </a:solidFill>
                <a:latin typeface="Arial"/>
                <a:ea typeface="Arial"/>
                <a:cs typeface="Arial"/>
                <a:sym typeface="Arial"/>
              </a:rPr>
              <a:t>70-30</a:t>
            </a:r>
            <a:endParaRPr b="1" i="0" sz="1800" u="none" cap="none" strike="noStrike">
              <a:solidFill>
                <a:srgbClr val="3F3F3F"/>
              </a:solidFill>
              <a:latin typeface="Arial"/>
              <a:ea typeface="Arial"/>
              <a:cs typeface="Arial"/>
              <a:sym typeface="Arial"/>
            </a:endParaRPr>
          </a:p>
        </p:txBody>
      </p:sp>
      <p:grpSp>
        <p:nvGrpSpPr>
          <p:cNvPr id="966" name="Google Shape;966;p65"/>
          <p:cNvGrpSpPr/>
          <p:nvPr/>
        </p:nvGrpSpPr>
        <p:grpSpPr>
          <a:xfrm>
            <a:off x="-83820" y="180099"/>
            <a:ext cx="9144000" cy="4963401"/>
            <a:chOff x="0" y="240132"/>
            <a:chExt cx="12192000" cy="6617868"/>
          </a:xfrm>
        </p:grpSpPr>
        <p:sp>
          <p:nvSpPr>
            <p:cNvPr id="967" name="Google Shape;967;p65"/>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8" name="Google Shape;968;p65"/>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69" name="Google Shape;969;p65"/>
            <p:cNvSpPr txBox="1"/>
            <p:nvPr/>
          </p:nvSpPr>
          <p:spPr>
            <a:xfrm>
              <a:off x="5617279" y="240132"/>
              <a:ext cx="105537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KNN</a:t>
              </a:r>
              <a:endParaRPr sz="1800">
                <a:solidFill>
                  <a:srgbClr val="3F3F3F"/>
                </a:solidFill>
                <a:latin typeface="Arial"/>
                <a:ea typeface="Arial"/>
                <a:cs typeface="Arial"/>
                <a:sym typeface="Arial"/>
              </a:endParaRPr>
            </a:p>
          </p:txBody>
        </p:sp>
      </p:grpSp>
      <p:sp>
        <p:nvSpPr>
          <p:cNvPr id="970" name="Google Shape;970;p65"/>
          <p:cNvSpPr txBox="1"/>
          <p:nvPr/>
        </p:nvSpPr>
        <p:spPr>
          <a:xfrm>
            <a:off x="1199674" y="1597343"/>
            <a:ext cx="948690" cy="49911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rgbClr val="E30000"/>
                </a:solidFill>
                <a:latin typeface="Arial"/>
                <a:ea typeface="Arial"/>
                <a:cs typeface="Arial"/>
                <a:sym typeface="Arial"/>
              </a:rPr>
              <a:t>0.887</a:t>
            </a:r>
            <a:endParaRPr sz="2400">
              <a:solidFill>
                <a:srgbClr val="E30000"/>
              </a:solidFill>
              <a:latin typeface="Arial"/>
              <a:ea typeface="Arial"/>
              <a:cs typeface="Arial"/>
              <a:sym typeface="Arial"/>
            </a:endParaRPr>
          </a:p>
        </p:txBody>
      </p:sp>
      <p:sp>
        <p:nvSpPr>
          <p:cNvPr id="971" name="Google Shape;971;p65"/>
          <p:cNvSpPr txBox="1"/>
          <p:nvPr/>
        </p:nvSpPr>
        <p:spPr>
          <a:xfrm>
            <a:off x="3661410" y="3981450"/>
            <a:ext cx="3115627" cy="27622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TRAIN TEST SPLIT</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1000"/>
                                        <p:tgtEl>
                                          <p:spTgt spid="962"/>
                                        </p:tgtEl>
                                      </p:cBhvr>
                                    </p:animEffect>
                                  </p:childTnLst>
                                </p:cTn>
                              </p:par>
                              <p:par>
                                <p:cTn fill="hold" nodeType="with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1000"/>
                                        <p:tgtEl>
                                          <p:spTgt spid="963"/>
                                        </p:tgtEl>
                                      </p:cBhvr>
                                    </p:animEffect>
                                  </p:childTnLst>
                                </p:cTn>
                              </p:par>
                              <p:par>
                                <p:cTn fill="hold" nodeType="with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1000"/>
                                        <p:tgtEl>
                                          <p:spTgt spid="964"/>
                                        </p:tgtEl>
                                      </p:cBhvr>
                                    </p:animEffect>
                                  </p:childTnLst>
                                </p:cTn>
                              </p:par>
                              <p:par>
                                <p:cTn fill="hold" nodeType="with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1000"/>
                                        <p:tgtEl>
                                          <p:spTgt spid="9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66"/>
          <p:cNvSpPr/>
          <p:nvPr/>
        </p:nvSpPr>
        <p:spPr>
          <a:xfrm>
            <a:off x="0" y="1363028"/>
            <a:ext cx="4326255" cy="294322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77" name="Google Shape;977;p66"/>
          <p:cNvSpPr txBox="1"/>
          <p:nvPr/>
        </p:nvSpPr>
        <p:spPr>
          <a:xfrm>
            <a:off x="4173141" y="858675"/>
            <a:ext cx="797719" cy="43767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rgbClr val="3F3F3F"/>
                </a:solidFill>
                <a:latin typeface="Arial"/>
                <a:ea typeface="Arial"/>
                <a:cs typeface="Arial"/>
                <a:sym typeface="Arial"/>
              </a:rPr>
              <a:t>SVM</a:t>
            </a:r>
            <a:endParaRPr sz="2400">
              <a:solidFill>
                <a:srgbClr val="3F3F3F"/>
              </a:solidFill>
              <a:latin typeface="Arial"/>
              <a:ea typeface="Arial"/>
              <a:cs typeface="Arial"/>
              <a:sym typeface="Arial"/>
            </a:endParaRPr>
          </a:p>
        </p:txBody>
      </p:sp>
      <p:sp>
        <p:nvSpPr>
          <p:cNvPr id="978" name="Google Shape;978;p66"/>
          <p:cNvSpPr txBox="1"/>
          <p:nvPr/>
        </p:nvSpPr>
        <p:spPr>
          <a:xfrm>
            <a:off x="3412796" y="532973"/>
            <a:ext cx="2387741" cy="32570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rgbClr val="7F7F7F"/>
              </a:solidFill>
              <a:latin typeface="Arial"/>
              <a:ea typeface="Arial"/>
              <a:cs typeface="Arial"/>
              <a:sym typeface="Arial"/>
            </a:endParaRPr>
          </a:p>
        </p:txBody>
      </p:sp>
      <p:sp>
        <p:nvSpPr>
          <p:cNvPr id="979" name="Google Shape;979;p66"/>
          <p:cNvSpPr/>
          <p:nvPr/>
        </p:nvSpPr>
        <p:spPr>
          <a:xfrm>
            <a:off x="0" y="2759869"/>
            <a:ext cx="4571524" cy="510540"/>
          </a:xfrm>
          <a:prstGeom prst="rect">
            <a:avLst/>
          </a:prstGeom>
          <a:noFill/>
          <a:ln>
            <a:noFill/>
          </a:ln>
        </p:spPr>
        <p:txBody>
          <a:bodyPr anchorCtr="0" anchor="t" bIns="34275" lIns="68575" spcFirstLastPara="1" rIns="68575" wrap="square" tIns="34275">
            <a:noAutofit/>
          </a:bodyPr>
          <a:lstStyle/>
          <a:p>
            <a:pPr indent="0" lvl="0" marL="0" marR="0" rtl="0" algn="l">
              <a:lnSpc>
                <a:spcPct val="62500"/>
              </a:lnSpc>
              <a:spcBef>
                <a:spcPts val="0"/>
              </a:spcBef>
              <a:spcAft>
                <a:spcPts val="0"/>
              </a:spcAft>
              <a:buNone/>
            </a:pPr>
            <a:r>
              <a:rPr b="1" lang="en-GB" sz="2400">
                <a:solidFill>
                  <a:schemeClr val="lt1"/>
                </a:solidFill>
                <a:latin typeface="Arial"/>
                <a:ea typeface="Arial"/>
                <a:cs typeface="Arial"/>
                <a:sym typeface="Arial"/>
              </a:rPr>
              <a:t>ACCURACY SCORE = 0.885</a:t>
            </a:r>
            <a:endParaRPr b="1" sz="2400">
              <a:solidFill>
                <a:schemeClr val="lt1"/>
              </a:solidFill>
              <a:latin typeface="Arial"/>
              <a:ea typeface="Arial"/>
              <a:cs typeface="Arial"/>
              <a:sym typeface="Arial"/>
            </a:endParaRPr>
          </a:p>
        </p:txBody>
      </p:sp>
      <p:sp>
        <p:nvSpPr>
          <p:cNvPr id="980" name="Google Shape;980;p66"/>
          <p:cNvSpPr txBox="1"/>
          <p:nvPr/>
        </p:nvSpPr>
        <p:spPr>
          <a:xfrm>
            <a:off x="4572000" y="1589722"/>
            <a:ext cx="4359116" cy="220218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A support vector machine (SVM) is a type of supervised learning algorithm used in machine learning to solve classification and regression tasks; SVMs are particularly good at solving binary classification problems, which require classifying the elements of a data set into two groups.</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79"/>
                                        </p:tgtEl>
                                        <p:attrNameLst>
                                          <p:attrName>style.visibility</p:attrName>
                                        </p:attrNameLst>
                                      </p:cBhvr>
                                      <p:to>
                                        <p:strVal val="visible"/>
                                      </p:to>
                                    </p:set>
                                    <p:anim calcmode="lin" valueType="num">
                                      <p:cBhvr additive="base">
                                        <p:cTn dur="250"/>
                                        <p:tgtEl>
                                          <p:spTgt spid="979"/>
                                        </p:tgtEl>
                                        <p:attrNameLst>
                                          <p:attrName>ppt_w</p:attrName>
                                        </p:attrNameLst>
                                      </p:cBhvr>
                                      <p:tavLst>
                                        <p:tav fmla="" tm="0">
                                          <p:val>
                                            <p:strVal val="0"/>
                                          </p:val>
                                        </p:tav>
                                        <p:tav fmla="" tm="100000">
                                          <p:val>
                                            <p:strVal val="#ppt_w"/>
                                          </p:val>
                                        </p:tav>
                                      </p:tavLst>
                                    </p:anim>
                                    <p:anim calcmode="lin" valueType="num">
                                      <p:cBhvr additive="base">
                                        <p:cTn dur="250"/>
                                        <p:tgtEl>
                                          <p:spTgt spid="9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67"/>
          <p:cNvSpPr txBox="1"/>
          <p:nvPr/>
        </p:nvSpPr>
        <p:spPr>
          <a:xfrm>
            <a:off x="5163518" y="956864"/>
            <a:ext cx="1746409" cy="43767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400">
                <a:solidFill>
                  <a:srgbClr val="3F3F3F"/>
                </a:solidFill>
                <a:latin typeface="Arial"/>
                <a:ea typeface="Arial"/>
                <a:cs typeface="Arial"/>
                <a:sym typeface="Arial"/>
              </a:rPr>
              <a:t>BOOSTING</a:t>
            </a:r>
            <a:endParaRPr sz="2400">
              <a:solidFill>
                <a:srgbClr val="3F3F3F"/>
              </a:solidFill>
              <a:latin typeface="Arial"/>
              <a:ea typeface="Arial"/>
              <a:cs typeface="Arial"/>
              <a:sym typeface="Arial"/>
            </a:endParaRPr>
          </a:p>
        </p:txBody>
      </p:sp>
      <p:sp>
        <p:nvSpPr>
          <p:cNvPr id="986" name="Google Shape;986;p67"/>
          <p:cNvSpPr txBox="1"/>
          <p:nvPr/>
        </p:nvSpPr>
        <p:spPr>
          <a:xfrm>
            <a:off x="5163518" y="1500472"/>
            <a:ext cx="3234972" cy="1029176"/>
          </a:xfrm>
          <a:prstGeom prst="rect">
            <a:avLst/>
          </a:prstGeom>
          <a:noFill/>
          <a:ln>
            <a:noFill/>
          </a:ln>
        </p:spPr>
        <p:txBody>
          <a:bodyPr anchorCtr="0" anchor="t" bIns="34275" lIns="68550" spcFirstLastPara="1" rIns="68550" wrap="square" tIns="34275">
            <a:spAutoFit/>
          </a:bodyPr>
          <a:lstStyle/>
          <a:p>
            <a:pPr indent="0" lvl="0" marL="0" marR="0" rtl="0" algn="l">
              <a:lnSpc>
                <a:spcPct val="142857"/>
              </a:lnSpc>
              <a:spcBef>
                <a:spcPts val="0"/>
              </a:spcBef>
              <a:spcAft>
                <a:spcPts val="0"/>
              </a:spcAft>
              <a:buClr>
                <a:srgbClr val="7F7F7F"/>
              </a:buClr>
              <a:buSzPts val="1100"/>
              <a:buFont typeface="Arial"/>
              <a:buNone/>
            </a:pPr>
            <a:r>
              <a:rPr b="0" i="0" lang="en-GB" sz="1100" u="none" cap="none" strike="noStrike">
                <a:solidFill>
                  <a:srgbClr val="7F7F7F"/>
                </a:solidFill>
                <a:latin typeface="Arial"/>
                <a:ea typeface="Arial"/>
                <a:cs typeface="Arial"/>
                <a:sym typeface="Arial"/>
              </a:rPr>
              <a:t>Boosting converts a system of weak learners into a single strong learning system. For example, to identify the cat image, it combines a weak learner that guesses for pointy ears and another learner that guesses for cat-shaped eyes.</a:t>
            </a:r>
            <a:endParaRPr b="0" i="0" sz="1100" u="none" cap="none" strike="noStrike">
              <a:solidFill>
                <a:srgbClr val="7F7F7F"/>
              </a:solidFill>
              <a:latin typeface="Arial"/>
              <a:ea typeface="Arial"/>
              <a:cs typeface="Arial"/>
              <a:sym typeface="Arial"/>
            </a:endParaRPr>
          </a:p>
        </p:txBody>
      </p:sp>
      <p:sp>
        <p:nvSpPr>
          <p:cNvPr id="987" name="Google Shape;987;p67"/>
          <p:cNvSpPr txBox="1"/>
          <p:nvPr/>
        </p:nvSpPr>
        <p:spPr>
          <a:xfrm>
            <a:off x="5163517" y="2569436"/>
            <a:ext cx="592690"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400">
                <a:solidFill>
                  <a:schemeClr val="accent1"/>
                </a:solidFill>
                <a:latin typeface="Arial"/>
                <a:ea typeface="Arial"/>
                <a:cs typeface="Arial"/>
                <a:sym typeface="Arial"/>
              </a:rPr>
              <a:t>01</a:t>
            </a:r>
            <a:endParaRPr sz="2400">
              <a:solidFill>
                <a:schemeClr val="accent1"/>
              </a:solidFill>
              <a:latin typeface="Arial"/>
              <a:ea typeface="Arial"/>
              <a:cs typeface="Arial"/>
              <a:sym typeface="Arial"/>
            </a:endParaRPr>
          </a:p>
        </p:txBody>
      </p:sp>
      <p:sp>
        <p:nvSpPr>
          <p:cNvPr id="988" name="Google Shape;988;p67"/>
          <p:cNvSpPr txBox="1"/>
          <p:nvPr/>
        </p:nvSpPr>
        <p:spPr>
          <a:xfrm>
            <a:off x="5163502" y="3769043"/>
            <a:ext cx="592455" cy="38576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accent1"/>
                </a:solidFill>
                <a:latin typeface="Arial"/>
                <a:ea typeface="Arial"/>
                <a:cs typeface="Arial"/>
                <a:sym typeface="Arial"/>
              </a:rPr>
              <a:t>02</a:t>
            </a:r>
            <a:endParaRPr sz="2400">
              <a:solidFill>
                <a:schemeClr val="accent1"/>
              </a:solidFill>
              <a:latin typeface="Arial"/>
              <a:ea typeface="Arial"/>
              <a:cs typeface="Arial"/>
              <a:sym typeface="Arial"/>
            </a:endParaRPr>
          </a:p>
        </p:txBody>
      </p:sp>
      <p:sp>
        <p:nvSpPr>
          <p:cNvPr id="989" name="Google Shape;989;p67"/>
          <p:cNvSpPr/>
          <p:nvPr/>
        </p:nvSpPr>
        <p:spPr>
          <a:xfrm>
            <a:off x="5756208" y="2791301"/>
            <a:ext cx="2682791" cy="836771"/>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AdaBoost, short for Adaptive Boosting, is an ensemble machine learning algorithm that can be used in a wide variety of classification and regression tasks.</a:t>
            </a:r>
            <a:endParaRPr sz="900">
              <a:solidFill>
                <a:srgbClr val="7F7F7F"/>
              </a:solidFill>
              <a:latin typeface="Arial"/>
              <a:ea typeface="Arial"/>
              <a:cs typeface="Arial"/>
              <a:sym typeface="Arial"/>
            </a:endParaRPr>
          </a:p>
        </p:txBody>
      </p:sp>
      <p:sp>
        <p:nvSpPr>
          <p:cNvPr id="990" name="Google Shape;990;p67"/>
          <p:cNvSpPr/>
          <p:nvPr/>
        </p:nvSpPr>
        <p:spPr>
          <a:xfrm>
            <a:off x="5756434" y="2528411"/>
            <a:ext cx="2443639" cy="28194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400"/>
              <a:buFont typeface="Arial"/>
              <a:buNone/>
            </a:pPr>
            <a:r>
              <a:rPr b="1" i="0" lang="en-GB" sz="1400" u="none" cap="none" strike="noStrike">
                <a:solidFill>
                  <a:srgbClr val="3F3F3F"/>
                </a:solidFill>
                <a:latin typeface="Arial"/>
                <a:ea typeface="Arial"/>
                <a:cs typeface="Arial"/>
                <a:sym typeface="Arial"/>
              </a:rPr>
              <a:t>ADA BOOSTING</a:t>
            </a:r>
            <a:endParaRPr b="1" i="0" sz="1400" u="none" cap="none" strike="noStrike">
              <a:solidFill>
                <a:srgbClr val="3F3F3F"/>
              </a:solidFill>
              <a:latin typeface="Arial"/>
              <a:ea typeface="Arial"/>
              <a:cs typeface="Arial"/>
              <a:sym typeface="Arial"/>
            </a:endParaRPr>
          </a:p>
        </p:txBody>
      </p:sp>
      <p:sp>
        <p:nvSpPr>
          <p:cNvPr id="991" name="Google Shape;991;p67"/>
          <p:cNvSpPr/>
          <p:nvPr/>
        </p:nvSpPr>
        <p:spPr>
          <a:xfrm>
            <a:off x="5756434" y="4110514"/>
            <a:ext cx="2682716" cy="517207"/>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XGBoost is a boosting algorithm that uses bagging, which trains multiple decision trees and then combines the results. </a:t>
            </a:r>
            <a:endParaRPr sz="900">
              <a:solidFill>
                <a:srgbClr val="7F7F7F"/>
              </a:solidFill>
              <a:latin typeface="Arial"/>
              <a:ea typeface="Arial"/>
              <a:cs typeface="Arial"/>
              <a:sym typeface="Arial"/>
            </a:endParaRPr>
          </a:p>
        </p:txBody>
      </p:sp>
      <p:sp>
        <p:nvSpPr>
          <p:cNvPr id="992" name="Google Shape;992;p67"/>
          <p:cNvSpPr/>
          <p:nvPr/>
        </p:nvSpPr>
        <p:spPr>
          <a:xfrm>
            <a:off x="5756434" y="3768566"/>
            <a:ext cx="1976914" cy="45243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400"/>
              <a:buFont typeface="Arial"/>
              <a:buNone/>
            </a:pPr>
            <a:r>
              <a:rPr b="1" i="0" lang="en-GB" sz="1400" u="none" cap="none" strike="noStrike">
                <a:solidFill>
                  <a:srgbClr val="3F3F3F"/>
                </a:solidFill>
                <a:latin typeface="Arial"/>
                <a:ea typeface="Arial"/>
                <a:cs typeface="Arial"/>
                <a:sym typeface="Arial"/>
              </a:rPr>
              <a:t>XGBOOST</a:t>
            </a:r>
            <a:endParaRPr b="1" i="0" sz="1400" u="none" cap="none" strike="noStrike">
              <a:solidFill>
                <a:srgbClr val="3F3F3F"/>
              </a:solidFill>
              <a:latin typeface="Arial"/>
              <a:ea typeface="Arial"/>
              <a:cs typeface="Arial"/>
              <a:sym typeface="Arial"/>
            </a:endParaRPr>
          </a:p>
        </p:txBody>
      </p:sp>
      <p:pic>
        <p:nvPicPr>
          <p:cNvPr descr="boost" id="993" name="Google Shape;993;p67"/>
          <p:cNvPicPr preferRelativeResize="0"/>
          <p:nvPr/>
        </p:nvPicPr>
        <p:blipFill rotWithShape="1">
          <a:blip r:embed="rId3">
            <a:alphaModFix/>
          </a:blip>
          <a:srcRect b="0" l="0" r="0" t="0"/>
          <a:stretch/>
        </p:blipFill>
        <p:spPr>
          <a:xfrm>
            <a:off x="611505" y="997744"/>
            <a:ext cx="3533775" cy="3897154"/>
          </a:xfrm>
          <a:prstGeom prst="rect">
            <a:avLst/>
          </a:prstGeom>
          <a:noFill/>
          <a:ln>
            <a:noFill/>
          </a:ln>
        </p:spPr>
      </p:pic>
      <p:sp>
        <p:nvSpPr>
          <p:cNvPr id="994" name="Google Shape;994;p67"/>
          <p:cNvSpPr/>
          <p:nvPr/>
        </p:nvSpPr>
        <p:spPr>
          <a:xfrm rot="5400000">
            <a:off x="-1761584" y="1761586"/>
            <a:ext cx="5172353" cy="1649185"/>
          </a:xfrm>
          <a:prstGeom prst="rect">
            <a:avLst/>
          </a:prstGeom>
          <a:gradFill>
            <a:gsLst>
              <a:gs pos="0">
                <a:srgbClr val="3C746B"/>
              </a:gs>
              <a:gs pos="50000">
                <a:srgbClr val="56A89B"/>
              </a:gs>
              <a:gs pos="100000">
                <a:srgbClr val="68CABA"/>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990"/>
                                        </p:tgtEl>
                                        <p:attrNameLst>
                                          <p:attrName>style.visibility</p:attrName>
                                        </p:attrNameLst>
                                      </p:cBhvr>
                                      <p:to>
                                        <p:strVal val="visible"/>
                                      </p:to>
                                    </p:set>
                                    <p:anim calcmode="lin" valueType="num">
                                      <p:cBhvr additive="base">
                                        <p:cTn dur="250"/>
                                        <p:tgtEl>
                                          <p:spTgt spid="990"/>
                                        </p:tgtEl>
                                        <p:attrNameLst>
                                          <p:attrName>ppt_w</p:attrName>
                                        </p:attrNameLst>
                                      </p:cBhvr>
                                      <p:tavLst>
                                        <p:tav fmla="" tm="0">
                                          <p:val>
                                            <p:strVal val="0"/>
                                          </p:val>
                                        </p:tav>
                                        <p:tav fmla="" tm="100000">
                                          <p:val>
                                            <p:strVal val="#ppt_w"/>
                                          </p:val>
                                        </p:tav>
                                      </p:tavLst>
                                    </p:anim>
                                    <p:anim calcmode="lin" valueType="num">
                                      <p:cBhvr additive="base">
                                        <p:cTn dur="250"/>
                                        <p:tgtEl>
                                          <p:spTgt spid="990"/>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989"/>
                                        </p:tgtEl>
                                        <p:attrNameLst>
                                          <p:attrName>style.visibility</p:attrName>
                                        </p:attrNameLst>
                                      </p:cBhvr>
                                      <p:to>
                                        <p:strVal val="visible"/>
                                      </p:to>
                                    </p:set>
                                    <p:anim calcmode="lin" valueType="num">
                                      <p:cBhvr additive="base">
                                        <p:cTn dur="250"/>
                                        <p:tgtEl>
                                          <p:spTgt spid="989"/>
                                        </p:tgtEl>
                                        <p:attrNameLst>
                                          <p:attrName>ppt_w</p:attrName>
                                        </p:attrNameLst>
                                      </p:cBhvr>
                                      <p:tavLst>
                                        <p:tav fmla="" tm="0">
                                          <p:val>
                                            <p:strVal val="0"/>
                                          </p:val>
                                        </p:tav>
                                        <p:tav fmla="" tm="100000">
                                          <p:val>
                                            <p:strVal val="#ppt_w"/>
                                          </p:val>
                                        </p:tav>
                                      </p:tavLst>
                                    </p:anim>
                                    <p:anim calcmode="lin" valueType="num">
                                      <p:cBhvr additive="base">
                                        <p:cTn dur="250"/>
                                        <p:tgtEl>
                                          <p:spTgt spid="98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992"/>
                                        </p:tgtEl>
                                        <p:attrNameLst>
                                          <p:attrName>style.visibility</p:attrName>
                                        </p:attrNameLst>
                                      </p:cBhvr>
                                      <p:to>
                                        <p:strVal val="visible"/>
                                      </p:to>
                                    </p:set>
                                    <p:anim calcmode="lin" valueType="num">
                                      <p:cBhvr additive="base">
                                        <p:cTn dur="250"/>
                                        <p:tgtEl>
                                          <p:spTgt spid="992"/>
                                        </p:tgtEl>
                                        <p:attrNameLst>
                                          <p:attrName>ppt_w</p:attrName>
                                        </p:attrNameLst>
                                      </p:cBhvr>
                                      <p:tavLst>
                                        <p:tav fmla="" tm="0">
                                          <p:val>
                                            <p:strVal val="0"/>
                                          </p:val>
                                        </p:tav>
                                        <p:tav fmla="" tm="100000">
                                          <p:val>
                                            <p:strVal val="#ppt_w"/>
                                          </p:val>
                                        </p:tav>
                                      </p:tavLst>
                                    </p:anim>
                                    <p:anim calcmode="lin" valueType="num">
                                      <p:cBhvr additive="base">
                                        <p:cTn dur="250"/>
                                        <p:tgtEl>
                                          <p:spTgt spid="992"/>
                                        </p:tgtEl>
                                        <p:attrNameLst>
                                          <p:attrName>ppt_h</p:attrName>
                                        </p:attrNameLst>
                                      </p:cBhvr>
                                      <p:tavLst>
                                        <p:tav fmla="" tm="0">
                                          <p:val>
                                            <p:strVal val="0"/>
                                          </p:val>
                                        </p:tav>
                                        <p:tav fmla="" tm="100000">
                                          <p:val>
                                            <p:strVal val="#ppt_h"/>
                                          </p:val>
                                        </p:tav>
                                      </p:tavLst>
                                    </p:anim>
                                  </p:childTnLst>
                                </p:cTn>
                              </p:par>
                            </p:childTnLst>
                          </p:cTn>
                        </p:par>
                        <p:par>
                          <p:cTn fill="hold">
                            <p:stCondLst>
                              <p:cond delay="1250"/>
                            </p:stCondLst>
                            <p:childTnLst>
                              <p:par>
                                <p:cTn fill="hold" nodeType="afterEffect" presetClass="entr" presetID="23" presetSubtype="16">
                                  <p:stCondLst>
                                    <p:cond delay="0"/>
                                  </p:stCondLst>
                                  <p:childTnLst>
                                    <p:set>
                                      <p:cBhvr>
                                        <p:cTn dur="1" fill="hold">
                                          <p:stCondLst>
                                            <p:cond delay="0"/>
                                          </p:stCondLst>
                                        </p:cTn>
                                        <p:tgtEl>
                                          <p:spTgt spid="991"/>
                                        </p:tgtEl>
                                        <p:attrNameLst>
                                          <p:attrName>style.visibility</p:attrName>
                                        </p:attrNameLst>
                                      </p:cBhvr>
                                      <p:to>
                                        <p:strVal val="visible"/>
                                      </p:to>
                                    </p:set>
                                    <p:anim calcmode="lin" valueType="num">
                                      <p:cBhvr additive="base">
                                        <p:cTn dur="250"/>
                                        <p:tgtEl>
                                          <p:spTgt spid="991"/>
                                        </p:tgtEl>
                                        <p:attrNameLst>
                                          <p:attrName>ppt_w</p:attrName>
                                        </p:attrNameLst>
                                      </p:cBhvr>
                                      <p:tavLst>
                                        <p:tav fmla="" tm="0">
                                          <p:val>
                                            <p:strVal val="0"/>
                                          </p:val>
                                        </p:tav>
                                        <p:tav fmla="" tm="100000">
                                          <p:val>
                                            <p:strVal val="#ppt_w"/>
                                          </p:val>
                                        </p:tav>
                                      </p:tavLst>
                                    </p:anim>
                                    <p:anim calcmode="lin" valueType="num">
                                      <p:cBhvr additive="base">
                                        <p:cTn dur="250"/>
                                        <p:tgtEl>
                                          <p:spTgt spid="99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grpSp>
        <p:nvGrpSpPr>
          <p:cNvPr id="999" name="Google Shape;999;p68"/>
          <p:cNvGrpSpPr/>
          <p:nvPr/>
        </p:nvGrpSpPr>
        <p:grpSpPr>
          <a:xfrm>
            <a:off x="4831633" y="1171737"/>
            <a:ext cx="3384309" cy="3384740"/>
            <a:chOff x="6953133" y="2033856"/>
            <a:chExt cx="10863125" cy="10864508"/>
          </a:xfrm>
        </p:grpSpPr>
        <p:sp>
          <p:nvSpPr>
            <p:cNvPr id="1000" name="Google Shape;1000;p68"/>
            <p:cNvSpPr/>
            <p:nvPr/>
          </p:nvSpPr>
          <p:spPr>
            <a:xfrm rot="-2202532">
              <a:off x="9000026" y="2948401"/>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01" name="Google Shape;1001;p68"/>
            <p:cNvSpPr/>
            <p:nvPr/>
          </p:nvSpPr>
          <p:spPr>
            <a:xfrm rot="3202081">
              <a:off x="12255036" y="4039640"/>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02" name="Google Shape;1002;p68"/>
            <p:cNvSpPr/>
            <p:nvPr/>
          </p:nvSpPr>
          <p:spPr>
            <a:xfrm rot="8579122">
              <a:off x="11157827" y="7300735"/>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03" name="Google Shape;1003;p68"/>
            <p:cNvSpPr/>
            <p:nvPr/>
          </p:nvSpPr>
          <p:spPr>
            <a:xfrm rot="-7621736">
              <a:off x="7903330" y="6233611"/>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04" name="Google Shape;1004;p68"/>
            <p:cNvSpPr txBox="1"/>
            <p:nvPr/>
          </p:nvSpPr>
          <p:spPr>
            <a:xfrm>
              <a:off x="9841414" y="3516812"/>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D</a:t>
              </a:r>
              <a:endParaRPr b="1" sz="5000">
                <a:solidFill>
                  <a:schemeClr val="lt1"/>
                </a:solidFill>
                <a:latin typeface="Arial"/>
                <a:ea typeface="Arial"/>
                <a:cs typeface="Arial"/>
                <a:sym typeface="Arial"/>
              </a:endParaRPr>
            </a:p>
          </p:txBody>
        </p:sp>
        <p:sp>
          <p:nvSpPr>
            <p:cNvPr id="1005" name="Google Shape;1005;p68"/>
            <p:cNvSpPr txBox="1"/>
            <p:nvPr/>
          </p:nvSpPr>
          <p:spPr>
            <a:xfrm>
              <a:off x="13251876" y="4810898"/>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A</a:t>
              </a:r>
              <a:endParaRPr b="1" sz="5000">
                <a:solidFill>
                  <a:schemeClr val="lt1"/>
                </a:solidFill>
                <a:latin typeface="Arial"/>
                <a:ea typeface="Arial"/>
                <a:cs typeface="Arial"/>
                <a:sym typeface="Arial"/>
              </a:endParaRPr>
            </a:p>
          </p:txBody>
        </p:sp>
        <p:sp>
          <p:nvSpPr>
            <p:cNvPr id="1006" name="Google Shape;1006;p68"/>
            <p:cNvSpPr txBox="1"/>
            <p:nvPr/>
          </p:nvSpPr>
          <p:spPr>
            <a:xfrm>
              <a:off x="11964099" y="8359756"/>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B</a:t>
              </a:r>
              <a:endParaRPr b="1" sz="5000">
                <a:solidFill>
                  <a:schemeClr val="lt1"/>
                </a:solidFill>
                <a:latin typeface="Arial"/>
                <a:ea typeface="Arial"/>
                <a:cs typeface="Arial"/>
                <a:sym typeface="Arial"/>
              </a:endParaRPr>
            </a:p>
          </p:txBody>
        </p:sp>
        <p:sp>
          <p:nvSpPr>
            <p:cNvPr id="1007" name="Google Shape;1007;p68"/>
            <p:cNvSpPr txBox="1"/>
            <p:nvPr/>
          </p:nvSpPr>
          <p:spPr>
            <a:xfrm>
              <a:off x="8613885" y="7071281"/>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A</a:t>
              </a:r>
              <a:endParaRPr b="1" sz="5000">
                <a:solidFill>
                  <a:schemeClr val="lt1"/>
                </a:solidFill>
                <a:latin typeface="Arial"/>
                <a:ea typeface="Arial"/>
                <a:cs typeface="Arial"/>
                <a:sym typeface="Arial"/>
              </a:endParaRPr>
            </a:p>
          </p:txBody>
        </p:sp>
      </p:grpSp>
      <p:grpSp>
        <p:nvGrpSpPr>
          <p:cNvPr id="1008" name="Google Shape;1008;p68"/>
          <p:cNvGrpSpPr/>
          <p:nvPr/>
        </p:nvGrpSpPr>
        <p:grpSpPr>
          <a:xfrm>
            <a:off x="0" y="180099"/>
            <a:ext cx="9144000" cy="4963401"/>
            <a:chOff x="0" y="240132"/>
            <a:chExt cx="12192000" cy="6617868"/>
          </a:xfrm>
        </p:grpSpPr>
        <p:sp>
          <p:nvSpPr>
            <p:cNvPr id="1009" name="Google Shape;1009;p68"/>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10" name="Google Shape;1010;p68"/>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11" name="Google Shape;1011;p68"/>
            <p:cNvSpPr txBox="1"/>
            <p:nvPr/>
          </p:nvSpPr>
          <p:spPr>
            <a:xfrm>
              <a:off x="4445386" y="240132"/>
              <a:ext cx="339915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ADA BOOSTING</a:t>
              </a:r>
              <a:endParaRPr sz="1800">
                <a:solidFill>
                  <a:srgbClr val="3F3F3F"/>
                </a:solidFill>
                <a:latin typeface="Arial"/>
                <a:ea typeface="Arial"/>
                <a:cs typeface="Arial"/>
                <a:sym typeface="Arial"/>
              </a:endParaRPr>
            </a:p>
          </p:txBody>
        </p:sp>
      </p:grpSp>
      <p:graphicFrame>
        <p:nvGraphicFramePr>
          <p:cNvPr id="1012" name="Google Shape;1012;p68"/>
          <p:cNvGraphicFramePr/>
          <p:nvPr/>
        </p:nvGraphicFramePr>
        <p:xfrm>
          <a:off x="491014" y="947738"/>
          <a:ext cx="3000000" cy="3000000"/>
        </p:xfrm>
        <a:graphic>
          <a:graphicData uri="http://schemas.openxmlformats.org/drawingml/2006/table">
            <a:tbl>
              <a:tblPr bandRow="1" firstRow="1">
                <a:noFill/>
                <a:tableStyleId>{11C5D0B4-A7D8-4560-9F9A-F4151BEF2360}</a:tableStyleId>
              </a:tblPr>
              <a:tblGrid>
                <a:gridCol w="1730700"/>
                <a:gridCol w="2506975"/>
              </a:tblGrid>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TRAIN TEST SPLIT</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SCORE</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90-10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0.907</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80-20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0.908</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75-25</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0.908</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70-30</a:t>
                      </a:r>
                      <a:endParaRPr sz="1800" u="none" cap="none" strike="noStrike"/>
                    </a:p>
                  </a:txBody>
                  <a:tcPr marT="34300" marB="34300" marR="68600" marL="68600"/>
                </a:tc>
                <a:tc>
                  <a:txBody>
                    <a:bodyPr/>
                    <a:lstStyle/>
                    <a:p>
                      <a:pPr indent="0" lvl="0" marL="0" marR="0" rtl="0" algn="l">
                        <a:spcBef>
                          <a:spcPts val="0"/>
                        </a:spcBef>
                        <a:spcAft>
                          <a:spcPts val="0"/>
                        </a:spcAft>
                        <a:buClr>
                          <a:srgbClr val="E30000"/>
                        </a:buClr>
                        <a:buSzPts val="1800"/>
                        <a:buFont typeface="Arial"/>
                        <a:buNone/>
                      </a:pPr>
                      <a:r>
                        <a:rPr lang="en-GB" sz="1800" u="none" cap="none" strike="noStrike">
                          <a:solidFill>
                            <a:srgbClr val="E30000"/>
                          </a:solidFill>
                        </a:rPr>
                        <a:t>0.912</a:t>
                      </a:r>
                      <a:endParaRPr sz="1800" u="none" cap="none" strike="noStrike">
                        <a:solidFill>
                          <a:srgbClr val="E30000"/>
                        </a:solidFill>
                      </a:endParaRPr>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65-35</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0.910</a:t>
                      </a:r>
                      <a:endParaRPr sz="1800" u="none" cap="none" strike="noStrike"/>
                    </a:p>
                  </a:txBody>
                  <a:tcPr marT="34300" marB="34300" marR="68600" marL="6860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grpSp>
        <p:nvGrpSpPr>
          <p:cNvPr id="1017" name="Google Shape;1017;p69"/>
          <p:cNvGrpSpPr/>
          <p:nvPr/>
        </p:nvGrpSpPr>
        <p:grpSpPr>
          <a:xfrm>
            <a:off x="4831633" y="1171737"/>
            <a:ext cx="3384309" cy="3384740"/>
            <a:chOff x="6953133" y="2033856"/>
            <a:chExt cx="10863125" cy="10864508"/>
          </a:xfrm>
        </p:grpSpPr>
        <p:sp>
          <p:nvSpPr>
            <p:cNvPr id="1018" name="Google Shape;1018;p69"/>
            <p:cNvSpPr/>
            <p:nvPr/>
          </p:nvSpPr>
          <p:spPr>
            <a:xfrm rot="-2202532">
              <a:off x="9000026" y="2948401"/>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19" name="Google Shape;1019;p69"/>
            <p:cNvSpPr/>
            <p:nvPr/>
          </p:nvSpPr>
          <p:spPr>
            <a:xfrm rot="3202081">
              <a:off x="12255036" y="4039640"/>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20" name="Google Shape;1020;p69"/>
            <p:cNvSpPr/>
            <p:nvPr/>
          </p:nvSpPr>
          <p:spPr>
            <a:xfrm rot="8579122">
              <a:off x="11157827" y="7300735"/>
              <a:ext cx="4612900" cy="4680728"/>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2"/>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21" name="Google Shape;1021;p69"/>
            <p:cNvSpPr/>
            <p:nvPr/>
          </p:nvSpPr>
          <p:spPr>
            <a:xfrm rot="-7621736">
              <a:off x="7903330" y="6233611"/>
              <a:ext cx="4614101" cy="4679509"/>
            </a:xfrm>
            <a:custGeom>
              <a:rect b="b" l="l" r="r" t="t"/>
              <a:pathLst>
                <a:path extrusionOk="0" h="10844" w="10688">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p:spPr>
          <p:txBody>
            <a:bodyPr anchorCtr="0" anchor="ctr" bIns="45725" lIns="91400" spcFirstLastPara="1" rIns="91400" wrap="square" tIns="45725">
              <a:noAutofit/>
            </a:bodyPr>
            <a:lstStyle/>
            <a:p>
              <a:pPr indent="0" lvl="0" marL="0" marR="0" rtl="0" algn="l">
                <a:spcBef>
                  <a:spcPts val="0"/>
                </a:spcBef>
                <a:spcAft>
                  <a:spcPts val="0"/>
                </a:spcAft>
                <a:buNone/>
              </a:pPr>
              <a:r>
                <a:t/>
              </a:r>
              <a:endParaRPr sz="300">
                <a:solidFill>
                  <a:schemeClr val="dk1"/>
                </a:solidFill>
                <a:latin typeface="Arial"/>
                <a:ea typeface="Arial"/>
                <a:cs typeface="Arial"/>
                <a:sym typeface="Arial"/>
              </a:endParaRPr>
            </a:p>
          </p:txBody>
        </p:sp>
        <p:sp>
          <p:nvSpPr>
            <p:cNvPr id="1022" name="Google Shape;1022;p69"/>
            <p:cNvSpPr txBox="1"/>
            <p:nvPr/>
          </p:nvSpPr>
          <p:spPr>
            <a:xfrm>
              <a:off x="9841414" y="3516812"/>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G</a:t>
              </a:r>
              <a:endParaRPr b="1" sz="5000">
                <a:solidFill>
                  <a:schemeClr val="lt1"/>
                </a:solidFill>
                <a:latin typeface="Arial"/>
                <a:ea typeface="Arial"/>
                <a:cs typeface="Arial"/>
                <a:sym typeface="Arial"/>
              </a:endParaRPr>
            </a:p>
          </p:txBody>
        </p:sp>
        <p:sp>
          <p:nvSpPr>
            <p:cNvPr id="1023" name="Google Shape;1023;p69"/>
            <p:cNvSpPr txBox="1"/>
            <p:nvPr/>
          </p:nvSpPr>
          <p:spPr>
            <a:xfrm>
              <a:off x="13251876" y="4810898"/>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B</a:t>
              </a:r>
              <a:endParaRPr b="1" sz="5000">
                <a:solidFill>
                  <a:schemeClr val="lt1"/>
                </a:solidFill>
                <a:latin typeface="Arial"/>
                <a:ea typeface="Arial"/>
                <a:cs typeface="Arial"/>
                <a:sym typeface="Arial"/>
              </a:endParaRPr>
            </a:p>
          </p:txBody>
        </p:sp>
        <p:sp>
          <p:nvSpPr>
            <p:cNvPr id="1024" name="Google Shape;1024;p69"/>
            <p:cNvSpPr txBox="1"/>
            <p:nvPr/>
          </p:nvSpPr>
          <p:spPr>
            <a:xfrm>
              <a:off x="11964099" y="8359756"/>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T</a:t>
              </a:r>
              <a:endParaRPr b="1" sz="5000">
                <a:solidFill>
                  <a:schemeClr val="lt1"/>
                </a:solidFill>
                <a:latin typeface="Arial"/>
                <a:ea typeface="Arial"/>
                <a:cs typeface="Arial"/>
                <a:sym typeface="Arial"/>
              </a:endParaRPr>
            </a:p>
          </p:txBody>
        </p:sp>
        <p:sp>
          <p:nvSpPr>
            <p:cNvPr id="1025" name="Google Shape;1025;p69"/>
            <p:cNvSpPr txBox="1"/>
            <p:nvPr/>
          </p:nvSpPr>
          <p:spPr>
            <a:xfrm>
              <a:off x="8613885" y="7071281"/>
              <a:ext cx="2916615" cy="2734828"/>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en-GB" sz="5000">
                  <a:solidFill>
                    <a:schemeClr val="lt1"/>
                  </a:solidFill>
                  <a:latin typeface="Arial"/>
                  <a:ea typeface="Arial"/>
                  <a:cs typeface="Arial"/>
                  <a:sym typeface="Arial"/>
                </a:rPr>
                <a:t>X</a:t>
              </a:r>
              <a:endParaRPr b="1" sz="5000">
                <a:solidFill>
                  <a:schemeClr val="lt1"/>
                </a:solidFill>
                <a:latin typeface="Arial"/>
                <a:ea typeface="Arial"/>
                <a:cs typeface="Arial"/>
                <a:sym typeface="Arial"/>
              </a:endParaRPr>
            </a:p>
          </p:txBody>
        </p:sp>
      </p:grpSp>
      <p:grpSp>
        <p:nvGrpSpPr>
          <p:cNvPr id="1026" name="Google Shape;1026;p69"/>
          <p:cNvGrpSpPr/>
          <p:nvPr/>
        </p:nvGrpSpPr>
        <p:grpSpPr>
          <a:xfrm>
            <a:off x="0" y="180099"/>
            <a:ext cx="9144000" cy="4963401"/>
            <a:chOff x="0" y="240132"/>
            <a:chExt cx="12192000" cy="6617868"/>
          </a:xfrm>
        </p:grpSpPr>
        <p:sp>
          <p:nvSpPr>
            <p:cNvPr id="1027" name="Google Shape;1027;p69"/>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28" name="Google Shape;1028;p69"/>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29" name="Google Shape;1029;p69"/>
            <p:cNvSpPr txBox="1"/>
            <p:nvPr/>
          </p:nvSpPr>
          <p:spPr>
            <a:xfrm>
              <a:off x="5033714" y="240132"/>
              <a:ext cx="222250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XGBOOST</a:t>
              </a:r>
              <a:endParaRPr sz="1800">
                <a:solidFill>
                  <a:srgbClr val="3F3F3F"/>
                </a:solidFill>
                <a:latin typeface="Arial"/>
                <a:ea typeface="Arial"/>
                <a:cs typeface="Arial"/>
                <a:sym typeface="Arial"/>
              </a:endParaRPr>
            </a:p>
          </p:txBody>
        </p:sp>
      </p:grpSp>
      <p:graphicFrame>
        <p:nvGraphicFramePr>
          <p:cNvPr id="1030" name="Google Shape;1030;p69"/>
          <p:cNvGraphicFramePr/>
          <p:nvPr/>
        </p:nvGraphicFramePr>
        <p:xfrm>
          <a:off x="491014" y="947738"/>
          <a:ext cx="3000000" cy="3000000"/>
        </p:xfrm>
        <a:graphic>
          <a:graphicData uri="http://schemas.openxmlformats.org/drawingml/2006/table">
            <a:tbl>
              <a:tblPr bandRow="1" firstRow="1">
                <a:noFill/>
                <a:tableStyleId>{11C5D0B4-A7D8-4560-9F9A-F4151BEF2360}</a:tableStyleId>
              </a:tblPr>
              <a:tblGrid>
                <a:gridCol w="1730700"/>
                <a:gridCol w="2506975"/>
              </a:tblGrid>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TRAIN TEST SPLIT</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SCORE</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90-10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0.891</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80-20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0.891</a:t>
                      </a:r>
                      <a:endParaRPr sz="1800" u="none" cap="none" strike="noStrike"/>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75-25</a:t>
                      </a:r>
                      <a:endParaRPr sz="1800" u="none" cap="none" strike="noStrike"/>
                    </a:p>
                  </a:txBody>
                  <a:tcPr marT="34300" marB="34300" marR="68600" marL="68600"/>
                </a:tc>
                <a:tc>
                  <a:txBody>
                    <a:bodyPr/>
                    <a:lstStyle/>
                    <a:p>
                      <a:pPr indent="0" lvl="0" marL="0" marR="0" rtl="0" algn="l">
                        <a:spcBef>
                          <a:spcPts val="0"/>
                        </a:spcBef>
                        <a:spcAft>
                          <a:spcPts val="0"/>
                        </a:spcAft>
                        <a:buClr>
                          <a:srgbClr val="E30000"/>
                        </a:buClr>
                        <a:buSzPts val="1800"/>
                        <a:buFont typeface="Arial"/>
                        <a:buNone/>
                      </a:pPr>
                      <a:r>
                        <a:rPr lang="en-GB" sz="1800" u="none" cap="none" strike="noStrike">
                          <a:solidFill>
                            <a:srgbClr val="E30000"/>
                          </a:solidFill>
                        </a:rPr>
                        <a:t>0.894</a:t>
                      </a:r>
                      <a:endParaRPr sz="1800" u="none" cap="none" strike="noStrike">
                        <a:solidFill>
                          <a:srgbClr val="E30000"/>
                        </a:solidFill>
                      </a:endParaRPr>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70-30</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solidFill>
                            <a:schemeClr val="dk1"/>
                          </a:solidFill>
                        </a:rPr>
                        <a:t>0.893</a:t>
                      </a:r>
                      <a:endParaRPr sz="1800" u="none" cap="none" strike="noStrike">
                        <a:solidFill>
                          <a:schemeClr val="dk1"/>
                        </a:solidFill>
                      </a:endParaRPr>
                    </a:p>
                  </a:txBody>
                  <a:tcPr marT="34300" marB="34300" marR="68600" marL="68600"/>
                </a:tc>
              </a:tr>
              <a:tr h="630075">
                <a:tc>
                  <a:txBody>
                    <a:bodyPr/>
                    <a:lstStyle/>
                    <a:p>
                      <a:pPr indent="0" lvl="0" marL="0" marR="0" rtl="0" algn="l">
                        <a:spcBef>
                          <a:spcPts val="0"/>
                        </a:spcBef>
                        <a:spcAft>
                          <a:spcPts val="0"/>
                        </a:spcAft>
                        <a:buClr>
                          <a:schemeClr val="dk1"/>
                        </a:buClr>
                        <a:buSzPts val="1800"/>
                        <a:buFont typeface="Arial"/>
                        <a:buNone/>
                      </a:pPr>
                      <a:r>
                        <a:rPr lang="en-GB" sz="1800" u="none" cap="none" strike="noStrike"/>
                        <a:t>65-35</a:t>
                      </a:r>
                      <a:endParaRPr sz="1800" u="none" cap="none" strike="noStrike"/>
                    </a:p>
                  </a:txBody>
                  <a:tcPr marT="34300" marB="34300" marR="68600" marL="68600"/>
                </a:tc>
                <a:tc>
                  <a:txBody>
                    <a:bodyPr/>
                    <a:lstStyle/>
                    <a:p>
                      <a:pPr indent="0" lvl="0" marL="0" marR="0" rtl="0" algn="l">
                        <a:spcBef>
                          <a:spcPts val="0"/>
                        </a:spcBef>
                        <a:spcAft>
                          <a:spcPts val="0"/>
                        </a:spcAft>
                        <a:buClr>
                          <a:schemeClr val="dk1"/>
                        </a:buClr>
                        <a:buSzPts val="1800"/>
                        <a:buFont typeface="Arial"/>
                        <a:buNone/>
                      </a:pPr>
                      <a:r>
                        <a:rPr lang="en-GB" sz="1800" u="none" cap="none" strike="noStrike"/>
                        <a:t>0.893</a:t>
                      </a:r>
                      <a:endParaRPr sz="1800" u="none" cap="none" strike="noStrike"/>
                    </a:p>
                  </a:txBody>
                  <a:tcPr marT="34300" marB="34300" marR="68600" marL="6860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0"/>
          <p:cNvSpPr/>
          <p:nvPr/>
        </p:nvSpPr>
        <p:spPr>
          <a:xfrm>
            <a:off x="1191" y="0"/>
            <a:ext cx="3364638" cy="5143500"/>
          </a:xfrm>
          <a:prstGeom prst="rect">
            <a:avLst/>
          </a:prstGeom>
          <a:solidFill>
            <a:schemeClr val="lt1"/>
          </a:solidFill>
          <a:ln>
            <a:noFill/>
          </a:ln>
          <a:effectLst>
            <a:outerShdw blurRad="977900" rotWithShape="0" algn="tl" dir="2700000" dist="63500">
              <a:srgbClr val="000000">
                <a:alpha val="980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Arial"/>
              <a:ea typeface="Arial"/>
              <a:cs typeface="Arial"/>
              <a:sym typeface="Arial"/>
            </a:endParaRPr>
          </a:p>
        </p:txBody>
      </p:sp>
      <p:sp>
        <p:nvSpPr>
          <p:cNvPr id="1036" name="Google Shape;1036;p70"/>
          <p:cNvSpPr/>
          <p:nvPr/>
        </p:nvSpPr>
        <p:spPr>
          <a:xfrm>
            <a:off x="2754947" y="2120791"/>
            <a:ext cx="264424" cy="264424"/>
          </a:xfrm>
          <a:prstGeom prst="plus">
            <a:avLst>
              <a:gd fmla="val 4515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7" name="Google Shape;1037;p70"/>
          <p:cNvSpPr txBox="1"/>
          <p:nvPr/>
        </p:nvSpPr>
        <p:spPr>
          <a:xfrm>
            <a:off x="499419" y="2349831"/>
            <a:ext cx="232410" cy="807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2400">
              <a:solidFill>
                <a:srgbClr val="3F3F3F"/>
              </a:solidFill>
              <a:latin typeface="Arial"/>
              <a:ea typeface="Arial"/>
              <a:cs typeface="Arial"/>
              <a:sym typeface="Arial"/>
            </a:endParaRPr>
          </a:p>
          <a:p>
            <a:pPr indent="0" lvl="0" marL="0" marR="0" rtl="0" algn="l">
              <a:spcBef>
                <a:spcPts val="0"/>
              </a:spcBef>
              <a:spcAft>
                <a:spcPts val="0"/>
              </a:spcAft>
              <a:buNone/>
            </a:pPr>
            <a:r>
              <a:t/>
            </a:r>
            <a:endParaRPr sz="2400">
              <a:solidFill>
                <a:srgbClr val="3F3F3F"/>
              </a:solidFill>
              <a:latin typeface="Arial"/>
              <a:ea typeface="Arial"/>
              <a:cs typeface="Arial"/>
              <a:sym typeface="Arial"/>
            </a:endParaRPr>
          </a:p>
        </p:txBody>
      </p:sp>
      <p:sp>
        <p:nvSpPr>
          <p:cNvPr id="1038" name="Google Shape;1038;p70"/>
          <p:cNvSpPr txBox="1"/>
          <p:nvPr/>
        </p:nvSpPr>
        <p:spPr>
          <a:xfrm>
            <a:off x="499419" y="2049165"/>
            <a:ext cx="2387741" cy="23266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800"/>
              <a:buFont typeface="Arial"/>
              <a:buNone/>
            </a:pPr>
            <a:r>
              <a:rPr b="0" i="0" lang="en-GB" sz="1800" u="none" cap="none" strike="noStrike">
                <a:solidFill>
                  <a:srgbClr val="7F7F7F"/>
                </a:solidFill>
                <a:latin typeface="Arial"/>
                <a:ea typeface="Arial"/>
                <a:cs typeface="Arial"/>
                <a:sym typeface="Arial"/>
              </a:rPr>
              <a:t>COMPARISION OF IMPLEMENTED MODELS</a:t>
            </a:r>
            <a:endParaRPr b="0" i="0" sz="1800" u="none" cap="none" strike="noStrike">
              <a:solidFill>
                <a:srgbClr val="7F7F7F"/>
              </a:solidFill>
              <a:latin typeface="Arial"/>
              <a:ea typeface="Arial"/>
              <a:cs typeface="Arial"/>
              <a:sym typeface="Arial"/>
            </a:endParaRPr>
          </a:p>
        </p:txBody>
      </p:sp>
      <p:grpSp>
        <p:nvGrpSpPr>
          <p:cNvPr id="1039" name="Google Shape;1039;p70"/>
          <p:cNvGrpSpPr/>
          <p:nvPr/>
        </p:nvGrpSpPr>
        <p:grpSpPr>
          <a:xfrm>
            <a:off x="0" y="180099"/>
            <a:ext cx="9144000" cy="4963401"/>
            <a:chOff x="0" y="240132"/>
            <a:chExt cx="12192000" cy="6617868"/>
          </a:xfrm>
        </p:grpSpPr>
        <p:sp>
          <p:nvSpPr>
            <p:cNvPr id="1040" name="Google Shape;1040;p70"/>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41" name="Google Shape;1041;p70"/>
            <p:cNvSpPr txBox="1"/>
            <p:nvPr/>
          </p:nvSpPr>
          <p:spPr>
            <a:xfrm>
              <a:off x="5990024" y="240132"/>
              <a:ext cx="309880"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grpSp>
      <p:graphicFrame>
        <p:nvGraphicFramePr>
          <p:cNvPr id="1042" name="Google Shape;1042;p70"/>
          <p:cNvGraphicFramePr/>
          <p:nvPr/>
        </p:nvGraphicFramePr>
        <p:xfrm>
          <a:off x="3580448" y="283369"/>
          <a:ext cx="3000000" cy="3000000"/>
        </p:xfrm>
        <a:graphic>
          <a:graphicData uri="http://schemas.openxmlformats.org/drawingml/2006/table">
            <a:tbl>
              <a:tblPr bandRow="1" firstRow="1">
                <a:noFill/>
                <a:tableStyleId>{11C5D0B4-A7D8-4560-9F9A-F4151BEF2360}</a:tableStyleId>
              </a:tblPr>
              <a:tblGrid>
                <a:gridCol w="2407900"/>
                <a:gridCol w="2407900"/>
              </a:tblGrid>
              <a:tr h="571950">
                <a:tc>
                  <a:txBody>
                    <a:bodyPr/>
                    <a:lstStyle/>
                    <a:p>
                      <a:pPr indent="0" lvl="0" marL="0" marR="0" rtl="0" algn="l">
                        <a:spcBef>
                          <a:spcPts val="0"/>
                        </a:spcBef>
                        <a:spcAft>
                          <a:spcPts val="0"/>
                        </a:spcAft>
                        <a:buClr>
                          <a:schemeClr val="dk1"/>
                        </a:buClr>
                        <a:buSzPts val="1400"/>
                        <a:buFont typeface="Arial"/>
                        <a:buNone/>
                      </a:pPr>
                      <a:r>
                        <a:rPr lang="en-GB" sz="1400" u="none" cap="none" strike="noStrike"/>
                        <a:t>CLASSIFICATION MODEL</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ACCURACY SCORE</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LOGISTIC REGRESSION</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0.901</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DECISION TREE</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0.886</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RANDOM FOREST</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0.891</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KNN</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0.887</a:t>
                      </a:r>
                      <a:endParaRPr sz="1400" u="none" cap="none" strike="noStrike"/>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SVM</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0.885</a:t>
                      </a:r>
                      <a:endParaRPr sz="1400" u="none" cap="none" strike="noStrike"/>
                    </a:p>
                  </a:txBody>
                  <a:tcPr marT="34300" marB="34300" marR="68600" marL="68600"/>
                </a:tc>
              </a:tr>
              <a:tr h="519575">
                <a:tc>
                  <a:txBody>
                    <a:bodyPr/>
                    <a:lstStyle/>
                    <a:p>
                      <a:pPr indent="0" lvl="0" marL="0" marR="0" rtl="0" algn="l">
                        <a:spcBef>
                          <a:spcPts val="0"/>
                        </a:spcBef>
                        <a:spcAft>
                          <a:spcPts val="0"/>
                        </a:spcAft>
                        <a:buClr>
                          <a:srgbClr val="E30000"/>
                        </a:buClr>
                        <a:buSzPts val="1400"/>
                        <a:buFont typeface="Arial"/>
                        <a:buNone/>
                      </a:pPr>
                      <a:r>
                        <a:rPr lang="en-GB" sz="1400" u="none" cap="none" strike="noStrike">
                          <a:solidFill>
                            <a:srgbClr val="E30000"/>
                          </a:solidFill>
                        </a:rPr>
                        <a:t>ADA BOOSTING</a:t>
                      </a:r>
                      <a:endParaRPr sz="1400" u="none" cap="none" strike="noStrike">
                        <a:solidFill>
                          <a:srgbClr val="E30000"/>
                        </a:solidFill>
                      </a:endParaRPr>
                    </a:p>
                  </a:txBody>
                  <a:tcPr marT="34300" marB="34300" marR="68600" marL="68600"/>
                </a:tc>
                <a:tc>
                  <a:txBody>
                    <a:bodyPr/>
                    <a:lstStyle/>
                    <a:p>
                      <a:pPr indent="0" lvl="0" marL="0" marR="0" rtl="0" algn="l">
                        <a:spcBef>
                          <a:spcPts val="0"/>
                        </a:spcBef>
                        <a:spcAft>
                          <a:spcPts val="0"/>
                        </a:spcAft>
                        <a:buClr>
                          <a:srgbClr val="E30000"/>
                        </a:buClr>
                        <a:buSzPts val="1400"/>
                        <a:buFont typeface="Arial"/>
                        <a:buNone/>
                      </a:pPr>
                      <a:r>
                        <a:rPr lang="en-GB" sz="1400" u="none" cap="none" strike="noStrike">
                          <a:solidFill>
                            <a:srgbClr val="E30000"/>
                          </a:solidFill>
                        </a:rPr>
                        <a:t>0.912</a:t>
                      </a:r>
                      <a:endParaRPr sz="1400" u="none" cap="none" strike="noStrike">
                        <a:solidFill>
                          <a:srgbClr val="E30000"/>
                        </a:solidFill>
                      </a:endParaRPr>
                    </a:p>
                  </a:txBody>
                  <a:tcPr marT="34300" marB="34300" marR="68600" marL="68600"/>
                </a:tc>
              </a:tr>
              <a:tr h="519575">
                <a:tc>
                  <a:txBody>
                    <a:bodyPr/>
                    <a:lstStyle/>
                    <a:p>
                      <a:pPr indent="0" lvl="0" marL="0" marR="0" rtl="0" algn="l">
                        <a:spcBef>
                          <a:spcPts val="0"/>
                        </a:spcBef>
                        <a:spcAft>
                          <a:spcPts val="0"/>
                        </a:spcAft>
                        <a:buClr>
                          <a:schemeClr val="dk1"/>
                        </a:buClr>
                        <a:buSzPts val="1400"/>
                        <a:buFont typeface="Arial"/>
                        <a:buNone/>
                      </a:pPr>
                      <a:r>
                        <a:rPr lang="en-GB" sz="1400" u="none" cap="none" strike="noStrike"/>
                        <a:t>XGBOOST</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GB" sz="1400" u="none" cap="none" strike="noStrike"/>
                        <a:t>0.894</a:t>
                      </a:r>
                      <a:endParaRPr sz="1400" u="none" cap="none" strike="noStrike"/>
                    </a:p>
                  </a:txBody>
                  <a:tcPr marT="34300" marB="34300" marR="68600" marL="6860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1"/>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48" name="Google Shape;1048;p71"/>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49" name="Google Shape;1049;p71"/>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1050" name="Google Shape;1050;p71"/>
          <p:cNvSpPr txBox="1"/>
          <p:nvPr/>
        </p:nvSpPr>
        <p:spPr>
          <a:xfrm>
            <a:off x="3382327" y="1898809"/>
            <a:ext cx="4319111" cy="991553"/>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3000"/>
              <a:buFont typeface="Arial"/>
              <a:buNone/>
            </a:pPr>
            <a:r>
              <a:rPr b="1" i="0" lang="en-GB" sz="3000" u="none" cap="none" strike="noStrike">
                <a:solidFill>
                  <a:srgbClr val="3F3F3F"/>
                </a:solidFill>
                <a:latin typeface="Arial"/>
                <a:ea typeface="Arial"/>
                <a:cs typeface="Arial"/>
                <a:sym typeface="Arial"/>
              </a:rPr>
              <a:t>SUMMARY AND RECOMMENDATIONS</a:t>
            </a:r>
            <a:endParaRPr b="1" i="0" sz="3000" u="none" cap="none" strike="noStrike">
              <a:solidFill>
                <a:srgbClr val="3F3F3F"/>
              </a:solidFill>
              <a:latin typeface="Arial"/>
              <a:ea typeface="Arial"/>
              <a:cs typeface="Arial"/>
              <a:sym typeface="Arial"/>
            </a:endParaRPr>
          </a:p>
        </p:txBody>
      </p:sp>
      <p:sp>
        <p:nvSpPr>
          <p:cNvPr id="1051" name="Google Shape;1051;p71"/>
          <p:cNvSpPr txBox="1"/>
          <p:nvPr/>
        </p:nvSpPr>
        <p:spPr>
          <a:xfrm>
            <a:off x="3966652" y="2758477"/>
            <a:ext cx="3230376" cy="2481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 </a:t>
            </a:r>
            <a:endParaRPr sz="900">
              <a:solidFill>
                <a:srgbClr val="A5A5A5"/>
              </a:solidFill>
              <a:latin typeface="Arial"/>
              <a:ea typeface="Arial"/>
              <a:cs typeface="Arial"/>
              <a:sym typeface="Arial"/>
            </a:endParaRPr>
          </a:p>
        </p:txBody>
      </p:sp>
      <p:sp>
        <p:nvSpPr>
          <p:cNvPr id="1052" name="Google Shape;1052;p71"/>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04</a:t>
            </a:r>
            <a:endParaRPr sz="5400">
              <a:solidFill>
                <a:schemeClr val="lt1"/>
              </a:solidFill>
              <a:latin typeface="Arial"/>
              <a:ea typeface="Arial"/>
              <a:cs typeface="Arial"/>
              <a:sym typeface="Arial"/>
            </a:endParaRPr>
          </a:p>
        </p:txBody>
      </p:sp>
      <p:sp>
        <p:nvSpPr>
          <p:cNvPr id="1053" name="Google Shape;1053;p71"/>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1048"/>
                                        </p:tgtEl>
                                        <p:attrNameLst>
                                          <p:attrName>style.visibility</p:attrName>
                                        </p:attrNameLst>
                                      </p:cBhvr>
                                      <p:to>
                                        <p:strVal val="visible"/>
                                      </p:to>
                                    </p:set>
                                    <p:anim calcmode="lin" valueType="num">
                                      <p:cBhvr additive="base">
                                        <p:cTn dur="1250"/>
                                        <p:tgtEl>
                                          <p:spTgt spid="104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50"/>
                                        </p:tgtEl>
                                        <p:attrNameLst>
                                          <p:attrName>style.visibility</p:attrName>
                                        </p:attrNameLst>
                                      </p:cBhvr>
                                      <p:to>
                                        <p:strVal val="visible"/>
                                      </p:to>
                                    </p:set>
                                    <p:animEffect filter="fade" transition="in">
                                      <p:cBhvr>
                                        <p:cTn dur="500"/>
                                        <p:tgtEl>
                                          <p:spTgt spid="1050"/>
                                        </p:tgtEl>
                                      </p:cBhvr>
                                    </p:animEffect>
                                  </p:childTnLst>
                                </p:cTn>
                              </p:par>
                              <p:par>
                                <p:cTn fill="hold" nodeType="withEffect" presetClass="entr" presetID="10" presetSubtype="0">
                                  <p:stCondLst>
                                    <p:cond delay="1500"/>
                                  </p:stCondLst>
                                  <p:childTnLst>
                                    <p:set>
                                      <p:cBhvr>
                                        <p:cTn dur="1" fill="hold">
                                          <p:stCondLst>
                                            <p:cond delay="0"/>
                                          </p:stCondLst>
                                        </p:cTn>
                                        <p:tgtEl>
                                          <p:spTgt spid="1051"/>
                                        </p:tgtEl>
                                        <p:attrNameLst>
                                          <p:attrName>style.visibility</p:attrName>
                                        </p:attrNameLst>
                                      </p:cBhvr>
                                      <p:to>
                                        <p:strVal val="visible"/>
                                      </p:to>
                                    </p:set>
                                    <p:animEffect filter="fade" transition="in">
                                      <p:cBhvr>
                                        <p:cTn dur="500"/>
                                        <p:tgtEl>
                                          <p:spTgt spid="1051"/>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1000"/>
                                        <p:tgtEl>
                                          <p:spTgt spid="1052"/>
                                        </p:tgtEl>
                                      </p:cBhvr>
                                    </p:animEffect>
                                  </p:childTnLst>
                                </p:cTn>
                              </p:par>
                              <p:par>
                                <p:cTn fill="hold" nodeType="withEffect" presetClass="entr" presetID="10" presetSubtype="0">
                                  <p:stCondLst>
                                    <p:cond delay="750"/>
                                  </p:stCondLst>
                                  <p:childTnLst>
                                    <p:set>
                                      <p:cBhvr>
                                        <p:cTn dur="1" fill="hold">
                                          <p:stCondLst>
                                            <p:cond delay="0"/>
                                          </p:stCondLst>
                                        </p:cTn>
                                        <p:tgtEl>
                                          <p:spTgt spid="1053"/>
                                        </p:tgtEl>
                                        <p:attrNameLst>
                                          <p:attrName>style.visibility</p:attrName>
                                        </p:attrNameLst>
                                      </p:cBhvr>
                                      <p:to>
                                        <p:strVal val="visible"/>
                                      </p:to>
                                    </p:set>
                                    <p:animEffect filter="fade" transition="in">
                                      <p:cBhvr>
                                        <p:cTn dur="500"/>
                                        <p:tgtEl>
                                          <p:spTgt spid="1053"/>
                                        </p:tgtEl>
                                      </p:cBhvr>
                                    </p:animEffect>
                                  </p:childTnLst>
                                </p:cTn>
                              </p:par>
                              <p:par>
                                <p:cTn fill="hold" nodeType="withEffect" presetClass="entr" presetID="10" presetSubtype="0">
                                  <p:stCondLst>
                                    <p:cond delay="250"/>
                                  </p:stCondLst>
                                  <p:childTnLst>
                                    <p:set>
                                      <p:cBhvr>
                                        <p:cTn dur="1" fill="hold">
                                          <p:stCondLst>
                                            <p:cond delay="0"/>
                                          </p:stCondLst>
                                        </p:cTn>
                                        <p:tgtEl>
                                          <p:spTgt spid="1049"/>
                                        </p:tgtEl>
                                        <p:attrNameLst>
                                          <p:attrName>style.visibility</p:attrName>
                                        </p:attrNameLst>
                                      </p:cBhvr>
                                      <p:to>
                                        <p:strVal val="visible"/>
                                      </p:to>
                                    </p:set>
                                    <p:animEffect filter="fade" transition="in">
                                      <p:cBhvr>
                                        <p:cTn dur="500"/>
                                        <p:tgtEl>
                                          <p:spTgt spid="10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grpSp>
        <p:nvGrpSpPr>
          <p:cNvPr id="1058" name="Google Shape;1058;p72"/>
          <p:cNvGrpSpPr/>
          <p:nvPr/>
        </p:nvGrpSpPr>
        <p:grpSpPr>
          <a:xfrm>
            <a:off x="713457" y="1238121"/>
            <a:ext cx="3444950" cy="3010598"/>
            <a:chOff x="1133990" y="1903187"/>
            <a:chExt cx="4537762" cy="3965624"/>
          </a:xfrm>
        </p:grpSpPr>
        <p:sp>
          <p:nvSpPr>
            <p:cNvPr id="1059" name="Google Shape;1059;p72"/>
            <p:cNvSpPr/>
            <p:nvPr/>
          </p:nvSpPr>
          <p:spPr>
            <a:xfrm>
              <a:off x="2097117" y="2654017"/>
              <a:ext cx="322136" cy="1069685"/>
            </a:xfrm>
            <a:custGeom>
              <a:rect b="b" l="l" r="r" t="t"/>
              <a:pathLst>
                <a:path extrusionOk="0" h="1305" w="393">
                  <a:moveTo>
                    <a:pt x="10" y="0"/>
                  </a:moveTo>
                  <a:lnTo>
                    <a:pt x="0" y="965"/>
                  </a:lnTo>
                  <a:lnTo>
                    <a:pt x="0" y="995"/>
                  </a:lnTo>
                  <a:lnTo>
                    <a:pt x="0" y="1029"/>
                  </a:lnTo>
                  <a:lnTo>
                    <a:pt x="388" y="1305"/>
                  </a:lnTo>
                  <a:lnTo>
                    <a:pt x="388" y="1279"/>
                  </a:lnTo>
                  <a:lnTo>
                    <a:pt x="388" y="1258"/>
                  </a:lnTo>
                  <a:lnTo>
                    <a:pt x="393" y="508"/>
                  </a:lnTo>
                  <a:lnTo>
                    <a:pt x="10" y="0"/>
                  </a:lnTo>
                  <a:close/>
                </a:path>
              </a:pathLst>
            </a:custGeom>
            <a:solidFill>
              <a:srgbClr val="42A3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0" name="Google Shape;1060;p72"/>
            <p:cNvSpPr/>
            <p:nvPr/>
          </p:nvSpPr>
          <p:spPr>
            <a:xfrm>
              <a:off x="2126381" y="3332715"/>
              <a:ext cx="647792" cy="352463"/>
            </a:xfrm>
            <a:custGeom>
              <a:rect b="b" l="l" r="r" t="t"/>
              <a:pathLst>
                <a:path extrusionOk="0" h="177" w="332">
                  <a:moveTo>
                    <a:pt x="223" y="53"/>
                  </a:moveTo>
                  <a:cubicBezTo>
                    <a:pt x="215" y="45"/>
                    <a:pt x="207" y="38"/>
                    <a:pt x="198" y="31"/>
                  </a:cubicBezTo>
                  <a:cubicBezTo>
                    <a:pt x="189" y="25"/>
                    <a:pt x="180" y="19"/>
                    <a:pt x="170" y="14"/>
                  </a:cubicBezTo>
                  <a:cubicBezTo>
                    <a:pt x="160" y="10"/>
                    <a:pt x="149" y="6"/>
                    <a:pt x="138" y="4"/>
                  </a:cubicBezTo>
                  <a:cubicBezTo>
                    <a:pt x="126" y="1"/>
                    <a:pt x="115" y="0"/>
                    <a:pt x="103" y="0"/>
                  </a:cubicBezTo>
                  <a:cubicBezTo>
                    <a:pt x="93" y="0"/>
                    <a:pt x="84" y="1"/>
                    <a:pt x="74" y="3"/>
                  </a:cubicBezTo>
                  <a:cubicBezTo>
                    <a:pt x="65" y="4"/>
                    <a:pt x="56" y="7"/>
                    <a:pt x="47" y="10"/>
                  </a:cubicBezTo>
                  <a:cubicBezTo>
                    <a:pt x="39" y="13"/>
                    <a:pt x="30" y="17"/>
                    <a:pt x="23" y="22"/>
                  </a:cubicBezTo>
                  <a:cubicBezTo>
                    <a:pt x="15" y="26"/>
                    <a:pt x="7" y="32"/>
                    <a:pt x="0" y="37"/>
                  </a:cubicBezTo>
                  <a:cubicBezTo>
                    <a:pt x="160" y="164"/>
                    <a:pt x="160" y="164"/>
                    <a:pt x="160" y="164"/>
                  </a:cubicBezTo>
                  <a:cubicBezTo>
                    <a:pt x="165" y="160"/>
                    <a:pt x="171" y="156"/>
                    <a:pt x="177" y="152"/>
                  </a:cubicBezTo>
                  <a:cubicBezTo>
                    <a:pt x="183" y="149"/>
                    <a:pt x="190" y="146"/>
                    <a:pt x="196" y="143"/>
                  </a:cubicBezTo>
                  <a:cubicBezTo>
                    <a:pt x="203" y="141"/>
                    <a:pt x="210" y="139"/>
                    <a:pt x="217" y="137"/>
                  </a:cubicBezTo>
                  <a:cubicBezTo>
                    <a:pt x="224" y="136"/>
                    <a:pt x="232" y="135"/>
                    <a:pt x="239" y="135"/>
                  </a:cubicBezTo>
                  <a:cubicBezTo>
                    <a:pt x="249" y="135"/>
                    <a:pt x="258" y="136"/>
                    <a:pt x="266" y="138"/>
                  </a:cubicBezTo>
                  <a:cubicBezTo>
                    <a:pt x="275" y="140"/>
                    <a:pt x="283" y="143"/>
                    <a:pt x="291" y="146"/>
                  </a:cubicBezTo>
                  <a:cubicBezTo>
                    <a:pt x="299" y="150"/>
                    <a:pt x="306" y="154"/>
                    <a:pt x="313" y="160"/>
                  </a:cubicBezTo>
                  <a:cubicBezTo>
                    <a:pt x="320" y="165"/>
                    <a:pt x="326" y="170"/>
                    <a:pt x="332" y="177"/>
                  </a:cubicBezTo>
                  <a:cubicBezTo>
                    <a:pt x="296" y="136"/>
                    <a:pt x="259" y="95"/>
                    <a:pt x="223" y="53"/>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1" name="Google Shape;1061;p72"/>
            <p:cNvSpPr/>
            <p:nvPr/>
          </p:nvSpPr>
          <p:spPr>
            <a:xfrm>
              <a:off x="3258607" y="2620410"/>
              <a:ext cx="54099" cy="1107391"/>
            </a:xfrm>
            <a:custGeom>
              <a:rect b="b" l="l" r="r" t="t"/>
              <a:pathLst>
                <a:path extrusionOk="0" h="1351" w="66">
                  <a:moveTo>
                    <a:pt x="66" y="1325"/>
                  </a:moveTo>
                  <a:lnTo>
                    <a:pt x="66" y="1299"/>
                  </a:lnTo>
                  <a:lnTo>
                    <a:pt x="66" y="518"/>
                  </a:lnTo>
                  <a:lnTo>
                    <a:pt x="0" y="0"/>
                  </a:lnTo>
                  <a:lnTo>
                    <a:pt x="2" y="1008"/>
                  </a:lnTo>
                  <a:lnTo>
                    <a:pt x="2" y="1039"/>
                  </a:lnTo>
                  <a:lnTo>
                    <a:pt x="2" y="1074"/>
                  </a:lnTo>
                  <a:lnTo>
                    <a:pt x="66" y="1351"/>
                  </a:lnTo>
                  <a:lnTo>
                    <a:pt x="66" y="1325"/>
                  </a:ln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2" name="Google Shape;1062;p72"/>
            <p:cNvSpPr/>
            <p:nvPr/>
          </p:nvSpPr>
          <p:spPr>
            <a:xfrm>
              <a:off x="4231570" y="2195816"/>
              <a:ext cx="228692" cy="1462312"/>
            </a:xfrm>
            <a:custGeom>
              <a:rect b="b" l="l" r="r" t="t"/>
              <a:pathLst>
                <a:path extrusionOk="0" h="1784" w="279">
                  <a:moveTo>
                    <a:pt x="263" y="0"/>
                  </a:moveTo>
                  <a:lnTo>
                    <a:pt x="0" y="634"/>
                  </a:lnTo>
                  <a:lnTo>
                    <a:pt x="12" y="1784"/>
                  </a:lnTo>
                  <a:lnTo>
                    <a:pt x="279" y="1484"/>
                  </a:lnTo>
                  <a:lnTo>
                    <a:pt x="263" y="0"/>
                  </a:ln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3" name="Google Shape;1063;p72"/>
            <p:cNvSpPr/>
            <p:nvPr/>
          </p:nvSpPr>
          <p:spPr>
            <a:xfrm>
              <a:off x="4241407" y="3334353"/>
              <a:ext cx="742632" cy="727059"/>
            </a:xfrm>
            <a:custGeom>
              <a:rect b="b" l="l" r="r" t="t"/>
              <a:pathLst>
                <a:path extrusionOk="0" h="375" w="383">
                  <a:moveTo>
                    <a:pt x="369" y="97"/>
                  </a:moveTo>
                  <a:cubicBezTo>
                    <a:pt x="360" y="78"/>
                    <a:pt x="348" y="61"/>
                    <a:pt x="333" y="47"/>
                  </a:cubicBezTo>
                  <a:cubicBezTo>
                    <a:pt x="318" y="32"/>
                    <a:pt x="301" y="20"/>
                    <a:pt x="281" y="12"/>
                  </a:cubicBezTo>
                  <a:cubicBezTo>
                    <a:pt x="262" y="4"/>
                    <a:pt x="241" y="0"/>
                    <a:pt x="218" y="0"/>
                  </a:cubicBezTo>
                  <a:cubicBezTo>
                    <a:pt x="208" y="0"/>
                    <a:pt x="199" y="1"/>
                    <a:pt x="189" y="3"/>
                  </a:cubicBezTo>
                  <a:cubicBezTo>
                    <a:pt x="179" y="5"/>
                    <a:pt x="170" y="7"/>
                    <a:pt x="161" y="11"/>
                  </a:cubicBezTo>
                  <a:cubicBezTo>
                    <a:pt x="152" y="14"/>
                    <a:pt x="144" y="18"/>
                    <a:pt x="136" y="23"/>
                  </a:cubicBezTo>
                  <a:cubicBezTo>
                    <a:pt x="128" y="28"/>
                    <a:pt x="120" y="34"/>
                    <a:pt x="113" y="40"/>
                  </a:cubicBezTo>
                  <a:cubicBezTo>
                    <a:pt x="0" y="167"/>
                    <a:pt x="0" y="167"/>
                    <a:pt x="0" y="167"/>
                  </a:cubicBezTo>
                  <a:cubicBezTo>
                    <a:pt x="5" y="163"/>
                    <a:pt x="11" y="158"/>
                    <a:pt x="17" y="155"/>
                  </a:cubicBezTo>
                  <a:cubicBezTo>
                    <a:pt x="23" y="151"/>
                    <a:pt x="30" y="148"/>
                    <a:pt x="37" y="145"/>
                  </a:cubicBezTo>
                  <a:cubicBezTo>
                    <a:pt x="44" y="142"/>
                    <a:pt x="51" y="140"/>
                    <a:pt x="58" y="139"/>
                  </a:cubicBezTo>
                  <a:cubicBezTo>
                    <a:pt x="66" y="137"/>
                    <a:pt x="73" y="137"/>
                    <a:pt x="81" y="137"/>
                  </a:cubicBezTo>
                  <a:cubicBezTo>
                    <a:pt x="98" y="137"/>
                    <a:pt x="115" y="140"/>
                    <a:pt x="130" y="146"/>
                  </a:cubicBezTo>
                  <a:cubicBezTo>
                    <a:pt x="145" y="152"/>
                    <a:pt x="158" y="161"/>
                    <a:pt x="170" y="173"/>
                  </a:cubicBezTo>
                  <a:cubicBezTo>
                    <a:pt x="181" y="184"/>
                    <a:pt x="190" y="197"/>
                    <a:pt x="197" y="212"/>
                  </a:cubicBezTo>
                  <a:cubicBezTo>
                    <a:pt x="203" y="227"/>
                    <a:pt x="207" y="243"/>
                    <a:pt x="207" y="260"/>
                  </a:cubicBezTo>
                  <a:cubicBezTo>
                    <a:pt x="207" y="273"/>
                    <a:pt x="205" y="285"/>
                    <a:pt x="202" y="297"/>
                  </a:cubicBezTo>
                  <a:cubicBezTo>
                    <a:pt x="199" y="309"/>
                    <a:pt x="193" y="320"/>
                    <a:pt x="187" y="329"/>
                  </a:cubicBezTo>
                  <a:cubicBezTo>
                    <a:pt x="180" y="339"/>
                    <a:pt x="172" y="348"/>
                    <a:pt x="163" y="356"/>
                  </a:cubicBezTo>
                  <a:cubicBezTo>
                    <a:pt x="154" y="364"/>
                    <a:pt x="144" y="370"/>
                    <a:pt x="133" y="375"/>
                  </a:cubicBezTo>
                  <a:cubicBezTo>
                    <a:pt x="184" y="352"/>
                    <a:pt x="235" y="330"/>
                    <a:pt x="287" y="308"/>
                  </a:cubicBezTo>
                  <a:cubicBezTo>
                    <a:pt x="301" y="302"/>
                    <a:pt x="314" y="293"/>
                    <a:pt x="326" y="284"/>
                  </a:cubicBezTo>
                  <a:cubicBezTo>
                    <a:pt x="338" y="274"/>
                    <a:pt x="348" y="262"/>
                    <a:pt x="356" y="249"/>
                  </a:cubicBezTo>
                  <a:cubicBezTo>
                    <a:pt x="365" y="236"/>
                    <a:pt x="371" y="222"/>
                    <a:pt x="376" y="207"/>
                  </a:cubicBezTo>
                  <a:cubicBezTo>
                    <a:pt x="380" y="192"/>
                    <a:pt x="383" y="176"/>
                    <a:pt x="382" y="160"/>
                  </a:cubicBezTo>
                  <a:cubicBezTo>
                    <a:pt x="382" y="138"/>
                    <a:pt x="377" y="117"/>
                    <a:pt x="369" y="97"/>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4" name="Google Shape;1064;p72"/>
            <p:cNvSpPr/>
            <p:nvPr/>
          </p:nvSpPr>
          <p:spPr>
            <a:xfrm>
              <a:off x="2075806" y="3808949"/>
              <a:ext cx="337709" cy="1918057"/>
            </a:xfrm>
            <a:custGeom>
              <a:rect b="b" l="l" r="r" t="t"/>
              <a:pathLst>
                <a:path extrusionOk="0" h="2340" w="412">
                  <a:moveTo>
                    <a:pt x="24" y="0"/>
                  </a:moveTo>
                  <a:lnTo>
                    <a:pt x="22" y="34"/>
                  </a:lnTo>
                  <a:lnTo>
                    <a:pt x="22" y="62"/>
                  </a:lnTo>
                  <a:lnTo>
                    <a:pt x="0" y="2340"/>
                  </a:lnTo>
                  <a:lnTo>
                    <a:pt x="400" y="1995"/>
                  </a:lnTo>
                  <a:lnTo>
                    <a:pt x="412" y="239"/>
                  </a:lnTo>
                  <a:lnTo>
                    <a:pt x="412" y="216"/>
                  </a:lnTo>
                  <a:lnTo>
                    <a:pt x="412" y="192"/>
                  </a:lnTo>
                  <a:lnTo>
                    <a:pt x="24" y="0"/>
                  </a:lnTo>
                  <a:close/>
                </a:path>
              </a:pathLst>
            </a:custGeom>
            <a:solidFill>
              <a:srgbClr val="42A3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5" name="Google Shape;1065;p72"/>
            <p:cNvSpPr/>
            <p:nvPr/>
          </p:nvSpPr>
          <p:spPr>
            <a:xfrm>
              <a:off x="2126625" y="3890917"/>
              <a:ext cx="370496" cy="174593"/>
            </a:xfrm>
            <a:custGeom>
              <a:rect b="b" l="l" r="r" t="t"/>
              <a:pathLst>
                <a:path extrusionOk="0" h="90" w="191">
                  <a:moveTo>
                    <a:pt x="183" y="87"/>
                  </a:moveTo>
                  <a:cubicBezTo>
                    <a:pt x="183" y="86"/>
                    <a:pt x="183" y="86"/>
                    <a:pt x="182" y="86"/>
                  </a:cubicBezTo>
                  <a:cubicBezTo>
                    <a:pt x="180" y="85"/>
                    <a:pt x="178" y="84"/>
                    <a:pt x="176" y="82"/>
                  </a:cubicBezTo>
                  <a:cubicBezTo>
                    <a:pt x="175" y="82"/>
                    <a:pt x="175" y="82"/>
                    <a:pt x="174" y="81"/>
                  </a:cubicBezTo>
                  <a:cubicBezTo>
                    <a:pt x="172" y="80"/>
                    <a:pt x="170" y="79"/>
                    <a:pt x="168" y="77"/>
                  </a:cubicBezTo>
                  <a:cubicBezTo>
                    <a:pt x="168" y="77"/>
                    <a:pt x="168" y="77"/>
                    <a:pt x="167" y="77"/>
                  </a:cubicBezTo>
                  <a:cubicBezTo>
                    <a:pt x="165" y="75"/>
                    <a:pt x="163" y="73"/>
                    <a:pt x="161" y="72"/>
                  </a:cubicBezTo>
                  <a:cubicBezTo>
                    <a:pt x="0" y="0"/>
                    <a:pt x="0" y="0"/>
                    <a:pt x="0" y="0"/>
                  </a:cubicBezTo>
                  <a:cubicBezTo>
                    <a:pt x="1" y="1"/>
                    <a:pt x="2" y="2"/>
                    <a:pt x="4" y="3"/>
                  </a:cubicBezTo>
                  <a:cubicBezTo>
                    <a:pt x="5" y="4"/>
                    <a:pt x="6" y="5"/>
                    <a:pt x="7" y="6"/>
                  </a:cubicBezTo>
                  <a:cubicBezTo>
                    <a:pt x="8" y="6"/>
                    <a:pt x="8" y="7"/>
                    <a:pt x="8" y="7"/>
                  </a:cubicBezTo>
                  <a:cubicBezTo>
                    <a:pt x="9" y="7"/>
                    <a:pt x="9" y="7"/>
                    <a:pt x="9" y="7"/>
                  </a:cubicBezTo>
                  <a:cubicBezTo>
                    <a:pt x="9" y="7"/>
                    <a:pt x="9" y="7"/>
                    <a:pt x="9" y="8"/>
                  </a:cubicBezTo>
                  <a:cubicBezTo>
                    <a:pt x="10" y="8"/>
                    <a:pt x="11" y="8"/>
                    <a:pt x="11" y="9"/>
                  </a:cubicBezTo>
                  <a:cubicBezTo>
                    <a:pt x="13" y="10"/>
                    <a:pt x="14" y="11"/>
                    <a:pt x="15" y="12"/>
                  </a:cubicBezTo>
                  <a:cubicBezTo>
                    <a:pt x="16" y="12"/>
                    <a:pt x="17" y="13"/>
                    <a:pt x="17" y="13"/>
                  </a:cubicBezTo>
                  <a:cubicBezTo>
                    <a:pt x="18" y="13"/>
                    <a:pt x="18" y="13"/>
                    <a:pt x="18" y="14"/>
                  </a:cubicBezTo>
                  <a:cubicBezTo>
                    <a:pt x="19" y="14"/>
                    <a:pt x="19" y="14"/>
                    <a:pt x="19" y="14"/>
                  </a:cubicBezTo>
                  <a:cubicBezTo>
                    <a:pt x="20" y="14"/>
                    <a:pt x="20" y="15"/>
                    <a:pt x="21" y="15"/>
                  </a:cubicBezTo>
                  <a:cubicBezTo>
                    <a:pt x="23" y="16"/>
                    <a:pt x="25" y="17"/>
                    <a:pt x="27" y="18"/>
                  </a:cubicBezTo>
                  <a:cubicBezTo>
                    <a:pt x="27" y="19"/>
                    <a:pt x="27" y="19"/>
                    <a:pt x="28" y="19"/>
                  </a:cubicBezTo>
                  <a:cubicBezTo>
                    <a:pt x="28" y="19"/>
                    <a:pt x="28" y="19"/>
                    <a:pt x="28" y="19"/>
                  </a:cubicBezTo>
                  <a:cubicBezTo>
                    <a:pt x="29" y="19"/>
                    <a:pt x="29" y="20"/>
                    <a:pt x="29" y="20"/>
                  </a:cubicBezTo>
                  <a:cubicBezTo>
                    <a:pt x="30" y="20"/>
                    <a:pt x="31" y="21"/>
                    <a:pt x="33" y="21"/>
                  </a:cubicBezTo>
                  <a:cubicBezTo>
                    <a:pt x="35" y="22"/>
                    <a:pt x="37" y="23"/>
                    <a:pt x="39" y="24"/>
                  </a:cubicBezTo>
                  <a:cubicBezTo>
                    <a:pt x="89" y="46"/>
                    <a:pt x="140" y="68"/>
                    <a:pt x="191" y="90"/>
                  </a:cubicBezTo>
                  <a:cubicBezTo>
                    <a:pt x="188" y="89"/>
                    <a:pt x="186" y="88"/>
                    <a:pt x="183" y="87"/>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6" name="Google Shape;1066;p72"/>
            <p:cNvSpPr/>
            <p:nvPr/>
          </p:nvSpPr>
          <p:spPr>
            <a:xfrm>
              <a:off x="2207774" y="3462224"/>
              <a:ext cx="600828" cy="597549"/>
            </a:xfrm>
            <a:custGeom>
              <a:rect b="b" l="l" r="r" t="t"/>
              <a:pathLst>
                <a:path extrusionOk="0" h="308" w="310">
                  <a:moveTo>
                    <a:pt x="310" y="191"/>
                  </a:moveTo>
                  <a:cubicBezTo>
                    <a:pt x="310" y="190"/>
                    <a:pt x="310" y="188"/>
                    <a:pt x="310" y="186"/>
                  </a:cubicBezTo>
                  <a:cubicBezTo>
                    <a:pt x="310" y="186"/>
                    <a:pt x="310" y="186"/>
                    <a:pt x="310" y="186"/>
                  </a:cubicBezTo>
                  <a:cubicBezTo>
                    <a:pt x="310" y="186"/>
                    <a:pt x="310" y="186"/>
                    <a:pt x="310" y="186"/>
                  </a:cubicBezTo>
                  <a:cubicBezTo>
                    <a:pt x="309" y="184"/>
                    <a:pt x="309" y="182"/>
                    <a:pt x="309" y="181"/>
                  </a:cubicBezTo>
                  <a:cubicBezTo>
                    <a:pt x="309" y="179"/>
                    <a:pt x="308" y="177"/>
                    <a:pt x="308" y="176"/>
                  </a:cubicBezTo>
                  <a:cubicBezTo>
                    <a:pt x="308" y="176"/>
                    <a:pt x="308" y="176"/>
                    <a:pt x="308" y="176"/>
                  </a:cubicBezTo>
                  <a:cubicBezTo>
                    <a:pt x="308" y="175"/>
                    <a:pt x="308" y="175"/>
                    <a:pt x="308" y="175"/>
                  </a:cubicBezTo>
                  <a:cubicBezTo>
                    <a:pt x="307" y="171"/>
                    <a:pt x="306" y="166"/>
                    <a:pt x="305" y="162"/>
                  </a:cubicBezTo>
                  <a:cubicBezTo>
                    <a:pt x="304" y="162"/>
                    <a:pt x="304" y="161"/>
                    <a:pt x="304" y="160"/>
                  </a:cubicBezTo>
                  <a:cubicBezTo>
                    <a:pt x="304" y="160"/>
                    <a:pt x="304" y="159"/>
                    <a:pt x="303" y="159"/>
                  </a:cubicBezTo>
                  <a:cubicBezTo>
                    <a:pt x="303" y="158"/>
                    <a:pt x="303" y="157"/>
                    <a:pt x="302" y="156"/>
                  </a:cubicBezTo>
                  <a:cubicBezTo>
                    <a:pt x="300" y="149"/>
                    <a:pt x="297" y="143"/>
                    <a:pt x="293" y="137"/>
                  </a:cubicBezTo>
                  <a:cubicBezTo>
                    <a:pt x="292" y="136"/>
                    <a:pt x="292" y="136"/>
                    <a:pt x="291" y="135"/>
                  </a:cubicBezTo>
                  <a:cubicBezTo>
                    <a:pt x="291" y="134"/>
                    <a:pt x="291" y="134"/>
                    <a:pt x="290" y="133"/>
                  </a:cubicBezTo>
                  <a:cubicBezTo>
                    <a:pt x="290" y="133"/>
                    <a:pt x="289" y="132"/>
                    <a:pt x="289" y="132"/>
                  </a:cubicBezTo>
                  <a:cubicBezTo>
                    <a:pt x="286" y="128"/>
                    <a:pt x="284" y="125"/>
                    <a:pt x="281" y="121"/>
                  </a:cubicBezTo>
                  <a:cubicBezTo>
                    <a:pt x="243" y="81"/>
                    <a:pt x="206" y="40"/>
                    <a:pt x="168" y="0"/>
                  </a:cubicBezTo>
                  <a:cubicBezTo>
                    <a:pt x="172" y="4"/>
                    <a:pt x="175" y="9"/>
                    <a:pt x="179" y="13"/>
                  </a:cubicBezTo>
                  <a:cubicBezTo>
                    <a:pt x="180" y="15"/>
                    <a:pt x="181" y="16"/>
                    <a:pt x="181" y="17"/>
                  </a:cubicBezTo>
                  <a:cubicBezTo>
                    <a:pt x="185" y="22"/>
                    <a:pt x="188" y="27"/>
                    <a:pt x="190" y="32"/>
                  </a:cubicBezTo>
                  <a:cubicBezTo>
                    <a:pt x="190" y="32"/>
                    <a:pt x="190" y="32"/>
                    <a:pt x="190" y="32"/>
                  </a:cubicBezTo>
                  <a:cubicBezTo>
                    <a:pt x="193" y="37"/>
                    <a:pt x="195" y="43"/>
                    <a:pt x="197" y="48"/>
                  </a:cubicBezTo>
                  <a:cubicBezTo>
                    <a:pt x="198" y="50"/>
                    <a:pt x="199" y="52"/>
                    <a:pt x="199" y="55"/>
                  </a:cubicBezTo>
                  <a:cubicBezTo>
                    <a:pt x="200" y="56"/>
                    <a:pt x="200" y="57"/>
                    <a:pt x="200" y="58"/>
                  </a:cubicBezTo>
                  <a:cubicBezTo>
                    <a:pt x="202" y="62"/>
                    <a:pt x="203" y="66"/>
                    <a:pt x="203" y="70"/>
                  </a:cubicBezTo>
                  <a:cubicBezTo>
                    <a:pt x="203" y="70"/>
                    <a:pt x="203" y="70"/>
                    <a:pt x="203" y="70"/>
                  </a:cubicBezTo>
                  <a:cubicBezTo>
                    <a:pt x="204" y="74"/>
                    <a:pt x="205" y="79"/>
                    <a:pt x="205" y="83"/>
                  </a:cubicBezTo>
                  <a:cubicBezTo>
                    <a:pt x="205" y="83"/>
                    <a:pt x="205" y="83"/>
                    <a:pt x="205" y="83"/>
                  </a:cubicBezTo>
                  <a:cubicBezTo>
                    <a:pt x="206" y="88"/>
                    <a:pt x="206" y="93"/>
                    <a:pt x="206" y="97"/>
                  </a:cubicBezTo>
                  <a:cubicBezTo>
                    <a:pt x="206" y="102"/>
                    <a:pt x="206" y="107"/>
                    <a:pt x="205" y="112"/>
                  </a:cubicBezTo>
                  <a:cubicBezTo>
                    <a:pt x="205" y="112"/>
                    <a:pt x="205" y="112"/>
                    <a:pt x="205" y="112"/>
                  </a:cubicBezTo>
                  <a:cubicBezTo>
                    <a:pt x="204" y="117"/>
                    <a:pt x="204" y="121"/>
                    <a:pt x="203" y="126"/>
                  </a:cubicBezTo>
                  <a:cubicBezTo>
                    <a:pt x="203" y="126"/>
                    <a:pt x="203" y="127"/>
                    <a:pt x="203" y="127"/>
                  </a:cubicBezTo>
                  <a:cubicBezTo>
                    <a:pt x="202" y="131"/>
                    <a:pt x="201" y="135"/>
                    <a:pt x="199" y="139"/>
                  </a:cubicBezTo>
                  <a:cubicBezTo>
                    <a:pt x="199" y="140"/>
                    <a:pt x="199" y="140"/>
                    <a:pt x="199" y="141"/>
                  </a:cubicBezTo>
                  <a:cubicBezTo>
                    <a:pt x="198" y="145"/>
                    <a:pt x="196" y="149"/>
                    <a:pt x="194" y="153"/>
                  </a:cubicBezTo>
                  <a:cubicBezTo>
                    <a:pt x="194" y="153"/>
                    <a:pt x="194" y="153"/>
                    <a:pt x="194" y="154"/>
                  </a:cubicBezTo>
                  <a:cubicBezTo>
                    <a:pt x="192" y="158"/>
                    <a:pt x="190" y="162"/>
                    <a:pt x="188" y="165"/>
                  </a:cubicBezTo>
                  <a:cubicBezTo>
                    <a:pt x="188" y="166"/>
                    <a:pt x="188" y="166"/>
                    <a:pt x="188" y="166"/>
                  </a:cubicBezTo>
                  <a:cubicBezTo>
                    <a:pt x="186" y="169"/>
                    <a:pt x="184" y="172"/>
                    <a:pt x="183" y="175"/>
                  </a:cubicBezTo>
                  <a:cubicBezTo>
                    <a:pt x="180" y="178"/>
                    <a:pt x="178" y="182"/>
                    <a:pt x="175" y="185"/>
                  </a:cubicBezTo>
                  <a:cubicBezTo>
                    <a:pt x="174" y="186"/>
                    <a:pt x="174" y="187"/>
                    <a:pt x="173" y="188"/>
                  </a:cubicBezTo>
                  <a:cubicBezTo>
                    <a:pt x="169" y="192"/>
                    <a:pt x="166" y="196"/>
                    <a:pt x="162" y="200"/>
                  </a:cubicBezTo>
                  <a:cubicBezTo>
                    <a:pt x="161" y="201"/>
                    <a:pt x="160" y="202"/>
                    <a:pt x="159" y="203"/>
                  </a:cubicBezTo>
                  <a:cubicBezTo>
                    <a:pt x="156" y="206"/>
                    <a:pt x="153" y="208"/>
                    <a:pt x="149" y="211"/>
                  </a:cubicBezTo>
                  <a:cubicBezTo>
                    <a:pt x="148" y="212"/>
                    <a:pt x="146" y="213"/>
                    <a:pt x="145" y="214"/>
                  </a:cubicBezTo>
                  <a:cubicBezTo>
                    <a:pt x="142" y="217"/>
                    <a:pt x="138" y="219"/>
                    <a:pt x="135" y="221"/>
                  </a:cubicBezTo>
                  <a:cubicBezTo>
                    <a:pt x="133" y="222"/>
                    <a:pt x="132" y="222"/>
                    <a:pt x="131" y="223"/>
                  </a:cubicBezTo>
                  <a:cubicBezTo>
                    <a:pt x="126" y="226"/>
                    <a:pt x="121" y="228"/>
                    <a:pt x="116" y="230"/>
                  </a:cubicBezTo>
                  <a:cubicBezTo>
                    <a:pt x="115" y="231"/>
                    <a:pt x="114" y="231"/>
                    <a:pt x="113" y="231"/>
                  </a:cubicBezTo>
                  <a:cubicBezTo>
                    <a:pt x="109" y="233"/>
                    <a:pt x="105" y="235"/>
                    <a:pt x="100" y="236"/>
                  </a:cubicBezTo>
                  <a:cubicBezTo>
                    <a:pt x="99" y="236"/>
                    <a:pt x="97" y="237"/>
                    <a:pt x="95" y="237"/>
                  </a:cubicBezTo>
                  <a:cubicBezTo>
                    <a:pt x="91" y="238"/>
                    <a:pt x="87" y="239"/>
                    <a:pt x="83" y="240"/>
                  </a:cubicBezTo>
                  <a:cubicBezTo>
                    <a:pt x="81" y="240"/>
                    <a:pt x="80" y="240"/>
                    <a:pt x="78" y="240"/>
                  </a:cubicBezTo>
                  <a:cubicBezTo>
                    <a:pt x="72" y="241"/>
                    <a:pt x="66" y="242"/>
                    <a:pt x="61" y="242"/>
                  </a:cubicBezTo>
                  <a:cubicBezTo>
                    <a:pt x="55" y="242"/>
                    <a:pt x="50" y="241"/>
                    <a:pt x="45" y="241"/>
                  </a:cubicBezTo>
                  <a:cubicBezTo>
                    <a:pt x="39" y="240"/>
                    <a:pt x="34" y="239"/>
                    <a:pt x="29" y="238"/>
                  </a:cubicBezTo>
                  <a:cubicBezTo>
                    <a:pt x="24" y="237"/>
                    <a:pt x="19" y="236"/>
                    <a:pt x="14" y="234"/>
                  </a:cubicBezTo>
                  <a:cubicBezTo>
                    <a:pt x="10" y="233"/>
                    <a:pt x="5" y="231"/>
                    <a:pt x="0" y="229"/>
                  </a:cubicBezTo>
                  <a:cubicBezTo>
                    <a:pt x="51" y="252"/>
                    <a:pt x="101" y="275"/>
                    <a:pt x="152" y="298"/>
                  </a:cubicBezTo>
                  <a:cubicBezTo>
                    <a:pt x="155" y="300"/>
                    <a:pt x="159" y="301"/>
                    <a:pt x="162" y="303"/>
                  </a:cubicBezTo>
                  <a:cubicBezTo>
                    <a:pt x="166" y="304"/>
                    <a:pt x="170" y="305"/>
                    <a:pt x="174" y="306"/>
                  </a:cubicBezTo>
                  <a:cubicBezTo>
                    <a:pt x="178" y="307"/>
                    <a:pt x="182" y="307"/>
                    <a:pt x="186" y="308"/>
                  </a:cubicBezTo>
                  <a:cubicBezTo>
                    <a:pt x="190" y="308"/>
                    <a:pt x="194" y="308"/>
                    <a:pt x="198" y="308"/>
                  </a:cubicBezTo>
                  <a:cubicBezTo>
                    <a:pt x="203" y="308"/>
                    <a:pt x="207" y="308"/>
                    <a:pt x="212" y="307"/>
                  </a:cubicBezTo>
                  <a:cubicBezTo>
                    <a:pt x="213" y="307"/>
                    <a:pt x="214" y="307"/>
                    <a:pt x="215" y="307"/>
                  </a:cubicBezTo>
                  <a:cubicBezTo>
                    <a:pt x="219" y="306"/>
                    <a:pt x="222" y="306"/>
                    <a:pt x="225" y="305"/>
                  </a:cubicBezTo>
                  <a:cubicBezTo>
                    <a:pt x="226" y="305"/>
                    <a:pt x="226" y="305"/>
                    <a:pt x="227" y="304"/>
                  </a:cubicBezTo>
                  <a:cubicBezTo>
                    <a:pt x="228" y="304"/>
                    <a:pt x="228" y="304"/>
                    <a:pt x="229" y="304"/>
                  </a:cubicBezTo>
                  <a:cubicBezTo>
                    <a:pt x="232" y="303"/>
                    <a:pt x="236" y="302"/>
                    <a:pt x="239" y="300"/>
                  </a:cubicBezTo>
                  <a:cubicBezTo>
                    <a:pt x="240" y="300"/>
                    <a:pt x="240" y="300"/>
                    <a:pt x="241" y="300"/>
                  </a:cubicBezTo>
                  <a:cubicBezTo>
                    <a:pt x="241" y="300"/>
                    <a:pt x="241" y="300"/>
                    <a:pt x="242" y="299"/>
                  </a:cubicBezTo>
                  <a:cubicBezTo>
                    <a:pt x="245" y="298"/>
                    <a:pt x="249" y="296"/>
                    <a:pt x="252" y="294"/>
                  </a:cubicBezTo>
                  <a:cubicBezTo>
                    <a:pt x="253" y="294"/>
                    <a:pt x="253" y="294"/>
                    <a:pt x="253" y="294"/>
                  </a:cubicBezTo>
                  <a:cubicBezTo>
                    <a:pt x="254" y="293"/>
                    <a:pt x="255" y="293"/>
                    <a:pt x="255" y="292"/>
                  </a:cubicBezTo>
                  <a:cubicBezTo>
                    <a:pt x="258" y="291"/>
                    <a:pt x="261" y="289"/>
                    <a:pt x="263" y="287"/>
                  </a:cubicBezTo>
                  <a:cubicBezTo>
                    <a:pt x="264" y="286"/>
                    <a:pt x="265" y="285"/>
                    <a:pt x="267" y="285"/>
                  </a:cubicBezTo>
                  <a:cubicBezTo>
                    <a:pt x="269" y="283"/>
                    <a:pt x="272" y="281"/>
                    <a:pt x="274" y="278"/>
                  </a:cubicBezTo>
                  <a:cubicBezTo>
                    <a:pt x="274" y="278"/>
                    <a:pt x="275" y="277"/>
                    <a:pt x="276" y="277"/>
                  </a:cubicBezTo>
                  <a:cubicBezTo>
                    <a:pt x="276" y="277"/>
                    <a:pt x="276" y="276"/>
                    <a:pt x="276" y="276"/>
                  </a:cubicBezTo>
                  <a:cubicBezTo>
                    <a:pt x="277" y="276"/>
                    <a:pt x="277" y="276"/>
                    <a:pt x="277" y="275"/>
                  </a:cubicBezTo>
                  <a:cubicBezTo>
                    <a:pt x="280" y="273"/>
                    <a:pt x="282" y="270"/>
                    <a:pt x="285" y="267"/>
                  </a:cubicBezTo>
                  <a:cubicBezTo>
                    <a:pt x="285" y="266"/>
                    <a:pt x="286" y="266"/>
                    <a:pt x="286" y="265"/>
                  </a:cubicBezTo>
                  <a:cubicBezTo>
                    <a:pt x="288" y="262"/>
                    <a:pt x="290" y="259"/>
                    <a:pt x="292" y="257"/>
                  </a:cubicBezTo>
                  <a:cubicBezTo>
                    <a:pt x="293" y="256"/>
                    <a:pt x="293" y="256"/>
                    <a:pt x="293" y="255"/>
                  </a:cubicBezTo>
                  <a:cubicBezTo>
                    <a:pt x="294" y="254"/>
                    <a:pt x="295" y="252"/>
                    <a:pt x="296" y="250"/>
                  </a:cubicBezTo>
                  <a:cubicBezTo>
                    <a:pt x="296" y="250"/>
                    <a:pt x="296" y="250"/>
                    <a:pt x="296" y="250"/>
                  </a:cubicBezTo>
                  <a:cubicBezTo>
                    <a:pt x="296" y="250"/>
                    <a:pt x="297" y="250"/>
                    <a:pt x="297" y="249"/>
                  </a:cubicBezTo>
                  <a:cubicBezTo>
                    <a:pt x="297" y="248"/>
                    <a:pt x="298" y="247"/>
                    <a:pt x="299" y="246"/>
                  </a:cubicBezTo>
                  <a:cubicBezTo>
                    <a:pt x="299" y="244"/>
                    <a:pt x="300" y="242"/>
                    <a:pt x="301" y="241"/>
                  </a:cubicBezTo>
                  <a:cubicBezTo>
                    <a:pt x="301" y="241"/>
                    <a:pt x="301" y="240"/>
                    <a:pt x="301" y="240"/>
                  </a:cubicBezTo>
                  <a:cubicBezTo>
                    <a:pt x="301" y="240"/>
                    <a:pt x="301" y="240"/>
                    <a:pt x="301" y="240"/>
                  </a:cubicBezTo>
                  <a:cubicBezTo>
                    <a:pt x="301" y="240"/>
                    <a:pt x="301" y="240"/>
                    <a:pt x="301" y="240"/>
                  </a:cubicBezTo>
                  <a:cubicBezTo>
                    <a:pt x="302" y="238"/>
                    <a:pt x="302" y="237"/>
                    <a:pt x="303" y="236"/>
                  </a:cubicBezTo>
                  <a:cubicBezTo>
                    <a:pt x="303" y="234"/>
                    <a:pt x="304" y="233"/>
                    <a:pt x="305" y="231"/>
                  </a:cubicBezTo>
                  <a:cubicBezTo>
                    <a:pt x="305" y="231"/>
                    <a:pt x="305" y="230"/>
                    <a:pt x="305" y="230"/>
                  </a:cubicBezTo>
                  <a:cubicBezTo>
                    <a:pt x="305" y="230"/>
                    <a:pt x="305" y="230"/>
                    <a:pt x="305" y="229"/>
                  </a:cubicBezTo>
                  <a:cubicBezTo>
                    <a:pt x="305" y="228"/>
                    <a:pt x="306" y="227"/>
                    <a:pt x="306" y="227"/>
                  </a:cubicBezTo>
                  <a:cubicBezTo>
                    <a:pt x="306" y="225"/>
                    <a:pt x="307" y="223"/>
                    <a:pt x="307" y="222"/>
                  </a:cubicBezTo>
                  <a:cubicBezTo>
                    <a:pt x="307" y="221"/>
                    <a:pt x="307" y="220"/>
                    <a:pt x="308" y="220"/>
                  </a:cubicBezTo>
                  <a:cubicBezTo>
                    <a:pt x="308" y="219"/>
                    <a:pt x="308" y="219"/>
                    <a:pt x="308" y="219"/>
                  </a:cubicBezTo>
                  <a:cubicBezTo>
                    <a:pt x="308" y="218"/>
                    <a:pt x="308" y="218"/>
                    <a:pt x="308" y="217"/>
                  </a:cubicBezTo>
                  <a:cubicBezTo>
                    <a:pt x="308" y="216"/>
                    <a:pt x="309" y="214"/>
                    <a:pt x="309" y="213"/>
                  </a:cubicBezTo>
                  <a:cubicBezTo>
                    <a:pt x="309" y="211"/>
                    <a:pt x="309" y="210"/>
                    <a:pt x="309" y="208"/>
                  </a:cubicBezTo>
                  <a:cubicBezTo>
                    <a:pt x="309" y="208"/>
                    <a:pt x="309" y="208"/>
                    <a:pt x="309" y="208"/>
                  </a:cubicBezTo>
                  <a:cubicBezTo>
                    <a:pt x="309" y="208"/>
                    <a:pt x="309" y="208"/>
                    <a:pt x="309" y="208"/>
                  </a:cubicBezTo>
                  <a:cubicBezTo>
                    <a:pt x="310" y="206"/>
                    <a:pt x="310" y="205"/>
                    <a:pt x="310" y="203"/>
                  </a:cubicBezTo>
                  <a:cubicBezTo>
                    <a:pt x="310" y="201"/>
                    <a:pt x="310" y="200"/>
                    <a:pt x="310" y="198"/>
                  </a:cubicBezTo>
                  <a:cubicBezTo>
                    <a:pt x="310" y="198"/>
                    <a:pt x="310" y="198"/>
                    <a:pt x="310" y="198"/>
                  </a:cubicBezTo>
                  <a:cubicBezTo>
                    <a:pt x="310" y="198"/>
                    <a:pt x="310" y="197"/>
                    <a:pt x="310" y="197"/>
                  </a:cubicBezTo>
                  <a:cubicBezTo>
                    <a:pt x="310" y="197"/>
                    <a:pt x="310" y="197"/>
                    <a:pt x="310" y="197"/>
                  </a:cubicBezTo>
                  <a:cubicBezTo>
                    <a:pt x="310" y="197"/>
                    <a:pt x="310" y="197"/>
                    <a:pt x="310" y="197"/>
                  </a:cubicBezTo>
                  <a:cubicBezTo>
                    <a:pt x="310" y="195"/>
                    <a:pt x="310" y="193"/>
                    <a:pt x="310" y="191"/>
                  </a:cubicBezTo>
                  <a:close/>
                </a:path>
              </a:pathLst>
            </a:custGeom>
            <a:solidFill>
              <a:srgbClr val="42A39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7" name="Google Shape;1067;p72"/>
            <p:cNvSpPr/>
            <p:nvPr/>
          </p:nvSpPr>
          <p:spPr>
            <a:xfrm>
              <a:off x="3291395" y="3338452"/>
              <a:ext cx="518039" cy="592630"/>
            </a:xfrm>
            <a:custGeom>
              <a:rect b="b" l="l" r="r" t="t"/>
              <a:pathLst>
                <a:path extrusionOk="0" h="306" w="267">
                  <a:moveTo>
                    <a:pt x="254" y="97"/>
                  </a:moveTo>
                  <a:cubicBezTo>
                    <a:pt x="246" y="78"/>
                    <a:pt x="234" y="61"/>
                    <a:pt x="219" y="46"/>
                  </a:cubicBezTo>
                  <a:cubicBezTo>
                    <a:pt x="205" y="32"/>
                    <a:pt x="187" y="20"/>
                    <a:pt x="168" y="12"/>
                  </a:cubicBezTo>
                  <a:cubicBezTo>
                    <a:pt x="149" y="4"/>
                    <a:pt x="127" y="0"/>
                    <a:pt x="105" y="0"/>
                  </a:cubicBezTo>
                  <a:cubicBezTo>
                    <a:pt x="95" y="0"/>
                    <a:pt x="85" y="1"/>
                    <a:pt x="76" y="3"/>
                  </a:cubicBezTo>
                  <a:cubicBezTo>
                    <a:pt x="66" y="5"/>
                    <a:pt x="57" y="7"/>
                    <a:pt x="48" y="11"/>
                  </a:cubicBezTo>
                  <a:cubicBezTo>
                    <a:pt x="39" y="14"/>
                    <a:pt x="31" y="18"/>
                    <a:pt x="23" y="23"/>
                  </a:cubicBezTo>
                  <a:cubicBezTo>
                    <a:pt x="15" y="28"/>
                    <a:pt x="7" y="34"/>
                    <a:pt x="0" y="40"/>
                  </a:cubicBezTo>
                  <a:cubicBezTo>
                    <a:pt x="24" y="167"/>
                    <a:pt x="24" y="167"/>
                    <a:pt x="24" y="167"/>
                  </a:cubicBezTo>
                  <a:cubicBezTo>
                    <a:pt x="29" y="162"/>
                    <a:pt x="35" y="158"/>
                    <a:pt x="41" y="154"/>
                  </a:cubicBezTo>
                  <a:cubicBezTo>
                    <a:pt x="48" y="150"/>
                    <a:pt x="54" y="147"/>
                    <a:pt x="61" y="144"/>
                  </a:cubicBezTo>
                  <a:cubicBezTo>
                    <a:pt x="68" y="142"/>
                    <a:pt x="75" y="140"/>
                    <a:pt x="82" y="138"/>
                  </a:cubicBezTo>
                  <a:cubicBezTo>
                    <a:pt x="90" y="137"/>
                    <a:pt x="97" y="136"/>
                    <a:pt x="105" y="136"/>
                  </a:cubicBezTo>
                  <a:cubicBezTo>
                    <a:pt x="122" y="136"/>
                    <a:pt x="139" y="139"/>
                    <a:pt x="153" y="146"/>
                  </a:cubicBezTo>
                  <a:cubicBezTo>
                    <a:pt x="168" y="152"/>
                    <a:pt x="182" y="161"/>
                    <a:pt x="193" y="172"/>
                  </a:cubicBezTo>
                  <a:cubicBezTo>
                    <a:pt x="204" y="183"/>
                    <a:pt x="214" y="196"/>
                    <a:pt x="220" y="211"/>
                  </a:cubicBezTo>
                  <a:cubicBezTo>
                    <a:pt x="226" y="226"/>
                    <a:pt x="230" y="242"/>
                    <a:pt x="230" y="259"/>
                  </a:cubicBezTo>
                  <a:cubicBezTo>
                    <a:pt x="230" y="264"/>
                    <a:pt x="230" y="268"/>
                    <a:pt x="229" y="272"/>
                  </a:cubicBezTo>
                  <a:cubicBezTo>
                    <a:pt x="229" y="276"/>
                    <a:pt x="229" y="279"/>
                    <a:pt x="228" y="283"/>
                  </a:cubicBezTo>
                  <a:cubicBezTo>
                    <a:pt x="227" y="287"/>
                    <a:pt x="226" y="291"/>
                    <a:pt x="225" y="295"/>
                  </a:cubicBezTo>
                  <a:cubicBezTo>
                    <a:pt x="224" y="298"/>
                    <a:pt x="223" y="302"/>
                    <a:pt x="221" y="306"/>
                  </a:cubicBezTo>
                  <a:cubicBezTo>
                    <a:pt x="233" y="277"/>
                    <a:pt x="244" y="248"/>
                    <a:pt x="256" y="219"/>
                  </a:cubicBezTo>
                  <a:cubicBezTo>
                    <a:pt x="258" y="215"/>
                    <a:pt x="259" y="210"/>
                    <a:pt x="261" y="205"/>
                  </a:cubicBezTo>
                  <a:cubicBezTo>
                    <a:pt x="262" y="200"/>
                    <a:pt x="263" y="195"/>
                    <a:pt x="264" y="190"/>
                  </a:cubicBezTo>
                  <a:cubicBezTo>
                    <a:pt x="265" y="185"/>
                    <a:pt x="266" y="180"/>
                    <a:pt x="266" y="175"/>
                  </a:cubicBezTo>
                  <a:cubicBezTo>
                    <a:pt x="267" y="170"/>
                    <a:pt x="267" y="165"/>
                    <a:pt x="267" y="160"/>
                  </a:cubicBezTo>
                  <a:cubicBezTo>
                    <a:pt x="267" y="137"/>
                    <a:pt x="262" y="116"/>
                    <a:pt x="254" y="97"/>
                  </a:cubicBez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8" name="Google Shape;1068;p72"/>
            <p:cNvSpPr/>
            <p:nvPr/>
          </p:nvSpPr>
          <p:spPr>
            <a:xfrm>
              <a:off x="3260246" y="3741735"/>
              <a:ext cx="500826" cy="315578"/>
            </a:xfrm>
            <a:custGeom>
              <a:rect b="b" l="l" r="r" t="t"/>
              <a:pathLst>
                <a:path extrusionOk="0" h="163" w="258">
                  <a:moveTo>
                    <a:pt x="258" y="0"/>
                  </a:moveTo>
                  <a:cubicBezTo>
                    <a:pt x="257" y="3"/>
                    <a:pt x="256" y="6"/>
                    <a:pt x="254" y="10"/>
                  </a:cubicBezTo>
                  <a:cubicBezTo>
                    <a:pt x="254" y="10"/>
                    <a:pt x="254" y="11"/>
                    <a:pt x="254" y="11"/>
                  </a:cubicBezTo>
                  <a:cubicBezTo>
                    <a:pt x="252" y="14"/>
                    <a:pt x="251" y="16"/>
                    <a:pt x="250" y="19"/>
                  </a:cubicBezTo>
                  <a:cubicBezTo>
                    <a:pt x="250" y="19"/>
                    <a:pt x="249" y="20"/>
                    <a:pt x="249" y="20"/>
                  </a:cubicBezTo>
                  <a:cubicBezTo>
                    <a:pt x="248" y="23"/>
                    <a:pt x="246" y="25"/>
                    <a:pt x="245" y="28"/>
                  </a:cubicBezTo>
                  <a:cubicBezTo>
                    <a:pt x="242" y="32"/>
                    <a:pt x="239" y="36"/>
                    <a:pt x="236" y="40"/>
                  </a:cubicBezTo>
                  <a:cubicBezTo>
                    <a:pt x="233" y="44"/>
                    <a:pt x="229" y="49"/>
                    <a:pt x="225" y="53"/>
                  </a:cubicBezTo>
                  <a:cubicBezTo>
                    <a:pt x="224" y="53"/>
                    <a:pt x="224" y="54"/>
                    <a:pt x="223" y="55"/>
                  </a:cubicBezTo>
                  <a:cubicBezTo>
                    <a:pt x="218" y="60"/>
                    <a:pt x="213" y="64"/>
                    <a:pt x="207" y="68"/>
                  </a:cubicBezTo>
                  <a:cubicBezTo>
                    <a:pt x="203" y="71"/>
                    <a:pt x="199" y="74"/>
                    <a:pt x="195" y="76"/>
                  </a:cubicBezTo>
                  <a:cubicBezTo>
                    <a:pt x="194" y="77"/>
                    <a:pt x="193" y="77"/>
                    <a:pt x="192" y="78"/>
                  </a:cubicBezTo>
                  <a:cubicBezTo>
                    <a:pt x="187" y="80"/>
                    <a:pt x="182" y="83"/>
                    <a:pt x="177" y="85"/>
                  </a:cubicBezTo>
                  <a:cubicBezTo>
                    <a:pt x="177" y="85"/>
                    <a:pt x="177" y="85"/>
                    <a:pt x="177" y="85"/>
                  </a:cubicBezTo>
                  <a:cubicBezTo>
                    <a:pt x="172" y="87"/>
                    <a:pt x="167" y="89"/>
                    <a:pt x="162" y="90"/>
                  </a:cubicBezTo>
                  <a:cubicBezTo>
                    <a:pt x="161" y="91"/>
                    <a:pt x="160" y="91"/>
                    <a:pt x="159" y="91"/>
                  </a:cubicBezTo>
                  <a:cubicBezTo>
                    <a:pt x="153" y="93"/>
                    <a:pt x="148" y="94"/>
                    <a:pt x="143" y="95"/>
                  </a:cubicBezTo>
                  <a:cubicBezTo>
                    <a:pt x="141" y="95"/>
                    <a:pt x="140" y="95"/>
                    <a:pt x="139" y="95"/>
                  </a:cubicBezTo>
                  <a:cubicBezTo>
                    <a:pt x="134" y="96"/>
                    <a:pt x="128" y="96"/>
                    <a:pt x="122" y="96"/>
                  </a:cubicBezTo>
                  <a:cubicBezTo>
                    <a:pt x="112" y="96"/>
                    <a:pt x="101" y="95"/>
                    <a:pt x="92" y="93"/>
                  </a:cubicBezTo>
                  <a:cubicBezTo>
                    <a:pt x="82" y="91"/>
                    <a:pt x="72" y="88"/>
                    <a:pt x="63" y="84"/>
                  </a:cubicBezTo>
                  <a:cubicBezTo>
                    <a:pt x="54" y="80"/>
                    <a:pt x="46" y="75"/>
                    <a:pt x="38" y="69"/>
                  </a:cubicBezTo>
                  <a:cubicBezTo>
                    <a:pt x="30" y="64"/>
                    <a:pt x="23" y="57"/>
                    <a:pt x="16" y="50"/>
                  </a:cubicBezTo>
                  <a:cubicBezTo>
                    <a:pt x="15" y="49"/>
                    <a:pt x="13" y="47"/>
                    <a:pt x="12" y="45"/>
                  </a:cubicBezTo>
                  <a:cubicBezTo>
                    <a:pt x="10" y="44"/>
                    <a:pt x="9" y="42"/>
                    <a:pt x="7" y="40"/>
                  </a:cubicBezTo>
                  <a:cubicBezTo>
                    <a:pt x="6" y="38"/>
                    <a:pt x="5" y="36"/>
                    <a:pt x="3" y="35"/>
                  </a:cubicBezTo>
                  <a:cubicBezTo>
                    <a:pt x="2" y="33"/>
                    <a:pt x="1" y="31"/>
                    <a:pt x="0" y="29"/>
                  </a:cubicBezTo>
                  <a:cubicBezTo>
                    <a:pt x="27" y="111"/>
                    <a:pt x="27" y="111"/>
                    <a:pt x="27" y="111"/>
                  </a:cubicBezTo>
                  <a:cubicBezTo>
                    <a:pt x="28" y="113"/>
                    <a:pt x="29" y="114"/>
                    <a:pt x="30" y="116"/>
                  </a:cubicBezTo>
                  <a:cubicBezTo>
                    <a:pt x="31" y="117"/>
                    <a:pt x="32" y="119"/>
                    <a:pt x="33" y="120"/>
                  </a:cubicBezTo>
                  <a:cubicBezTo>
                    <a:pt x="34" y="121"/>
                    <a:pt x="35" y="123"/>
                    <a:pt x="37" y="124"/>
                  </a:cubicBezTo>
                  <a:cubicBezTo>
                    <a:pt x="38" y="125"/>
                    <a:pt x="39" y="127"/>
                    <a:pt x="40" y="128"/>
                  </a:cubicBezTo>
                  <a:cubicBezTo>
                    <a:pt x="45" y="133"/>
                    <a:pt x="51" y="138"/>
                    <a:pt x="57" y="143"/>
                  </a:cubicBezTo>
                  <a:cubicBezTo>
                    <a:pt x="63" y="147"/>
                    <a:pt x="70" y="151"/>
                    <a:pt x="76" y="154"/>
                  </a:cubicBezTo>
                  <a:cubicBezTo>
                    <a:pt x="83" y="157"/>
                    <a:pt x="91" y="159"/>
                    <a:pt x="98" y="161"/>
                  </a:cubicBezTo>
                  <a:cubicBezTo>
                    <a:pt x="106" y="162"/>
                    <a:pt x="114" y="163"/>
                    <a:pt x="122" y="163"/>
                  </a:cubicBezTo>
                  <a:cubicBezTo>
                    <a:pt x="126" y="163"/>
                    <a:pt x="131" y="163"/>
                    <a:pt x="135" y="162"/>
                  </a:cubicBezTo>
                  <a:cubicBezTo>
                    <a:pt x="136" y="162"/>
                    <a:pt x="137" y="162"/>
                    <a:pt x="138" y="162"/>
                  </a:cubicBezTo>
                  <a:cubicBezTo>
                    <a:pt x="142" y="161"/>
                    <a:pt x="146" y="161"/>
                    <a:pt x="150" y="160"/>
                  </a:cubicBezTo>
                  <a:cubicBezTo>
                    <a:pt x="150" y="159"/>
                    <a:pt x="150" y="159"/>
                    <a:pt x="151" y="159"/>
                  </a:cubicBezTo>
                  <a:cubicBezTo>
                    <a:pt x="151" y="159"/>
                    <a:pt x="152" y="159"/>
                    <a:pt x="152" y="159"/>
                  </a:cubicBezTo>
                  <a:cubicBezTo>
                    <a:pt x="154" y="158"/>
                    <a:pt x="155" y="158"/>
                    <a:pt x="157" y="158"/>
                  </a:cubicBezTo>
                  <a:cubicBezTo>
                    <a:pt x="158" y="157"/>
                    <a:pt x="159" y="157"/>
                    <a:pt x="160" y="156"/>
                  </a:cubicBezTo>
                  <a:cubicBezTo>
                    <a:pt x="163" y="155"/>
                    <a:pt x="166" y="154"/>
                    <a:pt x="169" y="152"/>
                  </a:cubicBezTo>
                  <a:cubicBezTo>
                    <a:pt x="171" y="152"/>
                    <a:pt x="173" y="151"/>
                    <a:pt x="174" y="150"/>
                  </a:cubicBezTo>
                  <a:cubicBezTo>
                    <a:pt x="175" y="149"/>
                    <a:pt x="176" y="149"/>
                    <a:pt x="177" y="149"/>
                  </a:cubicBezTo>
                  <a:cubicBezTo>
                    <a:pt x="179" y="147"/>
                    <a:pt x="181" y="146"/>
                    <a:pt x="184" y="144"/>
                  </a:cubicBezTo>
                  <a:cubicBezTo>
                    <a:pt x="185" y="143"/>
                    <a:pt x="186" y="143"/>
                    <a:pt x="187" y="142"/>
                  </a:cubicBezTo>
                  <a:cubicBezTo>
                    <a:pt x="187" y="142"/>
                    <a:pt x="187" y="142"/>
                    <a:pt x="188" y="141"/>
                  </a:cubicBezTo>
                  <a:cubicBezTo>
                    <a:pt x="192" y="138"/>
                    <a:pt x="196" y="135"/>
                    <a:pt x="199" y="132"/>
                  </a:cubicBezTo>
                  <a:cubicBezTo>
                    <a:pt x="199" y="132"/>
                    <a:pt x="199" y="132"/>
                    <a:pt x="200" y="131"/>
                  </a:cubicBezTo>
                  <a:cubicBezTo>
                    <a:pt x="200" y="131"/>
                    <a:pt x="201" y="130"/>
                    <a:pt x="201" y="130"/>
                  </a:cubicBezTo>
                  <a:cubicBezTo>
                    <a:pt x="204" y="127"/>
                    <a:pt x="207" y="123"/>
                    <a:pt x="210" y="120"/>
                  </a:cubicBezTo>
                  <a:cubicBezTo>
                    <a:pt x="210" y="119"/>
                    <a:pt x="211" y="119"/>
                    <a:pt x="211" y="119"/>
                  </a:cubicBezTo>
                  <a:cubicBezTo>
                    <a:pt x="212" y="118"/>
                    <a:pt x="212" y="117"/>
                    <a:pt x="213" y="116"/>
                  </a:cubicBezTo>
                  <a:cubicBezTo>
                    <a:pt x="214" y="114"/>
                    <a:pt x="216" y="112"/>
                    <a:pt x="217" y="110"/>
                  </a:cubicBezTo>
                  <a:cubicBezTo>
                    <a:pt x="218" y="108"/>
                    <a:pt x="219" y="107"/>
                    <a:pt x="219" y="105"/>
                  </a:cubicBezTo>
                  <a:cubicBezTo>
                    <a:pt x="220" y="105"/>
                    <a:pt x="220" y="105"/>
                    <a:pt x="220" y="105"/>
                  </a:cubicBezTo>
                  <a:cubicBezTo>
                    <a:pt x="220" y="104"/>
                    <a:pt x="220" y="104"/>
                    <a:pt x="220" y="104"/>
                  </a:cubicBezTo>
                  <a:cubicBezTo>
                    <a:pt x="221" y="103"/>
                    <a:pt x="221" y="102"/>
                    <a:pt x="222" y="100"/>
                  </a:cubicBezTo>
                  <a:cubicBezTo>
                    <a:pt x="223" y="99"/>
                    <a:pt x="224" y="97"/>
                    <a:pt x="224" y="95"/>
                  </a:cubicBezTo>
                  <a:cubicBezTo>
                    <a:pt x="225" y="94"/>
                    <a:pt x="226" y="92"/>
                    <a:pt x="226" y="90"/>
                  </a:cubicBezTo>
                  <a:cubicBezTo>
                    <a:pt x="226" y="90"/>
                    <a:pt x="226" y="90"/>
                    <a:pt x="226" y="90"/>
                  </a:cubicBezTo>
                  <a:cubicBezTo>
                    <a:pt x="226" y="90"/>
                    <a:pt x="227" y="90"/>
                    <a:pt x="227" y="90"/>
                  </a:cubicBezTo>
                  <a:cubicBezTo>
                    <a:pt x="227" y="89"/>
                    <a:pt x="227" y="89"/>
                    <a:pt x="227" y="89"/>
                  </a:cubicBezTo>
                  <a:cubicBezTo>
                    <a:pt x="227" y="89"/>
                    <a:pt x="227" y="89"/>
                    <a:pt x="227" y="89"/>
                  </a:cubicBezTo>
                  <a:cubicBezTo>
                    <a:pt x="258" y="1"/>
                    <a:pt x="258" y="1"/>
                    <a:pt x="258" y="1"/>
                  </a:cubicBezTo>
                  <a:cubicBezTo>
                    <a:pt x="258" y="0"/>
                    <a:pt x="258" y="0"/>
                    <a:pt x="258" y="0"/>
                  </a:cubicBezTo>
                  <a:cubicBezTo>
                    <a:pt x="258" y="0"/>
                    <a:pt x="258" y="0"/>
                    <a:pt x="258" y="0"/>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69" name="Google Shape;1069;p72"/>
            <p:cNvSpPr/>
            <p:nvPr/>
          </p:nvSpPr>
          <p:spPr>
            <a:xfrm>
              <a:off x="4218456" y="3794196"/>
              <a:ext cx="571318" cy="261479"/>
            </a:xfrm>
            <a:custGeom>
              <a:rect b="b" l="l" r="r" t="t"/>
              <a:pathLst>
                <a:path extrusionOk="0" h="135" w="295">
                  <a:moveTo>
                    <a:pt x="281" y="60"/>
                  </a:moveTo>
                  <a:cubicBezTo>
                    <a:pt x="276" y="62"/>
                    <a:pt x="271" y="63"/>
                    <a:pt x="266" y="64"/>
                  </a:cubicBezTo>
                  <a:cubicBezTo>
                    <a:pt x="261" y="65"/>
                    <a:pt x="256" y="66"/>
                    <a:pt x="250" y="67"/>
                  </a:cubicBezTo>
                  <a:cubicBezTo>
                    <a:pt x="245" y="67"/>
                    <a:pt x="240" y="68"/>
                    <a:pt x="234" y="68"/>
                  </a:cubicBezTo>
                  <a:cubicBezTo>
                    <a:pt x="224" y="68"/>
                    <a:pt x="214" y="67"/>
                    <a:pt x="204" y="64"/>
                  </a:cubicBezTo>
                  <a:cubicBezTo>
                    <a:pt x="194" y="62"/>
                    <a:pt x="184" y="59"/>
                    <a:pt x="175" y="55"/>
                  </a:cubicBezTo>
                  <a:cubicBezTo>
                    <a:pt x="166" y="51"/>
                    <a:pt x="158" y="47"/>
                    <a:pt x="150" y="41"/>
                  </a:cubicBezTo>
                  <a:cubicBezTo>
                    <a:pt x="142" y="35"/>
                    <a:pt x="134" y="29"/>
                    <a:pt x="128" y="22"/>
                  </a:cubicBezTo>
                  <a:cubicBezTo>
                    <a:pt x="126" y="20"/>
                    <a:pt x="125" y="18"/>
                    <a:pt x="123" y="17"/>
                  </a:cubicBezTo>
                  <a:cubicBezTo>
                    <a:pt x="122" y="15"/>
                    <a:pt x="120" y="13"/>
                    <a:pt x="119" y="11"/>
                  </a:cubicBezTo>
                  <a:cubicBezTo>
                    <a:pt x="117" y="10"/>
                    <a:pt x="116" y="8"/>
                    <a:pt x="115" y="6"/>
                  </a:cubicBezTo>
                  <a:cubicBezTo>
                    <a:pt x="113" y="4"/>
                    <a:pt x="112" y="2"/>
                    <a:pt x="111" y="0"/>
                  </a:cubicBezTo>
                  <a:cubicBezTo>
                    <a:pt x="0" y="83"/>
                    <a:pt x="0" y="83"/>
                    <a:pt x="0" y="83"/>
                  </a:cubicBezTo>
                  <a:cubicBezTo>
                    <a:pt x="1" y="85"/>
                    <a:pt x="2" y="86"/>
                    <a:pt x="3" y="87"/>
                  </a:cubicBezTo>
                  <a:cubicBezTo>
                    <a:pt x="4" y="89"/>
                    <a:pt x="5" y="90"/>
                    <a:pt x="6" y="92"/>
                  </a:cubicBezTo>
                  <a:cubicBezTo>
                    <a:pt x="8" y="93"/>
                    <a:pt x="9" y="94"/>
                    <a:pt x="10" y="96"/>
                  </a:cubicBezTo>
                  <a:cubicBezTo>
                    <a:pt x="11" y="97"/>
                    <a:pt x="12" y="98"/>
                    <a:pt x="13" y="100"/>
                  </a:cubicBezTo>
                  <a:cubicBezTo>
                    <a:pt x="19" y="105"/>
                    <a:pt x="24" y="110"/>
                    <a:pt x="30" y="114"/>
                  </a:cubicBezTo>
                  <a:cubicBezTo>
                    <a:pt x="36" y="119"/>
                    <a:pt x="43" y="123"/>
                    <a:pt x="50" y="126"/>
                  </a:cubicBezTo>
                  <a:cubicBezTo>
                    <a:pt x="57" y="129"/>
                    <a:pt x="64" y="131"/>
                    <a:pt x="72" y="133"/>
                  </a:cubicBezTo>
                  <a:cubicBezTo>
                    <a:pt x="80" y="134"/>
                    <a:pt x="87" y="135"/>
                    <a:pt x="95" y="135"/>
                  </a:cubicBezTo>
                  <a:cubicBezTo>
                    <a:pt x="100" y="135"/>
                    <a:pt x="104" y="135"/>
                    <a:pt x="108" y="134"/>
                  </a:cubicBezTo>
                  <a:cubicBezTo>
                    <a:pt x="112" y="134"/>
                    <a:pt x="116" y="133"/>
                    <a:pt x="120" y="132"/>
                  </a:cubicBezTo>
                  <a:cubicBezTo>
                    <a:pt x="124" y="132"/>
                    <a:pt x="127" y="130"/>
                    <a:pt x="131" y="129"/>
                  </a:cubicBezTo>
                  <a:cubicBezTo>
                    <a:pt x="135" y="128"/>
                    <a:pt x="138" y="127"/>
                    <a:pt x="142" y="125"/>
                  </a:cubicBezTo>
                  <a:cubicBezTo>
                    <a:pt x="193" y="101"/>
                    <a:pt x="244" y="78"/>
                    <a:pt x="295" y="54"/>
                  </a:cubicBezTo>
                  <a:cubicBezTo>
                    <a:pt x="290" y="56"/>
                    <a:pt x="285" y="58"/>
                    <a:pt x="281" y="60"/>
                  </a:cubicBez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0" name="Google Shape;1070;p72"/>
            <p:cNvSpPr/>
            <p:nvPr/>
          </p:nvSpPr>
          <p:spPr>
            <a:xfrm>
              <a:off x="4954529" y="4026165"/>
              <a:ext cx="559024" cy="113116"/>
            </a:xfrm>
            <a:custGeom>
              <a:rect b="b" l="l" r="r" t="t"/>
              <a:pathLst>
                <a:path extrusionOk="0" h="58" w="288">
                  <a:moveTo>
                    <a:pt x="282" y="1"/>
                  </a:moveTo>
                  <a:cubicBezTo>
                    <a:pt x="280" y="1"/>
                    <a:pt x="278" y="2"/>
                    <a:pt x="276" y="2"/>
                  </a:cubicBezTo>
                  <a:cubicBezTo>
                    <a:pt x="274" y="2"/>
                    <a:pt x="272" y="2"/>
                    <a:pt x="269" y="3"/>
                  </a:cubicBezTo>
                  <a:cubicBezTo>
                    <a:pt x="267" y="3"/>
                    <a:pt x="265" y="3"/>
                    <a:pt x="263" y="3"/>
                  </a:cubicBezTo>
                  <a:cubicBezTo>
                    <a:pt x="223" y="3"/>
                    <a:pt x="223" y="3"/>
                    <a:pt x="223" y="3"/>
                  </a:cubicBezTo>
                  <a:cubicBezTo>
                    <a:pt x="0" y="58"/>
                    <a:pt x="0" y="58"/>
                    <a:pt x="0" y="58"/>
                  </a:cubicBezTo>
                  <a:cubicBezTo>
                    <a:pt x="31" y="58"/>
                    <a:pt x="31" y="58"/>
                    <a:pt x="31" y="58"/>
                  </a:cubicBezTo>
                  <a:cubicBezTo>
                    <a:pt x="32" y="58"/>
                    <a:pt x="34" y="58"/>
                    <a:pt x="35" y="58"/>
                  </a:cubicBezTo>
                  <a:cubicBezTo>
                    <a:pt x="37" y="57"/>
                    <a:pt x="39" y="57"/>
                    <a:pt x="40" y="57"/>
                  </a:cubicBezTo>
                  <a:cubicBezTo>
                    <a:pt x="42" y="57"/>
                    <a:pt x="43" y="57"/>
                    <a:pt x="45" y="56"/>
                  </a:cubicBezTo>
                  <a:cubicBezTo>
                    <a:pt x="46" y="56"/>
                    <a:pt x="48" y="56"/>
                    <a:pt x="49" y="56"/>
                  </a:cubicBezTo>
                  <a:cubicBezTo>
                    <a:pt x="129" y="37"/>
                    <a:pt x="208" y="18"/>
                    <a:pt x="288" y="0"/>
                  </a:cubicBezTo>
                  <a:cubicBezTo>
                    <a:pt x="286" y="0"/>
                    <a:pt x="284" y="1"/>
                    <a:pt x="282" y="1"/>
                  </a:cubicBez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1" name="Google Shape;1071;p72"/>
            <p:cNvSpPr/>
            <p:nvPr/>
          </p:nvSpPr>
          <p:spPr>
            <a:xfrm>
              <a:off x="3260246" y="3797475"/>
              <a:ext cx="54919" cy="864765"/>
            </a:xfrm>
            <a:custGeom>
              <a:rect b="b" l="l" r="r" t="t"/>
              <a:pathLst>
                <a:path extrusionOk="0" h="1055" w="67">
                  <a:moveTo>
                    <a:pt x="64" y="246"/>
                  </a:moveTo>
                  <a:lnTo>
                    <a:pt x="64" y="223"/>
                  </a:lnTo>
                  <a:lnTo>
                    <a:pt x="64" y="194"/>
                  </a:lnTo>
                  <a:lnTo>
                    <a:pt x="0" y="0"/>
                  </a:lnTo>
                  <a:lnTo>
                    <a:pt x="0" y="36"/>
                  </a:lnTo>
                  <a:lnTo>
                    <a:pt x="0" y="66"/>
                  </a:lnTo>
                  <a:lnTo>
                    <a:pt x="0" y="1055"/>
                  </a:lnTo>
                  <a:lnTo>
                    <a:pt x="67" y="1008"/>
                  </a:lnTo>
                  <a:lnTo>
                    <a:pt x="64" y="246"/>
                  </a:ln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2" name="Google Shape;1072;p72"/>
            <p:cNvSpPr/>
            <p:nvPr/>
          </p:nvSpPr>
          <p:spPr>
            <a:xfrm>
              <a:off x="4243045" y="3881082"/>
              <a:ext cx="236888" cy="1250836"/>
            </a:xfrm>
            <a:custGeom>
              <a:rect b="b" l="l" r="r" t="t"/>
              <a:pathLst>
                <a:path extrusionOk="0" h="1526" w="289">
                  <a:moveTo>
                    <a:pt x="272" y="0"/>
                  </a:moveTo>
                  <a:lnTo>
                    <a:pt x="0" y="173"/>
                  </a:lnTo>
                  <a:lnTo>
                    <a:pt x="12" y="1348"/>
                  </a:lnTo>
                  <a:lnTo>
                    <a:pt x="289" y="1526"/>
                  </a:lnTo>
                  <a:lnTo>
                    <a:pt x="272" y="0"/>
                  </a:lnTo>
                  <a:close/>
                </a:path>
              </a:pathLst>
            </a:custGeom>
            <a:solidFill>
              <a:srgbClr val="7B7B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3" name="Google Shape;1073;p72"/>
            <p:cNvSpPr/>
            <p:nvPr/>
          </p:nvSpPr>
          <p:spPr>
            <a:xfrm>
              <a:off x="4252882" y="4986013"/>
              <a:ext cx="521318" cy="384431"/>
            </a:xfrm>
            <a:custGeom>
              <a:rect b="b" l="l" r="r" t="t"/>
              <a:pathLst>
                <a:path extrusionOk="0" h="198" w="269">
                  <a:moveTo>
                    <a:pt x="269" y="198"/>
                  </a:moveTo>
                  <a:cubicBezTo>
                    <a:pt x="267" y="197"/>
                    <a:pt x="266" y="196"/>
                    <a:pt x="265" y="195"/>
                  </a:cubicBezTo>
                  <a:cubicBezTo>
                    <a:pt x="264" y="194"/>
                    <a:pt x="263" y="194"/>
                    <a:pt x="261" y="193"/>
                  </a:cubicBezTo>
                  <a:cubicBezTo>
                    <a:pt x="260" y="192"/>
                    <a:pt x="259" y="191"/>
                    <a:pt x="258" y="190"/>
                  </a:cubicBezTo>
                  <a:cubicBezTo>
                    <a:pt x="257" y="189"/>
                    <a:pt x="256" y="188"/>
                    <a:pt x="255" y="187"/>
                  </a:cubicBezTo>
                  <a:cubicBezTo>
                    <a:pt x="244" y="176"/>
                    <a:pt x="233" y="166"/>
                    <a:pt x="221" y="157"/>
                  </a:cubicBezTo>
                  <a:cubicBezTo>
                    <a:pt x="210" y="147"/>
                    <a:pt x="199" y="137"/>
                    <a:pt x="187" y="128"/>
                  </a:cubicBezTo>
                  <a:cubicBezTo>
                    <a:pt x="176" y="119"/>
                    <a:pt x="164" y="110"/>
                    <a:pt x="152" y="101"/>
                  </a:cubicBezTo>
                  <a:cubicBezTo>
                    <a:pt x="141" y="92"/>
                    <a:pt x="129" y="84"/>
                    <a:pt x="117" y="75"/>
                  </a:cubicBezTo>
                  <a:cubicBezTo>
                    <a:pt x="0" y="0"/>
                    <a:pt x="0" y="0"/>
                    <a:pt x="0" y="0"/>
                  </a:cubicBezTo>
                  <a:cubicBezTo>
                    <a:pt x="9" y="6"/>
                    <a:pt x="18" y="13"/>
                    <a:pt x="27" y="20"/>
                  </a:cubicBezTo>
                  <a:cubicBezTo>
                    <a:pt x="36" y="26"/>
                    <a:pt x="45" y="33"/>
                    <a:pt x="54" y="40"/>
                  </a:cubicBezTo>
                  <a:cubicBezTo>
                    <a:pt x="63" y="47"/>
                    <a:pt x="71" y="55"/>
                    <a:pt x="80" y="62"/>
                  </a:cubicBezTo>
                  <a:cubicBezTo>
                    <a:pt x="89" y="70"/>
                    <a:pt x="97" y="78"/>
                    <a:pt x="106" y="86"/>
                  </a:cubicBezTo>
                  <a:cubicBezTo>
                    <a:pt x="107" y="86"/>
                    <a:pt x="107" y="87"/>
                    <a:pt x="108" y="88"/>
                  </a:cubicBezTo>
                  <a:cubicBezTo>
                    <a:pt x="109" y="89"/>
                    <a:pt x="110" y="89"/>
                    <a:pt x="111" y="90"/>
                  </a:cubicBezTo>
                  <a:cubicBezTo>
                    <a:pt x="112" y="91"/>
                    <a:pt x="113" y="91"/>
                    <a:pt x="113" y="92"/>
                  </a:cubicBezTo>
                  <a:cubicBezTo>
                    <a:pt x="114" y="93"/>
                    <a:pt x="115" y="94"/>
                    <a:pt x="116" y="94"/>
                  </a:cubicBezTo>
                  <a:cubicBezTo>
                    <a:pt x="167" y="129"/>
                    <a:pt x="218" y="163"/>
                    <a:pt x="269" y="198"/>
                  </a:cubicBezTo>
                  <a:cubicBezTo>
                    <a:pt x="269" y="198"/>
                    <a:pt x="268" y="198"/>
                    <a:pt x="268" y="198"/>
                  </a:cubicBezTo>
                  <a:lnTo>
                    <a:pt x="269" y="198"/>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4" name="Google Shape;1074;p72"/>
            <p:cNvSpPr/>
            <p:nvPr/>
          </p:nvSpPr>
          <p:spPr>
            <a:xfrm>
              <a:off x="2454499" y="4609779"/>
              <a:ext cx="589351" cy="1259032"/>
            </a:xfrm>
            <a:custGeom>
              <a:rect b="b" l="l" r="r" t="t"/>
              <a:pathLst>
                <a:path extrusionOk="0" h="649" w="304">
                  <a:moveTo>
                    <a:pt x="296" y="502"/>
                  </a:moveTo>
                  <a:cubicBezTo>
                    <a:pt x="296" y="492"/>
                    <a:pt x="292" y="484"/>
                    <a:pt x="287" y="475"/>
                  </a:cubicBezTo>
                  <a:cubicBezTo>
                    <a:pt x="276" y="457"/>
                    <a:pt x="215" y="344"/>
                    <a:pt x="210" y="323"/>
                  </a:cubicBezTo>
                  <a:cubicBezTo>
                    <a:pt x="200" y="285"/>
                    <a:pt x="199" y="247"/>
                    <a:pt x="203" y="208"/>
                  </a:cubicBezTo>
                  <a:cubicBezTo>
                    <a:pt x="209" y="137"/>
                    <a:pt x="219" y="22"/>
                    <a:pt x="304" y="0"/>
                  </a:cubicBezTo>
                  <a:cubicBezTo>
                    <a:pt x="270" y="9"/>
                    <a:pt x="230" y="13"/>
                    <a:pt x="200" y="32"/>
                  </a:cubicBezTo>
                  <a:cubicBezTo>
                    <a:pt x="176" y="47"/>
                    <a:pt x="158" y="71"/>
                    <a:pt x="145" y="96"/>
                  </a:cubicBezTo>
                  <a:cubicBezTo>
                    <a:pt x="119" y="148"/>
                    <a:pt x="111" y="207"/>
                    <a:pt x="105" y="264"/>
                  </a:cubicBezTo>
                  <a:cubicBezTo>
                    <a:pt x="99" y="323"/>
                    <a:pt x="98" y="379"/>
                    <a:pt x="112" y="437"/>
                  </a:cubicBezTo>
                  <a:cubicBezTo>
                    <a:pt x="118" y="462"/>
                    <a:pt x="128" y="487"/>
                    <a:pt x="141" y="509"/>
                  </a:cubicBezTo>
                  <a:cubicBezTo>
                    <a:pt x="153" y="532"/>
                    <a:pt x="148" y="554"/>
                    <a:pt x="138" y="580"/>
                  </a:cubicBezTo>
                  <a:cubicBezTo>
                    <a:pt x="137" y="583"/>
                    <a:pt x="2" y="643"/>
                    <a:pt x="0" y="647"/>
                  </a:cubicBezTo>
                  <a:cubicBezTo>
                    <a:pt x="197" y="649"/>
                    <a:pt x="254" y="593"/>
                    <a:pt x="281" y="547"/>
                  </a:cubicBezTo>
                  <a:cubicBezTo>
                    <a:pt x="290" y="532"/>
                    <a:pt x="298" y="520"/>
                    <a:pt x="296" y="502"/>
                  </a:cubicBezTo>
                  <a:close/>
                </a:path>
              </a:pathLst>
            </a:custGeom>
            <a:solidFill>
              <a:srgbClr val="2C6A6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5" name="Google Shape;1075;p72"/>
            <p:cNvSpPr/>
            <p:nvPr/>
          </p:nvSpPr>
          <p:spPr>
            <a:xfrm>
              <a:off x="1133990" y="2654017"/>
              <a:ext cx="1472970" cy="3072989"/>
            </a:xfrm>
            <a:custGeom>
              <a:rect b="b" l="l" r="r" t="t"/>
              <a:pathLst>
                <a:path extrusionOk="0" h="1585" w="760">
                  <a:moveTo>
                    <a:pt x="501" y="0"/>
                  </a:moveTo>
                  <a:cubicBezTo>
                    <a:pt x="497" y="408"/>
                    <a:pt x="497" y="408"/>
                    <a:pt x="497" y="408"/>
                  </a:cubicBezTo>
                  <a:cubicBezTo>
                    <a:pt x="497" y="421"/>
                    <a:pt x="497" y="421"/>
                    <a:pt x="497" y="421"/>
                  </a:cubicBezTo>
                  <a:cubicBezTo>
                    <a:pt x="497" y="435"/>
                    <a:pt x="497" y="435"/>
                    <a:pt x="497" y="435"/>
                  </a:cubicBezTo>
                  <a:cubicBezTo>
                    <a:pt x="498" y="433"/>
                    <a:pt x="500" y="431"/>
                    <a:pt x="501" y="429"/>
                  </a:cubicBezTo>
                  <a:cubicBezTo>
                    <a:pt x="502" y="428"/>
                    <a:pt x="504" y="426"/>
                    <a:pt x="505" y="424"/>
                  </a:cubicBezTo>
                  <a:cubicBezTo>
                    <a:pt x="506" y="423"/>
                    <a:pt x="508" y="421"/>
                    <a:pt x="509" y="419"/>
                  </a:cubicBezTo>
                  <a:cubicBezTo>
                    <a:pt x="511" y="418"/>
                    <a:pt x="512" y="416"/>
                    <a:pt x="514" y="415"/>
                  </a:cubicBezTo>
                  <a:cubicBezTo>
                    <a:pt x="520" y="408"/>
                    <a:pt x="528" y="402"/>
                    <a:pt x="535" y="397"/>
                  </a:cubicBezTo>
                  <a:cubicBezTo>
                    <a:pt x="543" y="391"/>
                    <a:pt x="551" y="387"/>
                    <a:pt x="560" y="383"/>
                  </a:cubicBezTo>
                  <a:cubicBezTo>
                    <a:pt x="569" y="379"/>
                    <a:pt x="578" y="376"/>
                    <a:pt x="587" y="375"/>
                  </a:cubicBezTo>
                  <a:cubicBezTo>
                    <a:pt x="597" y="373"/>
                    <a:pt x="607" y="371"/>
                    <a:pt x="617" y="371"/>
                  </a:cubicBezTo>
                  <a:cubicBezTo>
                    <a:pt x="637" y="371"/>
                    <a:pt x="655" y="375"/>
                    <a:pt x="673" y="383"/>
                  </a:cubicBezTo>
                  <a:cubicBezTo>
                    <a:pt x="690" y="390"/>
                    <a:pt x="705" y="400"/>
                    <a:pt x="718" y="413"/>
                  </a:cubicBezTo>
                  <a:cubicBezTo>
                    <a:pt x="731" y="426"/>
                    <a:pt x="742" y="441"/>
                    <a:pt x="749" y="459"/>
                  </a:cubicBezTo>
                  <a:cubicBezTo>
                    <a:pt x="756" y="476"/>
                    <a:pt x="760" y="495"/>
                    <a:pt x="760" y="514"/>
                  </a:cubicBezTo>
                  <a:cubicBezTo>
                    <a:pt x="760" y="534"/>
                    <a:pt x="756" y="553"/>
                    <a:pt x="748" y="570"/>
                  </a:cubicBezTo>
                  <a:cubicBezTo>
                    <a:pt x="741" y="588"/>
                    <a:pt x="730" y="603"/>
                    <a:pt x="717" y="616"/>
                  </a:cubicBezTo>
                  <a:cubicBezTo>
                    <a:pt x="704" y="629"/>
                    <a:pt x="688" y="640"/>
                    <a:pt x="671" y="647"/>
                  </a:cubicBezTo>
                  <a:cubicBezTo>
                    <a:pt x="654" y="655"/>
                    <a:pt x="635" y="659"/>
                    <a:pt x="615" y="659"/>
                  </a:cubicBezTo>
                  <a:cubicBezTo>
                    <a:pt x="605" y="659"/>
                    <a:pt x="595" y="658"/>
                    <a:pt x="585" y="656"/>
                  </a:cubicBezTo>
                  <a:cubicBezTo>
                    <a:pt x="576" y="654"/>
                    <a:pt x="567" y="651"/>
                    <a:pt x="558" y="647"/>
                  </a:cubicBezTo>
                  <a:cubicBezTo>
                    <a:pt x="549" y="643"/>
                    <a:pt x="541" y="639"/>
                    <a:pt x="533" y="634"/>
                  </a:cubicBezTo>
                  <a:cubicBezTo>
                    <a:pt x="526" y="628"/>
                    <a:pt x="519" y="622"/>
                    <a:pt x="512" y="616"/>
                  </a:cubicBezTo>
                  <a:cubicBezTo>
                    <a:pt x="511" y="614"/>
                    <a:pt x="509" y="613"/>
                    <a:pt x="508" y="611"/>
                  </a:cubicBezTo>
                  <a:cubicBezTo>
                    <a:pt x="506" y="609"/>
                    <a:pt x="505" y="608"/>
                    <a:pt x="503" y="606"/>
                  </a:cubicBezTo>
                  <a:cubicBezTo>
                    <a:pt x="502" y="604"/>
                    <a:pt x="501" y="603"/>
                    <a:pt x="499" y="601"/>
                  </a:cubicBezTo>
                  <a:cubicBezTo>
                    <a:pt x="498" y="599"/>
                    <a:pt x="497" y="597"/>
                    <a:pt x="496" y="596"/>
                  </a:cubicBezTo>
                  <a:cubicBezTo>
                    <a:pt x="495" y="610"/>
                    <a:pt x="495" y="610"/>
                    <a:pt x="495" y="610"/>
                  </a:cubicBezTo>
                  <a:cubicBezTo>
                    <a:pt x="495" y="622"/>
                    <a:pt x="495" y="622"/>
                    <a:pt x="495" y="622"/>
                  </a:cubicBezTo>
                  <a:cubicBezTo>
                    <a:pt x="486" y="1585"/>
                    <a:pt x="486" y="1585"/>
                    <a:pt x="486" y="1585"/>
                  </a:cubicBezTo>
                  <a:cubicBezTo>
                    <a:pt x="474" y="1562"/>
                    <a:pt x="463" y="1535"/>
                    <a:pt x="455" y="1507"/>
                  </a:cubicBezTo>
                  <a:cubicBezTo>
                    <a:pt x="446" y="1478"/>
                    <a:pt x="439" y="1448"/>
                    <a:pt x="434" y="1421"/>
                  </a:cubicBezTo>
                  <a:cubicBezTo>
                    <a:pt x="428" y="1393"/>
                    <a:pt x="424" y="1368"/>
                    <a:pt x="421" y="1348"/>
                  </a:cubicBezTo>
                  <a:cubicBezTo>
                    <a:pt x="418" y="1328"/>
                    <a:pt x="417" y="1313"/>
                    <a:pt x="416" y="1307"/>
                  </a:cubicBezTo>
                  <a:cubicBezTo>
                    <a:pt x="416" y="1306"/>
                    <a:pt x="416" y="1306"/>
                    <a:pt x="416" y="1305"/>
                  </a:cubicBezTo>
                  <a:cubicBezTo>
                    <a:pt x="416" y="1305"/>
                    <a:pt x="416" y="1304"/>
                    <a:pt x="416" y="1304"/>
                  </a:cubicBezTo>
                  <a:cubicBezTo>
                    <a:pt x="416" y="1303"/>
                    <a:pt x="416" y="1303"/>
                    <a:pt x="416" y="1302"/>
                  </a:cubicBezTo>
                  <a:cubicBezTo>
                    <a:pt x="415" y="1302"/>
                    <a:pt x="415" y="1302"/>
                    <a:pt x="415" y="1301"/>
                  </a:cubicBezTo>
                  <a:cubicBezTo>
                    <a:pt x="412" y="1286"/>
                    <a:pt x="409" y="1268"/>
                    <a:pt x="407" y="1249"/>
                  </a:cubicBezTo>
                  <a:cubicBezTo>
                    <a:pt x="404" y="1230"/>
                    <a:pt x="401" y="1209"/>
                    <a:pt x="398" y="1188"/>
                  </a:cubicBezTo>
                  <a:cubicBezTo>
                    <a:pt x="394" y="1168"/>
                    <a:pt x="391" y="1146"/>
                    <a:pt x="386" y="1125"/>
                  </a:cubicBezTo>
                  <a:cubicBezTo>
                    <a:pt x="381" y="1105"/>
                    <a:pt x="375" y="1084"/>
                    <a:pt x="368" y="1065"/>
                  </a:cubicBezTo>
                  <a:cubicBezTo>
                    <a:pt x="364" y="1055"/>
                    <a:pt x="353" y="1042"/>
                    <a:pt x="339" y="1029"/>
                  </a:cubicBezTo>
                  <a:cubicBezTo>
                    <a:pt x="325" y="1016"/>
                    <a:pt x="308" y="1002"/>
                    <a:pt x="289" y="989"/>
                  </a:cubicBezTo>
                  <a:cubicBezTo>
                    <a:pt x="271" y="976"/>
                    <a:pt x="252" y="963"/>
                    <a:pt x="236" y="952"/>
                  </a:cubicBezTo>
                  <a:cubicBezTo>
                    <a:pt x="219" y="941"/>
                    <a:pt x="205" y="932"/>
                    <a:pt x="195" y="926"/>
                  </a:cubicBezTo>
                  <a:cubicBezTo>
                    <a:pt x="145" y="893"/>
                    <a:pt x="107" y="867"/>
                    <a:pt x="79" y="840"/>
                  </a:cubicBezTo>
                  <a:cubicBezTo>
                    <a:pt x="51" y="813"/>
                    <a:pt x="33" y="786"/>
                    <a:pt x="21" y="751"/>
                  </a:cubicBezTo>
                  <a:cubicBezTo>
                    <a:pt x="10" y="715"/>
                    <a:pt x="4" y="673"/>
                    <a:pt x="2" y="615"/>
                  </a:cubicBezTo>
                  <a:cubicBezTo>
                    <a:pt x="0" y="558"/>
                    <a:pt x="2" y="486"/>
                    <a:pt x="4" y="393"/>
                  </a:cubicBezTo>
                  <a:cubicBezTo>
                    <a:pt x="5" y="298"/>
                    <a:pt x="35" y="225"/>
                    <a:pt x="80" y="171"/>
                  </a:cubicBezTo>
                  <a:cubicBezTo>
                    <a:pt x="124" y="116"/>
                    <a:pt x="182" y="79"/>
                    <a:pt x="242" y="54"/>
                  </a:cubicBezTo>
                  <a:cubicBezTo>
                    <a:pt x="301" y="29"/>
                    <a:pt x="360" y="16"/>
                    <a:pt x="407" y="9"/>
                  </a:cubicBezTo>
                  <a:cubicBezTo>
                    <a:pt x="453" y="2"/>
                    <a:pt x="486" y="1"/>
                    <a:pt x="492" y="1"/>
                  </a:cubicBezTo>
                  <a:cubicBezTo>
                    <a:pt x="492" y="1"/>
                    <a:pt x="492" y="1"/>
                    <a:pt x="493" y="1"/>
                  </a:cubicBezTo>
                  <a:cubicBezTo>
                    <a:pt x="493" y="1"/>
                    <a:pt x="494" y="1"/>
                    <a:pt x="495" y="1"/>
                  </a:cubicBezTo>
                  <a:cubicBezTo>
                    <a:pt x="495" y="1"/>
                    <a:pt x="496" y="1"/>
                    <a:pt x="497" y="1"/>
                  </a:cubicBezTo>
                  <a:cubicBezTo>
                    <a:pt x="499" y="1"/>
                    <a:pt x="500" y="1"/>
                    <a:pt x="501"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6" name="Google Shape;1076;p72"/>
            <p:cNvSpPr/>
            <p:nvPr/>
          </p:nvSpPr>
          <p:spPr>
            <a:xfrm>
              <a:off x="4447146" y="1903187"/>
              <a:ext cx="1224606" cy="3486109"/>
            </a:xfrm>
            <a:custGeom>
              <a:rect b="b" l="l" r="r" t="t"/>
              <a:pathLst>
                <a:path extrusionOk="0" h="1798" w="632">
                  <a:moveTo>
                    <a:pt x="329" y="0"/>
                  </a:moveTo>
                  <a:cubicBezTo>
                    <a:pt x="334" y="0"/>
                    <a:pt x="340" y="0"/>
                    <a:pt x="345" y="2"/>
                  </a:cubicBezTo>
                  <a:cubicBezTo>
                    <a:pt x="350" y="3"/>
                    <a:pt x="355" y="5"/>
                    <a:pt x="359" y="7"/>
                  </a:cubicBezTo>
                  <a:cubicBezTo>
                    <a:pt x="364" y="10"/>
                    <a:pt x="368" y="13"/>
                    <a:pt x="372" y="17"/>
                  </a:cubicBezTo>
                  <a:cubicBezTo>
                    <a:pt x="376" y="20"/>
                    <a:pt x="379" y="24"/>
                    <a:pt x="382" y="29"/>
                  </a:cubicBezTo>
                  <a:cubicBezTo>
                    <a:pt x="391" y="44"/>
                    <a:pt x="400" y="65"/>
                    <a:pt x="409" y="94"/>
                  </a:cubicBezTo>
                  <a:cubicBezTo>
                    <a:pt x="418" y="123"/>
                    <a:pt x="427" y="161"/>
                    <a:pt x="435" y="211"/>
                  </a:cubicBezTo>
                  <a:cubicBezTo>
                    <a:pt x="443" y="260"/>
                    <a:pt x="450" y="322"/>
                    <a:pt x="456" y="399"/>
                  </a:cubicBezTo>
                  <a:cubicBezTo>
                    <a:pt x="463" y="476"/>
                    <a:pt x="469" y="568"/>
                    <a:pt x="473" y="680"/>
                  </a:cubicBezTo>
                  <a:cubicBezTo>
                    <a:pt x="517" y="680"/>
                    <a:pt x="517" y="680"/>
                    <a:pt x="517" y="680"/>
                  </a:cubicBezTo>
                  <a:cubicBezTo>
                    <a:pt x="532" y="680"/>
                    <a:pt x="546" y="683"/>
                    <a:pt x="559" y="688"/>
                  </a:cubicBezTo>
                  <a:cubicBezTo>
                    <a:pt x="572" y="694"/>
                    <a:pt x="584" y="701"/>
                    <a:pt x="594" y="711"/>
                  </a:cubicBezTo>
                  <a:cubicBezTo>
                    <a:pt x="604" y="721"/>
                    <a:pt x="612" y="732"/>
                    <a:pt x="618" y="745"/>
                  </a:cubicBezTo>
                  <a:cubicBezTo>
                    <a:pt x="624" y="758"/>
                    <a:pt x="627" y="772"/>
                    <a:pt x="627" y="787"/>
                  </a:cubicBezTo>
                  <a:cubicBezTo>
                    <a:pt x="632" y="989"/>
                    <a:pt x="632" y="989"/>
                    <a:pt x="632" y="989"/>
                  </a:cubicBezTo>
                  <a:cubicBezTo>
                    <a:pt x="632" y="1004"/>
                    <a:pt x="629" y="1019"/>
                    <a:pt x="624" y="1031"/>
                  </a:cubicBezTo>
                  <a:cubicBezTo>
                    <a:pt x="619" y="1044"/>
                    <a:pt x="611" y="1056"/>
                    <a:pt x="601" y="1066"/>
                  </a:cubicBezTo>
                  <a:cubicBezTo>
                    <a:pt x="592" y="1076"/>
                    <a:pt x="580" y="1084"/>
                    <a:pt x="567" y="1089"/>
                  </a:cubicBezTo>
                  <a:cubicBezTo>
                    <a:pt x="554" y="1095"/>
                    <a:pt x="540" y="1098"/>
                    <a:pt x="525" y="1098"/>
                  </a:cubicBezTo>
                  <a:cubicBezTo>
                    <a:pt x="485" y="1098"/>
                    <a:pt x="485" y="1098"/>
                    <a:pt x="485" y="1098"/>
                  </a:cubicBezTo>
                  <a:cubicBezTo>
                    <a:pt x="488" y="1266"/>
                    <a:pt x="481" y="1395"/>
                    <a:pt x="469" y="1492"/>
                  </a:cubicBezTo>
                  <a:cubicBezTo>
                    <a:pt x="457" y="1590"/>
                    <a:pt x="440" y="1657"/>
                    <a:pt x="421" y="1702"/>
                  </a:cubicBezTo>
                  <a:cubicBezTo>
                    <a:pt x="403" y="1747"/>
                    <a:pt x="383" y="1771"/>
                    <a:pt x="367" y="1784"/>
                  </a:cubicBezTo>
                  <a:cubicBezTo>
                    <a:pt x="351" y="1797"/>
                    <a:pt x="339" y="1798"/>
                    <a:pt x="335" y="1798"/>
                  </a:cubicBezTo>
                  <a:cubicBezTo>
                    <a:pt x="195" y="1798"/>
                    <a:pt x="195" y="1798"/>
                    <a:pt x="195" y="1798"/>
                  </a:cubicBezTo>
                  <a:cubicBezTo>
                    <a:pt x="191" y="1798"/>
                    <a:pt x="188" y="1797"/>
                    <a:pt x="184" y="1796"/>
                  </a:cubicBezTo>
                  <a:cubicBezTo>
                    <a:pt x="180" y="1795"/>
                    <a:pt x="177" y="1793"/>
                    <a:pt x="173" y="1791"/>
                  </a:cubicBezTo>
                  <a:cubicBezTo>
                    <a:pt x="170" y="1789"/>
                    <a:pt x="167" y="1787"/>
                    <a:pt x="164" y="1784"/>
                  </a:cubicBezTo>
                  <a:cubicBezTo>
                    <a:pt x="161" y="1782"/>
                    <a:pt x="158" y="1779"/>
                    <a:pt x="155" y="1777"/>
                  </a:cubicBezTo>
                  <a:cubicBezTo>
                    <a:pt x="144" y="1766"/>
                    <a:pt x="133" y="1756"/>
                    <a:pt x="121" y="1747"/>
                  </a:cubicBezTo>
                  <a:cubicBezTo>
                    <a:pt x="110" y="1737"/>
                    <a:pt x="99" y="1727"/>
                    <a:pt x="87" y="1718"/>
                  </a:cubicBezTo>
                  <a:cubicBezTo>
                    <a:pt x="76" y="1709"/>
                    <a:pt x="64" y="1700"/>
                    <a:pt x="52" y="1691"/>
                  </a:cubicBezTo>
                  <a:cubicBezTo>
                    <a:pt x="41" y="1682"/>
                    <a:pt x="29" y="1674"/>
                    <a:pt x="17" y="1665"/>
                  </a:cubicBezTo>
                  <a:cubicBezTo>
                    <a:pt x="10" y="1020"/>
                    <a:pt x="10" y="1020"/>
                    <a:pt x="10" y="1020"/>
                  </a:cubicBezTo>
                  <a:cubicBezTo>
                    <a:pt x="17" y="1026"/>
                    <a:pt x="25" y="1032"/>
                    <a:pt x="33" y="1036"/>
                  </a:cubicBezTo>
                  <a:cubicBezTo>
                    <a:pt x="41" y="1041"/>
                    <a:pt x="50" y="1045"/>
                    <a:pt x="59" y="1049"/>
                  </a:cubicBezTo>
                  <a:cubicBezTo>
                    <a:pt x="68" y="1052"/>
                    <a:pt x="77" y="1055"/>
                    <a:pt x="87" y="1057"/>
                  </a:cubicBezTo>
                  <a:cubicBezTo>
                    <a:pt x="96" y="1058"/>
                    <a:pt x="106" y="1059"/>
                    <a:pt x="117" y="1059"/>
                  </a:cubicBezTo>
                  <a:cubicBezTo>
                    <a:pt x="139" y="1059"/>
                    <a:pt x="160" y="1055"/>
                    <a:pt x="179" y="1046"/>
                  </a:cubicBezTo>
                  <a:cubicBezTo>
                    <a:pt x="199" y="1038"/>
                    <a:pt x="216" y="1026"/>
                    <a:pt x="231" y="1012"/>
                  </a:cubicBezTo>
                  <a:cubicBezTo>
                    <a:pt x="245" y="997"/>
                    <a:pt x="257" y="980"/>
                    <a:pt x="265" y="960"/>
                  </a:cubicBezTo>
                  <a:cubicBezTo>
                    <a:pt x="272" y="941"/>
                    <a:pt x="277" y="920"/>
                    <a:pt x="276" y="898"/>
                  </a:cubicBezTo>
                  <a:cubicBezTo>
                    <a:pt x="276" y="876"/>
                    <a:pt x="271" y="855"/>
                    <a:pt x="263" y="835"/>
                  </a:cubicBezTo>
                  <a:cubicBezTo>
                    <a:pt x="254" y="816"/>
                    <a:pt x="242" y="799"/>
                    <a:pt x="227" y="785"/>
                  </a:cubicBezTo>
                  <a:cubicBezTo>
                    <a:pt x="212" y="770"/>
                    <a:pt x="195" y="758"/>
                    <a:pt x="175" y="750"/>
                  </a:cubicBezTo>
                  <a:cubicBezTo>
                    <a:pt x="156" y="742"/>
                    <a:pt x="135" y="738"/>
                    <a:pt x="112" y="738"/>
                  </a:cubicBezTo>
                  <a:cubicBezTo>
                    <a:pt x="102" y="738"/>
                    <a:pt x="93" y="739"/>
                    <a:pt x="83" y="741"/>
                  </a:cubicBezTo>
                  <a:cubicBezTo>
                    <a:pt x="73" y="743"/>
                    <a:pt x="64" y="745"/>
                    <a:pt x="55" y="749"/>
                  </a:cubicBezTo>
                  <a:cubicBezTo>
                    <a:pt x="46" y="752"/>
                    <a:pt x="38" y="756"/>
                    <a:pt x="30" y="761"/>
                  </a:cubicBezTo>
                  <a:cubicBezTo>
                    <a:pt x="22" y="766"/>
                    <a:pt x="14" y="772"/>
                    <a:pt x="7" y="778"/>
                  </a:cubicBezTo>
                  <a:cubicBezTo>
                    <a:pt x="0" y="151"/>
                    <a:pt x="0" y="151"/>
                    <a:pt x="0" y="151"/>
                  </a:cubicBezTo>
                  <a:cubicBezTo>
                    <a:pt x="23" y="136"/>
                    <a:pt x="44" y="122"/>
                    <a:pt x="64" y="109"/>
                  </a:cubicBezTo>
                  <a:cubicBezTo>
                    <a:pt x="83" y="96"/>
                    <a:pt x="100" y="83"/>
                    <a:pt x="115" y="72"/>
                  </a:cubicBezTo>
                  <a:cubicBezTo>
                    <a:pt x="130" y="60"/>
                    <a:pt x="143" y="49"/>
                    <a:pt x="154" y="40"/>
                  </a:cubicBezTo>
                  <a:cubicBezTo>
                    <a:pt x="165" y="31"/>
                    <a:pt x="174" y="23"/>
                    <a:pt x="181" y="17"/>
                  </a:cubicBezTo>
                  <a:cubicBezTo>
                    <a:pt x="184" y="15"/>
                    <a:pt x="187" y="13"/>
                    <a:pt x="190" y="11"/>
                  </a:cubicBezTo>
                  <a:cubicBezTo>
                    <a:pt x="193" y="9"/>
                    <a:pt x="196" y="7"/>
                    <a:pt x="199" y="6"/>
                  </a:cubicBezTo>
                  <a:cubicBezTo>
                    <a:pt x="202" y="5"/>
                    <a:pt x="206" y="4"/>
                    <a:pt x="209" y="3"/>
                  </a:cubicBezTo>
                  <a:cubicBezTo>
                    <a:pt x="213" y="2"/>
                    <a:pt x="216" y="2"/>
                    <a:pt x="220" y="2"/>
                  </a:cubicBezTo>
                  <a:cubicBezTo>
                    <a:pt x="227" y="2"/>
                    <a:pt x="235" y="2"/>
                    <a:pt x="244" y="1"/>
                  </a:cubicBezTo>
                  <a:cubicBezTo>
                    <a:pt x="253" y="1"/>
                    <a:pt x="263" y="1"/>
                    <a:pt x="273" y="1"/>
                  </a:cubicBezTo>
                  <a:cubicBezTo>
                    <a:pt x="283" y="1"/>
                    <a:pt x="293" y="0"/>
                    <a:pt x="302" y="0"/>
                  </a:cubicBezTo>
                  <a:cubicBezTo>
                    <a:pt x="312" y="0"/>
                    <a:pt x="321" y="0"/>
                    <a:pt x="329"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7" name="Google Shape;1077;p72"/>
            <p:cNvSpPr/>
            <p:nvPr/>
          </p:nvSpPr>
          <p:spPr>
            <a:xfrm>
              <a:off x="2109412" y="2620410"/>
              <a:ext cx="1667234" cy="3248401"/>
            </a:xfrm>
            <a:custGeom>
              <a:rect b="b" l="l" r="r" t="t"/>
              <a:pathLst>
                <a:path extrusionOk="0" h="1675" w="860">
                  <a:moveTo>
                    <a:pt x="593" y="0"/>
                  </a:moveTo>
                  <a:cubicBezTo>
                    <a:pt x="594" y="426"/>
                    <a:pt x="594" y="426"/>
                    <a:pt x="594" y="426"/>
                  </a:cubicBezTo>
                  <a:cubicBezTo>
                    <a:pt x="594" y="439"/>
                    <a:pt x="594" y="439"/>
                    <a:pt x="594" y="439"/>
                  </a:cubicBezTo>
                  <a:cubicBezTo>
                    <a:pt x="594" y="454"/>
                    <a:pt x="594" y="454"/>
                    <a:pt x="594" y="454"/>
                  </a:cubicBezTo>
                  <a:cubicBezTo>
                    <a:pt x="595" y="452"/>
                    <a:pt x="596" y="450"/>
                    <a:pt x="597" y="448"/>
                  </a:cubicBezTo>
                  <a:cubicBezTo>
                    <a:pt x="599" y="446"/>
                    <a:pt x="600" y="445"/>
                    <a:pt x="601" y="443"/>
                  </a:cubicBezTo>
                  <a:cubicBezTo>
                    <a:pt x="603" y="441"/>
                    <a:pt x="604" y="439"/>
                    <a:pt x="606" y="438"/>
                  </a:cubicBezTo>
                  <a:cubicBezTo>
                    <a:pt x="607" y="436"/>
                    <a:pt x="609" y="434"/>
                    <a:pt x="610" y="433"/>
                  </a:cubicBezTo>
                  <a:cubicBezTo>
                    <a:pt x="617" y="425"/>
                    <a:pt x="624" y="419"/>
                    <a:pt x="632" y="413"/>
                  </a:cubicBezTo>
                  <a:cubicBezTo>
                    <a:pt x="640" y="408"/>
                    <a:pt x="648" y="403"/>
                    <a:pt x="657" y="399"/>
                  </a:cubicBezTo>
                  <a:cubicBezTo>
                    <a:pt x="666" y="395"/>
                    <a:pt x="675" y="392"/>
                    <a:pt x="685" y="390"/>
                  </a:cubicBezTo>
                  <a:cubicBezTo>
                    <a:pt x="695" y="388"/>
                    <a:pt x="705" y="386"/>
                    <a:pt x="715" y="386"/>
                  </a:cubicBezTo>
                  <a:cubicBezTo>
                    <a:pt x="735" y="386"/>
                    <a:pt x="754" y="390"/>
                    <a:pt x="771" y="398"/>
                  </a:cubicBezTo>
                  <a:cubicBezTo>
                    <a:pt x="789" y="405"/>
                    <a:pt x="804" y="415"/>
                    <a:pt x="817" y="428"/>
                  </a:cubicBezTo>
                  <a:cubicBezTo>
                    <a:pt x="831" y="441"/>
                    <a:pt x="841" y="457"/>
                    <a:pt x="849" y="474"/>
                  </a:cubicBezTo>
                  <a:cubicBezTo>
                    <a:pt x="856" y="491"/>
                    <a:pt x="860" y="510"/>
                    <a:pt x="860" y="530"/>
                  </a:cubicBezTo>
                  <a:cubicBezTo>
                    <a:pt x="860" y="549"/>
                    <a:pt x="856" y="568"/>
                    <a:pt x="849" y="586"/>
                  </a:cubicBezTo>
                  <a:cubicBezTo>
                    <a:pt x="842" y="603"/>
                    <a:pt x="831" y="618"/>
                    <a:pt x="818" y="632"/>
                  </a:cubicBezTo>
                  <a:cubicBezTo>
                    <a:pt x="805" y="645"/>
                    <a:pt x="790" y="655"/>
                    <a:pt x="772" y="663"/>
                  </a:cubicBezTo>
                  <a:cubicBezTo>
                    <a:pt x="755" y="670"/>
                    <a:pt x="736" y="674"/>
                    <a:pt x="716" y="674"/>
                  </a:cubicBezTo>
                  <a:cubicBezTo>
                    <a:pt x="706" y="674"/>
                    <a:pt x="695" y="673"/>
                    <a:pt x="686" y="671"/>
                  </a:cubicBezTo>
                  <a:cubicBezTo>
                    <a:pt x="676" y="669"/>
                    <a:pt x="666" y="666"/>
                    <a:pt x="657" y="662"/>
                  </a:cubicBezTo>
                  <a:cubicBezTo>
                    <a:pt x="648" y="658"/>
                    <a:pt x="640" y="653"/>
                    <a:pt x="632" y="647"/>
                  </a:cubicBezTo>
                  <a:cubicBezTo>
                    <a:pt x="624" y="642"/>
                    <a:pt x="617" y="635"/>
                    <a:pt x="610" y="628"/>
                  </a:cubicBezTo>
                  <a:cubicBezTo>
                    <a:pt x="609" y="627"/>
                    <a:pt x="607" y="625"/>
                    <a:pt x="606" y="623"/>
                  </a:cubicBezTo>
                  <a:cubicBezTo>
                    <a:pt x="604" y="622"/>
                    <a:pt x="603" y="620"/>
                    <a:pt x="601" y="618"/>
                  </a:cubicBezTo>
                  <a:cubicBezTo>
                    <a:pt x="600" y="616"/>
                    <a:pt x="599" y="614"/>
                    <a:pt x="597" y="613"/>
                  </a:cubicBezTo>
                  <a:cubicBezTo>
                    <a:pt x="596" y="611"/>
                    <a:pt x="595" y="609"/>
                    <a:pt x="594" y="607"/>
                  </a:cubicBezTo>
                  <a:cubicBezTo>
                    <a:pt x="594" y="622"/>
                    <a:pt x="594" y="622"/>
                    <a:pt x="594" y="622"/>
                  </a:cubicBezTo>
                  <a:cubicBezTo>
                    <a:pt x="594" y="635"/>
                    <a:pt x="594" y="635"/>
                    <a:pt x="594" y="635"/>
                  </a:cubicBezTo>
                  <a:cubicBezTo>
                    <a:pt x="594" y="1053"/>
                    <a:pt x="594" y="1053"/>
                    <a:pt x="594" y="1053"/>
                  </a:cubicBezTo>
                  <a:cubicBezTo>
                    <a:pt x="578" y="1050"/>
                    <a:pt x="564" y="1048"/>
                    <a:pt x="550" y="1047"/>
                  </a:cubicBezTo>
                  <a:cubicBezTo>
                    <a:pt x="536" y="1045"/>
                    <a:pt x="523" y="1044"/>
                    <a:pt x="510" y="1043"/>
                  </a:cubicBezTo>
                  <a:cubicBezTo>
                    <a:pt x="498" y="1042"/>
                    <a:pt x="487" y="1041"/>
                    <a:pt x="477" y="1040"/>
                  </a:cubicBezTo>
                  <a:cubicBezTo>
                    <a:pt x="467" y="1040"/>
                    <a:pt x="458" y="1039"/>
                    <a:pt x="450" y="1039"/>
                  </a:cubicBezTo>
                  <a:cubicBezTo>
                    <a:pt x="417" y="1039"/>
                    <a:pt x="390" y="1048"/>
                    <a:pt x="369" y="1065"/>
                  </a:cubicBezTo>
                  <a:cubicBezTo>
                    <a:pt x="348" y="1081"/>
                    <a:pt x="331" y="1104"/>
                    <a:pt x="319" y="1131"/>
                  </a:cubicBezTo>
                  <a:cubicBezTo>
                    <a:pt x="307" y="1159"/>
                    <a:pt x="298" y="1191"/>
                    <a:pt x="292" y="1226"/>
                  </a:cubicBezTo>
                  <a:cubicBezTo>
                    <a:pt x="285" y="1261"/>
                    <a:pt x="282" y="1298"/>
                    <a:pt x="279" y="1336"/>
                  </a:cubicBezTo>
                  <a:cubicBezTo>
                    <a:pt x="277" y="1362"/>
                    <a:pt x="278" y="1386"/>
                    <a:pt x="280" y="1408"/>
                  </a:cubicBezTo>
                  <a:cubicBezTo>
                    <a:pt x="282" y="1430"/>
                    <a:pt x="286" y="1449"/>
                    <a:pt x="291" y="1466"/>
                  </a:cubicBezTo>
                  <a:cubicBezTo>
                    <a:pt x="295" y="1484"/>
                    <a:pt x="301" y="1499"/>
                    <a:pt x="307" y="1512"/>
                  </a:cubicBezTo>
                  <a:cubicBezTo>
                    <a:pt x="312" y="1524"/>
                    <a:pt x="318" y="1535"/>
                    <a:pt x="323" y="1543"/>
                  </a:cubicBezTo>
                  <a:cubicBezTo>
                    <a:pt x="326" y="1548"/>
                    <a:pt x="328" y="1552"/>
                    <a:pt x="330" y="1557"/>
                  </a:cubicBezTo>
                  <a:cubicBezTo>
                    <a:pt x="331" y="1562"/>
                    <a:pt x="332" y="1567"/>
                    <a:pt x="333" y="1572"/>
                  </a:cubicBezTo>
                  <a:cubicBezTo>
                    <a:pt x="334" y="1577"/>
                    <a:pt x="334" y="1582"/>
                    <a:pt x="333" y="1587"/>
                  </a:cubicBezTo>
                  <a:cubicBezTo>
                    <a:pt x="332" y="1593"/>
                    <a:pt x="331" y="1598"/>
                    <a:pt x="330" y="1603"/>
                  </a:cubicBezTo>
                  <a:cubicBezTo>
                    <a:pt x="328" y="1608"/>
                    <a:pt x="326" y="1612"/>
                    <a:pt x="323" y="1617"/>
                  </a:cubicBezTo>
                  <a:cubicBezTo>
                    <a:pt x="321" y="1621"/>
                    <a:pt x="317" y="1625"/>
                    <a:pt x="314" y="1629"/>
                  </a:cubicBezTo>
                  <a:cubicBezTo>
                    <a:pt x="310" y="1633"/>
                    <a:pt x="307" y="1636"/>
                    <a:pt x="302" y="1639"/>
                  </a:cubicBezTo>
                  <a:cubicBezTo>
                    <a:pt x="298" y="1642"/>
                    <a:pt x="294" y="1644"/>
                    <a:pt x="289" y="1646"/>
                  </a:cubicBezTo>
                  <a:cubicBezTo>
                    <a:pt x="275" y="1651"/>
                    <a:pt x="261" y="1655"/>
                    <a:pt x="247" y="1659"/>
                  </a:cubicBezTo>
                  <a:cubicBezTo>
                    <a:pt x="233" y="1663"/>
                    <a:pt x="220" y="1666"/>
                    <a:pt x="208" y="1668"/>
                  </a:cubicBezTo>
                  <a:cubicBezTo>
                    <a:pt x="196" y="1670"/>
                    <a:pt x="186" y="1672"/>
                    <a:pt x="178" y="1673"/>
                  </a:cubicBezTo>
                  <a:cubicBezTo>
                    <a:pt x="170" y="1674"/>
                    <a:pt x="166" y="1674"/>
                    <a:pt x="165" y="1675"/>
                  </a:cubicBezTo>
                  <a:cubicBezTo>
                    <a:pt x="163" y="1675"/>
                    <a:pt x="162" y="1675"/>
                    <a:pt x="160" y="1675"/>
                  </a:cubicBezTo>
                  <a:cubicBezTo>
                    <a:pt x="159" y="1675"/>
                    <a:pt x="158" y="1675"/>
                    <a:pt x="157" y="1675"/>
                  </a:cubicBezTo>
                  <a:cubicBezTo>
                    <a:pt x="156" y="1675"/>
                    <a:pt x="155" y="1675"/>
                    <a:pt x="154" y="1675"/>
                  </a:cubicBezTo>
                  <a:cubicBezTo>
                    <a:pt x="152" y="1675"/>
                    <a:pt x="151" y="1675"/>
                    <a:pt x="150" y="1675"/>
                  </a:cubicBezTo>
                  <a:cubicBezTo>
                    <a:pt x="144" y="1675"/>
                    <a:pt x="136" y="1675"/>
                    <a:pt x="126" y="1674"/>
                  </a:cubicBezTo>
                  <a:cubicBezTo>
                    <a:pt x="117" y="1673"/>
                    <a:pt x="106" y="1672"/>
                    <a:pt x="95" y="1671"/>
                  </a:cubicBezTo>
                  <a:cubicBezTo>
                    <a:pt x="84" y="1669"/>
                    <a:pt x="73" y="1667"/>
                    <a:pt x="61" y="1664"/>
                  </a:cubicBezTo>
                  <a:cubicBezTo>
                    <a:pt x="50" y="1660"/>
                    <a:pt x="39" y="1656"/>
                    <a:pt x="29" y="1651"/>
                  </a:cubicBezTo>
                  <a:cubicBezTo>
                    <a:pt x="27" y="1650"/>
                    <a:pt x="24" y="1648"/>
                    <a:pt x="21" y="1646"/>
                  </a:cubicBezTo>
                  <a:cubicBezTo>
                    <a:pt x="18" y="1644"/>
                    <a:pt x="16" y="1642"/>
                    <a:pt x="13" y="1640"/>
                  </a:cubicBezTo>
                  <a:cubicBezTo>
                    <a:pt x="11" y="1638"/>
                    <a:pt x="9" y="1636"/>
                    <a:pt x="6" y="1634"/>
                  </a:cubicBezTo>
                  <a:cubicBezTo>
                    <a:pt x="4" y="1632"/>
                    <a:pt x="2" y="1630"/>
                    <a:pt x="0" y="1627"/>
                  </a:cubicBezTo>
                  <a:cubicBezTo>
                    <a:pt x="9" y="655"/>
                    <a:pt x="9" y="655"/>
                    <a:pt x="9" y="655"/>
                  </a:cubicBezTo>
                  <a:cubicBezTo>
                    <a:pt x="16" y="661"/>
                    <a:pt x="23" y="666"/>
                    <a:pt x="31" y="671"/>
                  </a:cubicBezTo>
                  <a:cubicBezTo>
                    <a:pt x="39" y="675"/>
                    <a:pt x="47" y="679"/>
                    <a:pt x="56" y="682"/>
                  </a:cubicBezTo>
                  <a:cubicBezTo>
                    <a:pt x="65" y="686"/>
                    <a:pt x="74" y="688"/>
                    <a:pt x="83" y="690"/>
                  </a:cubicBezTo>
                  <a:cubicBezTo>
                    <a:pt x="92" y="691"/>
                    <a:pt x="102" y="692"/>
                    <a:pt x="111" y="692"/>
                  </a:cubicBezTo>
                  <a:cubicBezTo>
                    <a:pt x="134" y="692"/>
                    <a:pt x="155" y="688"/>
                    <a:pt x="174" y="679"/>
                  </a:cubicBezTo>
                  <a:cubicBezTo>
                    <a:pt x="194" y="671"/>
                    <a:pt x="211" y="659"/>
                    <a:pt x="226" y="645"/>
                  </a:cubicBezTo>
                  <a:cubicBezTo>
                    <a:pt x="240" y="630"/>
                    <a:pt x="252" y="613"/>
                    <a:pt x="260" y="594"/>
                  </a:cubicBezTo>
                  <a:cubicBezTo>
                    <a:pt x="269" y="574"/>
                    <a:pt x="273" y="553"/>
                    <a:pt x="273" y="531"/>
                  </a:cubicBezTo>
                  <a:cubicBezTo>
                    <a:pt x="274" y="509"/>
                    <a:pt x="269" y="488"/>
                    <a:pt x="261" y="469"/>
                  </a:cubicBezTo>
                  <a:cubicBezTo>
                    <a:pt x="253" y="450"/>
                    <a:pt x="241" y="433"/>
                    <a:pt x="227" y="418"/>
                  </a:cubicBezTo>
                  <a:cubicBezTo>
                    <a:pt x="213" y="404"/>
                    <a:pt x="195" y="392"/>
                    <a:pt x="176" y="384"/>
                  </a:cubicBezTo>
                  <a:cubicBezTo>
                    <a:pt x="157" y="376"/>
                    <a:pt x="136" y="372"/>
                    <a:pt x="114" y="372"/>
                  </a:cubicBezTo>
                  <a:cubicBezTo>
                    <a:pt x="104" y="372"/>
                    <a:pt x="95" y="373"/>
                    <a:pt x="85" y="375"/>
                  </a:cubicBezTo>
                  <a:cubicBezTo>
                    <a:pt x="76" y="376"/>
                    <a:pt x="67" y="379"/>
                    <a:pt x="58" y="382"/>
                  </a:cubicBezTo>
                  <a:cubicBezTo>
                    <a:pt x="50" y="385"/>
                    <a:pt x="41" y="389"/>
                    <a:pt x="34" y="394"/>
                  </a:cubicBezTo>
                  <a:cubicBezTo>
                    <a:pt x="26" y="398"/>
                    <a:pt x="18" y="404"/>
                    <a:pt x="11" y="409"/>
                  </a:cubicBezTo>
                  <a:cubicBezTo>
                    <a:pt x="15" y="17"/>
                    <a:pt x="15" y="17"/>
                    <a:pt x="15" y="17"/>
                  </a:cubicBezTo>
                  <a:cubicBezTo>
                    <a:pt x="28" y="16"/>
                    <a:pt x="45" y="15"/>
                    <a:pt x="68" y="15"/>
                  </a:cubicBezTo>
                  <a:cubicBezTo>
                    <a:pt x="91" y="14"/>
                    <a:pt x="118" y="13"/>
                    <a:pt x="151" y="12"/>
                  </a:cubicBezTo>
                  <a:cubicBezTo>
                    <a:pt x="183" y="11"/>
                    <a:pt x="220" y="11"/>
                    <a:pt x="263" y="10"/>
                  </a:cubicBezTo>
                  <a:cubicBezTo>
                    <a:pt x="305" y="9"/>
                    <a:pt x="352" y="9"/>
                    <a:pt x="405" y="9"/>
                  </a:cubicBezTo>
                  <a:cubicBezTo>
                    <a:pt x="408" y="9"/>
                    <a:pt x="410" y="9"/>
                    <a:pt x="413" y="9"/>
                  </a:cubicBezTo>
                  <a:cubicBezTo>
                    <a:pt x="416" y="9"/>
                    <a:pt x="419" y="9"/>
                    <a:pt x="422" y="9"/>
                  </a:cubicBezTo>
                  <a:cubicBezTo>
                    <a:pt x="424" y="9"/>
                    <a:pt x="427" y="9"/>
                    <a:pt x="430" y="9"/>
                  </a:cubicBezTo>
                  <a:cubicBezTo>
                    <a:pt x="433" y="9"/>
                    <a:pt x="436" y="9"/>
                    <a:pt x="439" y="9"/>
                  </a:cubicBezTo>
                  <a:cubicBezTo>
                    <a:pt x="452" y="9"/>
                    <a:pt x="465" y="9"/>
                    <a:pt x="478" y="8"/>
                  </a:cubicBezTo>
                  <a:cubicBezTo>
                    <a:pt x="491" y="8"/>
                    <a:pt x="504" y="7"/>
                    <a:pt x="517" y="6"/>
                  </a:cubicBezTo>
                  <a:cubicBezTo>
                    <a:pt x="530" y="6"/>
                    <a:pt x="543" y="5"/>
                    <a:pt x="556" y="4"/>
                  </a:cubicBezTo>
                  <a:cubicBezTo>
                    <a:pt x="568" y="2"/>
                    <a:pt x="581" y="1"/>
                    <a:pt x="593"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78" name="Google Shape;1078;p72"/>
            <p:cNvSpPr/>
            <p:nvPr/>
          </p:nvSpPr>
          <p:spPr>
            <a:xfrm>
              <a:off x="3291395" y="2215487"/>
              <a:ext cx="1659857" cy="2895118"/>
            </a:xfrm>
            <a:custGeom>
              <a:rect b="b" l="l" r="r" t="t"/>
              <a:pathLst>
                <a:path extrusionOk="0" h="1493" w="856">
                  <a:moveTo>
                    <a:pt x="580" y="0"/>
                  </a:moveTo>
                  <a:cubicBezTo>
                    <a:pt x="587" y="633"/>
                    <a:pt x="587" y="633"/>
                    <a:pt x="587" y="633"/>
                  </a:cubicBezTo>
                  <a:cubicBezTo>
                    <a:pt x="587" y="646"/>
                    <a:pt x="587" y="646"/>
                    <a:pt x="587" y="646"/>
                  </a:cubicBezTo>
                  <a:cubicBezTo>
                    <a:pt x="587" y="661"/>
                    <a:pt x="587" y="661"/>
                    <a:pt x="587" y="661"/>
                  </a:cubicBezTo>
                  <a:cubicBezTo>
                    <a:pt x="588" y="659"/>
                    <a:pt x="590" y="657"/>
                    <a:pt x="591" y="655"/>
                  </a:cubicBezTo>
                  <a:cubicBezTo>
                    <a:pt x="592" y="654"/>
                    <a:pt x="594" y="652"/>
                    <a:pt x="595" y="650"/>
                  </a:cubicBezTo>
                  <a:cubicBezTo>
                    <a:pt x="596" y="648"/>
                    <a:pt x="598" y="646"/>
                    <a:pt x="599" y="645"/>
                  </a:cubicBezTo>
                  <a:cubicBezTo>
                    <a:pt x="601" y="643"/>
                    <a:pt x="602" y="641"/>
                    <a:pt x="604" y="640"/>
                  </a:cubicBezTo>
                  <a:cubicBezTo>
                    <a:pt x="610" y="633"/>
                    <a:pt x="617" y="626"/>
                    <a:pt x="625" y="621"/>
                  </a:cubicBezTo>
                  <a:cubicBezTo>
                    <a:pt x="633" y="615"/>
                    <a:pt x="641" y="610"/>
                    <a:pt x="650" y="606"/>
                  </a:cubicBezTo>
                  <a:cubicBezTo>
                    <a:pt x="659" y="602"/>
                    <a:pt x="669" y="599"/>
                    <a:pt x="678" y="597"/>
                  </a:cubicBezTo>
                  <a:cubicBezTo>
                    <a:pt x="688" y="595"/>
                    <a:pt x="698" y="594"/>
                    <a:pt x="709" y="593"/>
                  </a:cubicBezTo>
                  <a:cubicBezTo>
                    <a:pt x="729" y="593"/>
                    <a:pt x="748" y="597"/>
                    <a:pt x="765" y="605"/>
                  </a:cubicBezTo>
                  <a:cubicBezTo>
                    <a:pt x="783" y="612"/>
                    <a:pt x="798" y="622"/>
                    <a:pt x="812" y="635"/>
                  </a:cubicBezTo>
                  <a:cubicBezTo>
                    <a:pt x="825" y="648"/>
                    <a:pt x="836" y="664"/>
                    <a:pt x="843" y="681"/>
                  </a:cubicBezTo>
                  <a:cubicBezTo>
                    <a:pt x="851" y="698"/>
                    <a:pt x="855" y="717"/>
                    <a:pt x="856" y="737"/>
                  </a:cubicBezTo>
                  <a:cubicBezTo>
                    <a:pt x="856" y="757"/>
                    <a:pt x="852" y="776"/>
                    <a:pt x="845" y="793"/>
                  </a:cubicBezTo>
                  <a:cubicBezTo>
                    <a:pt x="838" y="810"/>
                    <a:pt x="827" y="826"/>
                    <a:pt x="815" y="839"/>
                  </a:cubicBezTo>
                  <a:cubicBezTo>
                    <a:pt x="802" y="852"/>
                    <a:pt x="786" y="863"/>
                    <a:pt x="769" y="870"/>
                  </a:cubicBezTo>
                  <a:cubicBezTo>
                    <a:pt x="751" y="877"/>
                    <a:pt x="732" y="882"/>
                    <a:pt x="712" y="882"/>
                  </a:cubicBezTo>
                  <a:cubicBezTo>
                    <a:pt x="702" y="882"/>
                    <a:pt x="692" y="881"/>
                    <a:pt x="682" y="878"/>
                  </a:cubicBezTo>
                  <a:cubicBezTo>
                    <a:pt x="672" y="876"/>
                    <a:pt x="662" y="873"/>
                    <a:pt x="653" y="869"/>
                  </a:cubicBezTo>
                  <a:cubicBezTo>
                    <a:pt x="644" y="865"/>
                    <a:pt x="636" y="861"/>
                    <a:pt x="628" y="855"/>
                  </a:cubicBezTo>
                  <a:cubicBezTo>
                    <a:pt x="620" y="849"/>
                    <a:pt x="612" y="843"/>
                    <a:pt x="606" y="836"/>
                  </a:cubicBezTo>
                  <a:cubicBezTo>
                    <a:pt x="604" y="834"/>
                    <a:pt x="603" y="832"/>
                    <a:pt x="601" y="831"/>
                  </a:cubicBezTo>
                  <a:cubicBezTo>
                    <a:pt x="600" y="829"/>
                    <a:pt x="598" y="827"/>
                    <a:pt x="597" y="825"/>
                  </a:cubicBezTo>
                  <a:cubicBezTo>
                    <a:pt x="595" y="824"/>
                    <a:pt x="594" y="822"/>
                    <a:pt x="593" y="820"/>
                  </a:cubicBezTo>
                  <a:cubicBezTo>
                    <a:pt x="591" y="818"/>
                    <a:pt x="590" y="816"/>
                    <a:pt x="589" y="814"/>
                  </a:cubicBezTo>
                  <a:cubicBezTo>
                    <a:pt x="589" y="829"/>
                    <a:pt x="589" y="829"/>
                    <a:pt x="589" y="829"/>
                  </a:cubicBezTo>
                  <a:cubicBezTo>
                    <a:pt x="589" y="842"/>
                    <a:pt x="589" y="842"/>
                    <a:pt x="589" y="842"/>
                  </a:cubicBezTo>
                  <a:cubicBezTo>
                    <a:pt x="596" y="1493"/>
                    <a:pt x="596" y="1493"/>
                    <a:pt x="596" y="1493"/>
                  </a:cubicBezTo>
                  <a:cubicBezTo>
                    <a:pt x="544" y="1458"/>
                    <a:pt x="490" y="1428"/>
                    <a:pt x="437" y="1402"/>
                  </a:cubicBezTo>
                  <a:cubicBezTo>
                    <a:pt x="383" y="1376"/>
                    <a:pt x="330" y="1354"/>
                    <a:pt x="279" y="1336"/>
                  </a:cubicBezTo>
                  <a:cubicBezTo>
                    <a:pt x="227" y="1318"/>
                    <a:pt x="178" y="1303"/>
                    <a:pt x="131" y="1291"/>
                  </a:cubicBezTo>
                  <a:cubicBezTo>
                    <a:pt x="84" y="1280"/>
                    <a:pt x="40" y="1271"/>
                    <a:pt x="1" y="1264"/>
                  </a:cubicBezTo>
                  <a:cubicBezTo>
                    <a:pt x="0" y="860"/>
                    <a:pt x="0" y="860"/>
                    <a:pt x="0" y="860"/>
                  </a:cubicBezTo>
                  <a:cubicBezTo>
                    <a:pt x="7" y="867"/>
                    <a:pt x="15" y="872"/>
                    <a:pt x="23" y="877"/>
                  </a:cubicBezTo>
                  <a:cubicBezTo>
                    <a:pt x="31" y="882"/>
                    <a:pt x="40" y="886"/>
                    <a:pt x="49" y="889"/>
                  </a:cubicBezTo>
                  <a:cubicBezTo>
                    <a:pt x="58" y="893"/>
                    <a:pt x="67" y="895"/>
                    <a:pt x="76" y="897"/>
                  </a:cubicBezTo>
                  <a:cubicBezTo>
                    <a:pt x="86" y="899"/>
                    <a:pt x="96" y="900"/>
                    <a:pt x="106" y="900"/>
                  </a:cubicBezTo>
                  <a:cubicBezTo>
                    <a:pt x="128" y="900"/>
                    <a:pt x="150" y="895"/>
                    <a:pt x="169" y="887"/>
                  </a:cubicBezTo>
                  <a:cubicBezTo>
                    <a:pt x="188" y="879"/>
                    <a:pt x="206" y="867"/>
                    <a:pt x="220" y="852"/>
                  </a:cubicBezTo>
                  <a:cubicBezTo>
                    <a:pt x="235" y="838"/>
                    <a:pt x="247" y="820"/>
                    <a:pt x="255" y="801"/>
                  </a:cubicBezTo>
                  <a:cubicBezTo>
                    <a:pt x="263" y="782"/>
                    <a:pt x="267" y="761"/>
                    <a:pt x="267" y="739"/>
                  </a:cubicBezTo>
                  <a:cubicBezTo>
                    <a:pt x="267" y="716"/>
                    <a:pt x="262" y="695"/>
                    <a:pt x="254" y="676"/>
                  </a:cubicBezTo>
                  <a:cubicBezTo>
                    <a:pt x="246" y="657"/>
                    <a:pt x="234" y="640"/>
                    <a:pt x="219" y="625"/>
                  </a:cubicBezTo>
                  <a:cubicBezTo>
                    <a:pt x="205" y="611"/>
                    <a:pt x="187" y="599"/>
                    <a:pt x="168" y="591"/>
                  </a:cubicBezTo>
                  <a:cubicBezTo>
                    <a:pt x="149" y="583"/>
                    <a:pt x="127" y="579"/>
                    <a:pt x="105" y="579"/>
                  </a:cubicBezTo>
                  <a:cubicBezTo>
                    <a:pt x="95" y="579"/>
                    <a:pt x="85" y="580"/>
                    <a:pt x="76" y="582"/>
                  </a:cubicBezTo>
                  <a:cubicBezTo>
                    <a:pt x="66" y="584"/>
                    <a:pt x="57" y="586"/>
                    <a:pt x="48" y="590"/>
                  </a:cubicBezTo>
                  <a:cubicBezTo>
                    <a:pt x="39" y="593"/>
                    <a:pt x="31" y="597"/>
                    <a:pt x="23" y="602"/>
                  </a:cubicBezTo>
                  <a:cubicBezTo>
                    <a:pt x="15" y="607"/>
                    <a:pt x="7" y="613"/>
                    <a:pt x="0" y="619"/>
                  </a:cubicBezTo>
                  <a:cubicBezTo>
                    <a:pt x="0" y="207"/>
                    <a:pt x="0" y="207"/>
                    <a:pt x="0" y="207"/>
                  </a:cubicBezTo>
                  <a:cubicBezTo>
                    <a:pt x="61" y="199"/>
                    <a:pt x="119" y="187"/>
                    <a:pt x="174" y="173"/>
                  </a:cubicBezTo>
                  <a:cubicBezTo>
                    <a:pt x="229" y="158"/>
                    <a:pt x="281" y="141"/>
                    <a:pt x="330" y="123"/>
                  </a:cubicBezTo>
                  <a:cubicBezTo>
                    <a:pt x="379" y="104"/>
                    <a:pt x="424" y="84"/>
                    <a:pt x="466" y="63"/>
                  </a:cubicBezTo>
                  <a:cubicBezTo>
                    <a:pt x="508" y="42"/>
                    <a:pt x="546" y="21"/>
                    <a:pt x="5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sp>
        <p:nvSpPr>
          <p:cNvPr id="1079" name="Google Shape;1079;p72"/>
          <p:cNvSpPr txBox="1"/>
          <p:nvPr/>
        </p:nvSpPr>
        <p:spPr>
          <a:xfrm>
            <a:off x="973271"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01</a:t>
            </a:r>
            <a:endParaRPr sz="2100">
              <a:solidFill>
                <a:schemeClr val="lt1"/>
              </a:solidFill>
              <a:latin typeface="Arial"/>
              <a:ea typeface="Arial"/>
              <a:cs typeface="Arial"/>
              <a:sym typeface="Arial"/>
            </a:endParaRPr>
          </a:p>
        </p:txBody>
      </p:sp>
      <p:sp>
        <p:nvSpPr>
          <p:cNvPr id="1080" name="Google Shape;1080;p72"/>
          <p:cNvSpPr txBox="1"/>
          <p:nvPr/>
        </p:nvSpPr>
        <p:spPr>
          <a:xfrm>
            <a:off x="1868492"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02</a:t>
            </a:r>
            <a:endParaRPr sz="2100">
              <a:solidFill>
                <a:schemeClr val="lt1"/>
              </a:solidFill>
              <a:latin typeface="Arial"/>
              <a:ea typeface="Arial"/>
              <a:cs typeface="Arial"/>
              <a:sym typeface="Arial"/>
            </a:endParaRPr>
          </a:p>
        </p:txBody>
      </p:sp>
      <p:sp>
        <p:nvSpPr>
          <p:cNvPr id="1081" name="Google Shape;1081;p72"/>
          <p:cNvSpPr txBox="1"/>
          <p:nvPr/>
        </p:nvSpPr>
        <p:spPr>
          <a:xfrm>
            <a:off x="2763713"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03</a:t>
            </a:r>
            <a:endParaRPr sz="2100">
              <a:solidFill>
                <a:schemeClr val="lt1"/>
              </a:solidFill>
              <a:latin typeface="Arial"/>
              <a:ea typeface="Arial"/>
              <a:cs typeface="Arial"/>
              <a:sym typeface="Arial"/>
            </a:endParaRPr>
          </a:p>
        </p:txBody>
      </p:sp>
      <p:sp>
        <p:nvSpPr>
          <p:cNvPr id="1082" name="Google Shape;1082;p72"/>
          <p:cNvSpPr txBox="1"/>
          <p:nvPr/>
        </p:nvSpPr>
        <p:spPr>
          <a:xfrm>
            <a:off x="3658934" y="2346172"/>
            <a:ext cx="436658"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lt1"/>
                </a:solidFill>
                <a:latin typeface="Arial"/>
                <a:ea typeface="Arial"/>
                <a:cs typeface="Arial"/>
                <a:sym typeface="Arial"/>
              </a:rPr>
              <a:t>04</a:t>
            </a:r>
            <a:endParaRPr sz="2100">
              <a:solidFill>
                <a:schemeClr val="lt1"/>
              </a:solidFill>
              <a:latin typeface="Arial"/>
              <a:ea typeface="Arial"/>
              <a:cs typeface="Arial"/>
              <a:sym typeface="Arial"/>
            </a:endParaRPr>
          </a:p>
        </p:txBody>
      </p:sp>
      <p:sp>
        <p:nvSpPr>
          <p:cNvPr id="1083" name="Google Shape;1083;p72"/>
          <p:cNvSpPr/>
          <p:nvPr/>
        </p:nvSpPr>
        <p:spPr>
          <a:xfrm>
            <a:off x="4795838" y="1725454"/>
            <a:ext cx="1787843" cy="1311593"/>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0"/>
              </a:spcBef>
              <a:spcAft>
                <a:spcPts val="0"/>
              </a:spcAft>
              <a:buNone/>
            </a:pPr>
            <a:r>
              <a:rPr lang="en-GB" sz="1200">
                <a:solidFill>
                  <a:srgbClr val="7F7F7F"/>
                </a:solidFill>
                <a:latin typeface="Arial"/>
                <a:ea typeface="Arial"/>
                <a:cs typeface="Arial"/>
                <a:sym typeface="Arial"/>
              </a:rPr>
              <a:t>For the bank marketing dataset, we performed different types of machine learning algorithms. </a:t>
            </a:r>
            <a:endParaRPr sz="1200">
              <a:solidFill>
                <a:srgbClr val="7F7F7F"/>
              </a:solidFill>
              <a:latin typeface="Arial"/>
              <a:ea typeface="Arial"/>
              <a:cs typeface="Arial"/>
              <a:sym typeface="Arial"/>
            </a:endParaRPr>
          </a:p>
        </p:txBody>
      </p:sp>
      <p:sp>
        <p:nvSpPr>
          <p:cNvPr id="1084" name="Google Shape;1084;p72"/>
          <p:cNvSpPr/>
          <p:nvPr/>
        </p:nvSpPr>
        <p:spPr>
          <a:xfrm>
            <a:off x="4756309" y="1434465"/>
            <a:ext cx="819150" cy="23098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1.</a:t>
            </a:r>
            <a:endParaRPr b="1" i="0" sz="1200" u="none" cap="none" strike="noStrike">
              <a:solidFill>
                <a:srgbClr val="3F3F3F"/>
              </a:solidFill>
              <a:latin typeface="Arial"/>
              <a:ea typeface="Arial"/>
              <a:cs typeface="Arial"/>
              <a:sym typeface="Arial"/>
            </a:endParaRPr>
          </a:p>
        </p:txBody>
      </p:sp>
      <p:sp>
        <p:nvSpPr>
          <p:cNvPr id="1085" name="Google Shape;1085;p72"/>
          <p:cNvSpPr/>
          <p:nvPr/>
        </p:nvSpPr>
        <p:spPr>
          <a:xfrm>
            <a:off x="6653213" y="1725454"/>
            <a:ext cx="1516856" cy="1311593"/>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0"/>
              </a:spcBef>
              <a:spcAft>
                <a:spcPts val="0"/>
              </a:spcAft>
              <a:buNone/>
            </a:pPr>
            <a:r>
              <a:rPr lang="en-GB" sz="1200">
                <a:solidFill>
                  <a:srgbClr val="7F7F7F"/>
                </a:solidFill>
                <a:latin typeface="Arial"/>
                <a:ea typeface="Arial"/>
                <a:cs typeface="Arial"/>
                <a:sym typeface="Arial"/>
              </a:rPr>
              <a:t>From the eda it showed clearly which features that are more and less correlated to target.</a:t>
            </a:r>
            <a:endParaRPr sz="1200">
              <a:solidFill>
                <a:srgbClr val="7F7F7F"/>
              </a:solidFill>
              <a:latin typeface="Arial"/>
              <a:ea typeface="Arial"/>
              <a:cs typeface="Arial"/>
              <a:sym typeface="Arial"/>
            </a:endParaRPr>
          </a:p>
        </p:txBody>
      </p:sp>
      <p:sp>
        <p:nvSpPr>
          <p:cNvPr id="1086" name="Google Shape;1086;p72"/>
          <p:cNvSpPr/>
          <p:nvPr/>
        </p:nvSpPr>
        <p:spPr>
          <a:xfrm>
            <a:off x="6691313" y="1475899"/>
            <a:ext cx="819150" cy="18954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2.</a:t>
            </a:r>
            <a:endParaRPr b="1" i="0" sz="1200" u="none" cap="none" strike="noStrike">
              <a:solidFill>
                <a:srgbClr val="3F3F3F"/>
              </a:solidFill>
              <a:latin typeface="Arial"/>
              <a:ea typeface="Arial"/>
              <a:cs typeface="Arial"/>
              <a:sym typeface="Arial"/>
            </a:endParaRPr>
          </a:p>
        </p:txBody>
      </p:sp>
      <p:sp>
        <p:nvSpPr>
          <p:cNvPr id="1087" name="Google Shape;1087;p72"/>
          <p:cNvSpPr/>
          <p:nvPr/>
        </p:nvSpPr>
        <p:spPr>
          <a:xfrm>
            <a:off x="4756309" y="3171825"/>
            <a:ext cx="1754505" cy="1222534"/>
          </a:xfrm>
          <a:prstGeom prst="rect">
            <a:avLst/>
          </a:prstGeom>
          <a:noFill/>
          <a:ln>
            <a:noFill/>
          </a:ln>
        </p:spPr>
        <p:txBody>
          <a:bodyPr anchorCtr="0" anchor="t" bIns="34275" lIns="68575" spcFirstLastPara="1" rIns="68575" wrap="square" tIns="34275">
            <a:noAutofit/>
          </a:bodyPr>
          <a:lstStyle/>
          <a:p>
            <a:pPr indent="0" lvl="0" marL="0" marR="0" rtl="0" algn="l">
              <a:lnSpc>
                <a:spcPct val="111111"/>
              </a:lnSpc>
              <a:spcBef>
                <a:spcPts val="0"/>
              </a:spcBef>
              <a:spcAft>
                <a:spcPts val="0"/>
              </a:spcAft>
              <a:buNone/>
            </a:pPr>
            <a:r>
              <a:rPr lang="en-GB" sz="1400">
                <a:solidFill>
                  <a:srgbClr val="7F7F7F"/>
                </a:solidFill>
                <a:latin typeface="Arial"/>
                <a:ea typeface="Arial"/>
                <a:cs typeface="Arial"/>
                <a:sym typeface="Arial"/>
              </a:rPr>
              <a:t>The best algorithm is </a:t>
            </a:r>
            <a:r>
              <a:rPr lang="en-GB" sz="1400">
                <a:solidFill>
                  <a:srgbClr val="E30000"/>
                </a:solidFill>
                <a:latin typeface="Arial"/>
                <a:ea typeface="Arial"/>
                <a:cs typeface="Arial"/>
                <a:sym typeface="Arial"/>
              </a:rPr>
              <a:t>ADA BOOSTING with the score of 0.912 with the split 70-30. </a:t>
            </a:r>
            <a:endParaRPr sz="1400">
              <a:solidFill>
                <a:srgbClr val="E30000"/>
              </a:solidFill>
              <a:latin typeface="Arial"/>
              <a:ea typeface="Arial"/>
              <a:cs typeface="Arial"/>
              <a:sym typeface="Arial"/>
            </a:endParaRPr>
          </a:p>
          <a:p>
            <a:pPr indent="0" lvl="0" marL="0" marR="0" rtl="0" algn="l">
              <a:lnSpc>
                <a:spcPct val="111111"/>
              </a:lnSpc>
              <a:spcBef>
                <a:spcPts val="0"/>
              </a:spcBef>
              <a:spcAft>
                <a:spcPts val="0"/>
              </a:spcAft>
              <a:buNone/>
            </a:pPr>
            <a:r>
              <a:rPr lang="en-GB" sz="1400">
                <a:solidFill>
                  <a:srgbClr val="7F7F7F"/>
                </a:solidFill>
                <a:latin typeface="Arial"/>
                <a:ea typeface="Arial"/>
                <a:cs typeface="Arial"/>
                <a:sym typeface="Arial"/>
              </a:rPr>
              <a:t> </a:t>
            </a:r>
            <a:endParaRPr sz="1400">
              <a:solidFill>
                <a:srgbClr val="7F7F7F"/>
              </a:solidFill>
              <a:latin typeface="Arial"/>
              <a:ea typeface="Arial"/>
              <a:cs typeface="Arial"/>
              <a:sym typeface="Arial"/>
            </a:endParaRPr>
          </a:p>
        </p:txBody>
      </p:sp>
      <p:sp>
        <p:nvSpPr>
          <p:cNvPr id="1088" name="Google Shape;1088;p72"/>
          <p:cNvSpPr/>
          <p:nvPr/>
        </p:nvSpPr>
        <p:spPr>
          <a:xfrm>
            <a:off x="4756169" y="2939045"/>
            <a:ext cx="819106"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3.</a:t>
            </a:r>
            <a:endParaRPr b="1" i="0" sz="1200" u="none" cap="none" strike="noStrike">
              <a:solidFill>
                <a:srgbClr val="3F3F3F"/>
              </a:solidFill>
              <a:latin typeface="Arial"/>
              <a:ea typeface="Arial"/>
              <a:cs typeface="Arial"/>
              <a:sym typeface="Arial"/>
            </a:endParaRPr>
          </a:p>
        </p:txBody>
      </p:sp>
      <p:sp>
        <p:nvSpPr>
          <p:cNvPr id="1089" name="Google Shape;1089;p72"/>
          <p:cNvSpPr/>
          <p:nvPr/>
        </p:nvSpPr>
        <p:spPr>
          <a:xfrm>
            <a:off x="6691313" y="3171825"/>
            <a:ext cx="1489234" cy="1222534"/>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0"/>
              </a:spcBef>
              <a:spcAft>
                <a:spcPts val="0"/>
              </a:spcAft>
              <a:buNone/>
            </a:pPr>
            <a:r>
              <a:rPr lang="en-GB" sz="1200">
                <a:solidFill>
                  <a:srgbClr val="7F7F7F"/>
                </a:solidFill>
                <a:latin typeface="Arial"/>
                <a:ea typeface="Arial"/>
                <a:cs typeface="Arial"/>
                <a:sym typeface="Arial"/>
              </a:rPr>
              <a:t>So, we conclude that ADA BOOSTING algorithm is considered the best model.</a:t>
            </a:r>
            <a:endParaRPr sz="1200">
              <a:solidFill>
                <a:srgbClr val="7F7F7F"/>
              </a:solidFill>
              <a:latin typeface="Arial"/>
              <a:ea typeface="Arial"/>
              <a:cs typeface="Arial"/>
              <a:sym typeface="Arial"/>
            </a:endParaRPr>
          </a:p>
        </p:txBody>
      </p:sp>
      <p:sp>
        <p:nvSpPr>
          <p:cNvPr id="1090" name="Google Shape;1090;p72"/>
          <p:cNvSpPr/>
          <p:nvPr/>
        </p:nvSpPr>
        <p:spPr>
          <a:xfrm>
            <a:off x="6691532" y="2939045"/>
            <a:ext cx="819106" cy="25288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F3F3F"/>
              </a:buClr>
              <a:buSzPts val="1200"/>
              <a:buFont typeface="Arial"/>
              <a:buNone/>
            </a:pPr>
            <a:r>
              <a:rPr b="1" i="0" lang="en-GB" sz="1200" u="none" cap="none" strike="noStrike">
                <a:solidFill>
                  <a:srgbClr val="3F3F3F"/>
                </a:solidFill>
                <a:latin typeface="Arial"/>
                <a:ea typeface="Arial"/>
                <a:cs typeface="Arial"/>
                <a:sym typeface="Arial"/>
              </a:rPr>
              <a:t>4.</a:t>
            </a:r>
            <a:endParaRPr b="1" i="0" sz="1200" u="none" cap="none" strike="noStrike">
              <a:solidFill>
                <a:srgbClr val="3F3F3F"/>
              </a:solidFill>
              <a:latin typeface="Arial"/>
              <a:ea typeface="Arial"/>
              <a:cs typeface="Arial"/>
              <a:sym typeface="Arial"/>
            </a:endParaRPr>
          </a:p>
        </p:txBody>
      </p:sp>
      <p:grpSp>
        <p:nvGrpSpPr>
          <p:cNvPr id="1091" name="Google Shape;1091;p72"/>
          <p:cNvGrpSpPr/>
          <p:nvPr/>
        </p:nvGrpSpPr>
        <p:grpSpPr>
          <a:xfrm>
            <a:off x="0" y="180099"/>
            <a:ext cx="9144000" cy="4963401"/>
            <a:chOff x="0" y="240132"/>
            <a:chExt cx="12192000" cy="6617868"/>
          </a:xfrm>
        </p:grpSpPr>
        <p:sp>
          <p:nvSpPr>
            <p:cNvPr id="1092" name="Google Shape;1092;p72"/>
            <p:cNvSpPr/>
            <p:nvPr/>
          </p:nvSpPr>
          <p:spPr>
            <a:xfrm>
              <a:off x="0" y="6661128"/>
              <a:ext cx="12192000" cy="19687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93" name="Google Shape;1093;p72"/>
            <p:cNvSpPr/>
            <p:nvPr/>
          </p:nvSpPr>
          <p:spPr>
            <a:xfrm>
              <a:off x="5698005" y="845483"/>
              <a:ext cx="744070" cy="806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94" name="Google Shape;1094;p72"/>
            <p:cNvSpPr txBox="1"/>
            <p:nvPr/>
          </p:nvSpPr>
          <p:spPr>
            <a:xfrm>
              <a:off x="5010536" y="240132"/>
              <a:ext cx="2268855" cy="4603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rgbClr val="3F3F3F"/>
                  </a:solidFill>
                  <a:latin typeface="Arial"/>
                  <a:ea typeface="Arial"/>
                  <a:cs typeface="Arial"/>
                  <a:sym typeface="Arial"/>
                </a:rPr>
                <a:t>SUMMARY</a:t>
              </a:r>
              <a:endParaRPr sz="1800">
                <a:solidFill>
                  <a:srgbClr val="3F3F3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1000"/>
                                        <p:tgtEl>
                                          <p:spTgt spid="1083"/>
                                        </p:tgtEl>
                                      </p:cBhvr>
                                    </p:animEffect>
                                  </p:childTnLst>
                                </p:cTn>
                              </p:par>
                              <p:par>
                                <p:cTn fill="hold" nodeType="with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000"/>
                                        <p:tgtEl>
                                          <p:spTgt spid="10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1000"/>
                                        <p:tgtEl>
                                          <p:spTgt spid="1085"/>
                                        </p:tgtEl>
                                      </p:cBhvr>
                                    </p:animEffect>
                                  </p:childTnLst>
                                </p:cTn>
                              </p:par>
                              <p:par>
                                <p:cTn fill="hold" nodeType="with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1000"/>
                                        <p:tgtEl>
                                          <p:spTgt spid="108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000"/>
                                        <p:tgtEl>
                                          <p:spTgt spid="1087"/>
                                        </p:tgtEl>
                                      </p:cBhvr>
                                    </p:animEffect>
                                  </p:childTnLst>
                                </p:cTn>
                              </p:par>
                              <p:par>
                                <p:cTn fill="hold" nodeType="with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1000"/>
                                        <p:tgtEl>
                                          <p:spTgt spid="108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1000"/>
                                        <p:tgtEl>
                                          <p:spTgt spid="1089"/>
                                        </p:tgtEl>
                                      </p:cBhvr>
                                    </p:animEffect>
                                  </p:childTnLst>
                                </p:cTn>
                              </p:par>
                              <p:par>
                                <p:cTn fill="hold" nodeType="with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1000"/>
                                        <p:tgtEl>
                                          <p:spTgt spid="10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73"/>
          <p:cNvSpPr/>
          <p:nvPr/>
        </p:nvSpPr>
        <p:spPr>
          <a:xfrm>
            <a:off x="0" y="571064"/>
            <a:ext cx="9144000" cy="2499695"/>
          </a:xfrm>
          <a:prstGeom prst="rect">
            <a:avLst/>
          </a:prstGeom>
          <a:blipFill rotWithShape="1">
            <a:blip r:embed="rId3">
              <a:alphaModFix/>
            </a:blip>
            <a:stretch>
              <a:fillRect b="-37898" l="0" r="0" t="-37898"/>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00" name="Google Shape;1100;p73"/>
          <p:cNvSpPr/>
          <p:nvPr/>
        </p:nvSpPr>
        <p:spPr>
          <a:xfrm>
            <a:off x="0" y="571065"/>
            <a:ext cx="9144000" cy="2487820"/>
          </a:xfrm>
          <a:prstGeom prst="rect">
            <a:avLst/>
          </a:prstGeom>
          <a:solidFill>
            <a:schemeClr val="dk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01" name="Google Shape;1101;p73"/>
          <p:cNvSpPr/>
          <p:nvPr/>
        </p:nvSpPr>
        <p:spPr>
          <a:xfrm>
            <a:off x="6681023" y="1348637"/>
            <a:ext cx="749413" cy="747543"/>
          </a:xfrm>
          <a:custGeom>
            <a:rect b="b" l="l" r="r" t="t"/>
            <a:pathLst>
              <a:path extrusionOk="0" h="246" w="247">
                <a:moveTo>
                  <a:pt x="124" y="0"/>
                </a:moveTo>
                <a:cubicBezTo>
                  <a:pt x="192" y="0"/>
                  <a:pt x="247" y="55"/>
                  <a:pt x="247" y="123"/>
                </a:cubicBezTo>
                <a:cubicBezTo>
                  <a:pt x="247" y="191"/>
                  <a:pt x="192" y="246"/>
                  <a:pt x="124" y="246"/>
                </a:cubicBezTo>
                <a:cubicBezTo>
                  <a:pt x="55" y="246"/>
                  <a:pt x="0" y="191"/>
                  <a:pt x="0" y="123"/>
                </a:cubicBezTo>
                <a:cubicBezTo>
                  <a:pt x="0" y="55"/>
                  <a:pt x="55" y="0"/>
                  <a:pt x="124" y="0"/>
                </a:cubicBezTo>
                <a:close/>
                <a:moveTo>
                  <a:pt x="133" y="127"/>
                </a:moveTo>
                <a:cubicBezTo>
                  <a:pt x="171" y="127"/>
                  <a:pt x="171" y="127"/>
                  <a:pt x="171" y="127"/>
                </a:cubicBezTo>
                <a:cubicBezTo>
                  <a:pt x="173" y="127"/>
                  <a:pt x="175" y="125"/>
                  <a:pt x="175" y="123"/>
                </a:cubicBezTo>
                <a:cubicBezTo>
                  <a:pt x="175" y="123"/>
                  <a:pt x="175" y="123"/>
                  <a:pt x="175" y="123"/>
                </a:cubicBezTo>
                <a:cubicBezTo>
                  <a:pt x="175" y="121"/>
                  <a:pt x="173" y="119"/>
                  <a:pt x="171" y="119"/>
                </a:cubicBezTo>
                <a:cubicBezTo>
                  <a:pt x="134" y="119"/>
                  <a:pt x="134" y="119"/>
                  <a:pt x="134" y="119"/>
                </a:cubicBezTo>
                <a:cubicBezTo>
                  <a:pt x="133" y="115"/>
                  <a:pt x="131" y="113"/>
                  <a:pt x="128" y="111"/>
                </a:cubicBezTo>
                <a:cubicBezTo>
                  <a:pt x="128" y="65"/>
                  <a:pt x="128" y="65"/>
                  <a:pt x="128" y="65"/>
                </a:cubicBezTo>
                <a:cubicBezTo>
                  <a:pt x="128" y="62"/>
                  <a:pt x="126" y="60"/>
                  <a:pt x="124" y="60"/>
                </a:cubicBezTo>
                <a:cubicBezTo>
                  <a:pt x="124" y="60"/>
                  <a:pt x="124" y="60"/>
                  <a:pt x="124" y="60"/>
                </a:cubicBezTo>
                <a:cubicBezTo>
                  <a:pt x="121" y="60"/>
                  <a:pt x="119" y="62"/>
                  <a:pt x="119" y="65"/>
                </a:cubicBezTo>
                <a:cubicBezTo>
                  <a:pt x="119" y="111"/>
                  <a:pt x="119" y="111"/>
                  <a:pt x="119" y="111"/>
                </a:cubicBezTo>
                <a:cubicBezTo>
                  <a:pt x="115" y="113"/>
                  <a:pt x="112" y="117"/>
                  <a:pt x="112" y="122"/>
                </a:cubicBezTo>
                <a:cubicBezTo>
                  <a:pt x="112" y="128"/>
                  <a:pt x="117" y="133"/>
                  <a:pt x="123" y="133"/>
                </a:cubicBezTo>
                <a:cubicBezTo>
                  <a:pt x="128" y="133"/>
                  <a:pt x="131" y="131"/>
                  <a:pt x="133" y="127"/>
                </a:cubicBezTo>
                <a:close/>
                <a:moveTo>
                  <a:pt x="77" y="33"/>
                </a:moveTo>
                <a:cubicBezTo>
                  <a:pt x="84" y="46"/>
                  <a:pt x="84" y="46"/>
                  <a:pt x="84" y="46"/>
                </a:cubicBezTo>
                <a:cubicBezTo>
                  <a:pt x="85" y="48"/>
                  <a:pt x="84" y="50"/>
                  <a:pt x="82" y="52"/>
                </a:cubicBezTo>
                <a:cubicBezTo>
                  <a:pt x="82" y="52"/>
                  <a:pt x="82" y="52"/>
                  <a:pt x="82" y="52"/>
                </a:cubicBezTo>
                <a:cubicBezTo>
                  <a:pt x="80" y="53"/>
                  <a:pt x="78" y="52"/>
                  <a:pt x="76" y="50"/>
                </a:cubicBezTo>
                <a:cubicBezTo>
                  <a:pt x="69" y="38"/>
                  <a:pt x="69" y="38"/>
                  <a:pt x="69" y="38"/>
                </a:cubicBezTo>
                <a:cubicBezTo>
                  <a:pt x="57" y="46"/>
                  <a:pt x="46" y="56"/>
                  <a:pt x="38" y="69"/>
                </a:cubicBezTo>
                <a:cubicBezTo>
                  <a:pt x="50" y="76"/>
                  <a:pt x="50" y="76"/>
                  <a:pt x="50" y="76"/>
                </a:cubicBezTo>
                <a:cubicBezTo>
                  <a:pt x="53" y="77"/>
                  <a:pt x="53" y="80"/>
                  <a:pt x="52" y="82"/>
                </a:cubicBezTo>
                <a:cubicBezTo>
                  <a:pt x="52" y="82"/>
                  <a:pt x="52" y="82"/>
                  <a:pt x="52" y="82"/>
                </a:cubicBezTo>
                <a:cubicBezTo>
                  <a:pt x="51" y="84"/>
                  <a:pt x="48" y="85"/>
                  <a:pt x="46" y="83"/>
                </a:cubicBezTo>
                <a:cubicBezTo>
                  <a:pt x="34" y="76"/>
                  <a:pt x="34" y="76"/>
                  <a:pt x="34" y="76"/>
                </a:cubicBezTo>
                <a:cubicBezTo>
                  <a:pt x="27" y="89"/>
                  <a:pt x="23" y="103"/>
                  <a:pt x="22" y="119"/>
                </a:cubicBezTo>
                <a:cubicBezTo>
                  <a:pt x="37" y="119"/>
                  <a:pt x="37" y="119"/>
                  <a:pt x="37" y="119"/>
                </a:cubicBezTo>
                <a:cubicBezTo>
                  <a:pt x="39" y="119"/>
                  <a:pt x="41" y="121"/>
                  <a:pt x="41" y="123"/>
                </a:cubicBezTo>
                <a:cubicBezTo>
                  <a:pt x="41" y="123"/>
                  <a:pt x="41" y="123"/>
                  <a:pt x="41" y="123"/>
                </a:cubicBezTo>
                <a:cubicBezTo>
                  <a:pt x="41" y="125"/>
                  <a:pt x="39" y="127"/>
                  <a:pt x="37" y="127"/>
                </a:cubicBezTo>
                <a:cubicBezTo>
                  <a:pt x="22" y="127"/>
                  <a:pt x="22" y="127"/>
                  <a:pt x="22" y="127"/>
                </a:cubicBezTo>
                <a:cubicBezTo>
                  <a:pt x="23" y="143"/>
                  <a:pt x="27" y="157"/>
                  <a:pt x="34" y="170"/>
                </a:cubicBezTo>
                <a:cubicBezTo>
                  <a:pt x="46" y="163"/>
                  <a:pt x="46" y="163"/>
                  <a:pt x="46" y="163"/>
                </a:cubicBezTo>
                <a:cubicBezTo>
                  <a:pt x="48" y="162"/>
                  <a:pt x="51" y="162"/>
                  <a:pt x="52" y="164"/>
                </a:cubicBezTo>
                <a:cubicBezTo>
                  <a:pt x="52" y="164"/>
                  <a:pt x="52" y="164"/>
                  <a:pt x="52" y="164"/>
                </a:cubicBezTo>
                <a:cubicBezTo>
                  <a:pt x="53" y="166"/>
                  <a:pt x="53" y="169"/>
                  <a:pt x="50" y="170"/>
                </a:cubicBezTo>
                <a:cubicBezTo>
                  <a:pt x="38" y="178"/>
                  <a:pt x="38" y="178"/>
                  <a:pt x="38" y="178"/>
                </a:cubicBezTo>
                <a:cubicBezTo>
                  <a:pt x="46" y="190"/>
                  <a:pt x="57" y="201"/>
                  <a:pt x="69" y="208"/>
                </a:cubicBezTo>
                <a:cubicBezTo>
                  <a:pt x="76" y="196"/>
                  <a:pt x="76" y="196"/>
                  <a:pt x="76" y="196"/>
                </a:cubicBezTo>
                <a:cubicBezTo>
                  <a:pt x="78" y="194"/>
                  <a:pt x="80" y="193"/>
                  <a:pt x="82" y="195"/>
                </a:cubicBezTo>
                <a:cubicBezTo>
                  <a:pt x="82" y="195"/>
                  <a:pt x="82" y="195"/>
                  <a:pt x="82" y="195"/>
                </a:cubicBezTo>
                <a:cubicBezTo>
                  <a:pt x="84" y="196"/>
                  <a:pt x="85" y="198"/>
                  <a:pt x="84" y="201"/>
                </a:cubicBezTo>
                <a:cubicBezTo>
                  <a:pt x="77" y="213"/>
                  <a:pt x="77" y="213"/>
                  <a:pt x="77" y="213"/>
                </a:cubicBezTo>
                <a:cubicBezTo>
                  <a:pt x="89" y="220"/>
                  <a:pt x="104" y="224"/>
                  <a:pt x="119" y="224"/>
                </a:cubicBezTo>
                <a:cubicBezTo>
                  <a:pt x="119" y="210"/>
                  <a:pt x="119" y="210"/>
                  <a:pt x="119" y="210"/>
                </a:cubicBezTo>
                <a:cubicBezTo>
                  <a:pt x="119" y="207"/>
                  <a:pt x="121" y="206"/>
                  <a:pt x="124" y="206"/>
                </a:cubicBezTo>
                <a:cubicBezTo>
                  <a:pt x="124" y="206"/>
                  <a:pt x="124" y="206"/>
                  <a:pt x="124" y="206"/>
                </a:cubicBezTo>
                <a:cubicBezTo>
                  <a:pt x="126" y="206"/>
                  <a:pt x="128" y="207"/>
                  <a:pt x="128" y="210"/>
                </a:cubicBezTo>
                <a:cubicBezTo>
                  <a:pt x="128" y="224"/>
                  <a:pt x="128" y="224"/>
                  <a:pt x="128" y="224"/>
                </a:cubicBezTo>
                <a:cubicBezTo>
                  <a:pt x="143" y="224"/>
                  <a:pt x="158" y="220"/>
                  <a:pt x="170" y="213"/>
                </a:cubicBezTo>
                <a:cubicBezTo>
                  <a:pt x="163" y="201"/>
                  <a:pt x="163" y="201"/>
                  <a:pt x="163" y="201"/>
                </a:cubicBezTo>
                <a:cubicBezTo>
                  <a:pt x="162" y="198"/>
                  <a:pt x="163" y="196"/>
                  <a:pt x="165" y="195"/>
                </a:cubicBezTo>
                <a:cubicBezTo>
                  <a:pt x="165" y="195"/>
                  <a:pt x="165" y="195"/>
                  <a:pt x="165" y="195"/>
                </a:cubicBezTo>
                <a:cubicBezTo>
                  <a:pt x="167" y="193"/>
                  <a:pt x="169" y="194"/>
                  <a:pt x="171" y="196"/>
                </a:cubicBezTo>
                <a:cubicBezTo>
                  <a:pt x="178" y="208"/>
                  <a:pt x="178" y="208"/>
                  <a:pt x="178" y="208"/>
                </a:cubicBezTo>
                <a:cubicBezTo>
                  <a:pt x="190" y="201"/>
                  <a:pt x="201" y="190"/>
                  <a:pt x="209" y="178"/>
                </a:cubicBezTo>
                <a:cubicBezTo>
                  <a:pt x="197" y="170"/>
                  <a:pt x="197" y="170"/>
                  <a:pt x="197" y="170"/>
                </a:cubicBezTo>
                <a:cubicBezTo>
                  <a:pt x="194" y="169"/>
                  <a:pt x="194" y="166"/>
                  <a:pt x="195" y="164"/>
                </a:cubicBezTo>
                <a:cubicBezTo>
                  <a:pt x="195" y="164"/>
                  <a:pt x="195" y="164"/>
                  <a:pt x="195" y="164"/>
                </a:cubicBezTo>
                <a:cubicBezTo>
                  <a:pt x="196" y="162"/>
                  <a:pt x="199" y="162"/>
                  <a:pt x="201" y="163"/>
                </a:cubicBezTo>
                <a:cubicBezTo>
                  <a:pt x="213" y="170"/>
                  <a:pt x="213" y="170"/>
                  <a:pt x="213" y="170"/>
                </a:cubicBezTo>
                <a:cubicBezTo>
                  <a:pt x="220" y="157"/>
                  <a:pt x="224" y="143"/>
                  <a:pt x="225" y="127"/>
                </a:cubicBezTo>
                <a:cubicBezTo>
                  <a:pt x="210" y="127"/>
                  <a:pt x="210" y="127"/>
                  <a:pt x="210" y="127"/>
                </a:cubicBezTo>
                <a:cubicBezTo>
                  <a:pt x="208" y="127"/>
                  <a:pt x="206" y="125"/>
                  <a:pt x="206" y="123"/>
                </a:cubicBezTo>
                <a:cubicBezTo>
                  <a:pt x="206" y="123"/>
                  <a:pt x="206" y="123"/>
                  <a:pt x="206" y="123"/>
                </a:cubicBezTo>
                <a:cubicBezTo>
                  <a:pt x="206" y="121"/>
                  <a:pt x="208" y="119"/>
                  <a:pt x="210" y="119"/>
                </a:cubicBezTo>
                <a:cubicBezTo>
                  <a:pt x="225" y="119"/>
                  <a:pt x="225" y="119"/>
                  <a:pt x="225" y="119"/>
                </a:cubicBezTo>
                <a:cubicBezTo>
                  <a:pt x="224" y="103"/>
                  <a:pt x="220" y="89"/>
                  <a:pt x="213" y="76"/>
                </a:cubicBezTo>
                <a:cubicBezTo>
                  <a:pt x="201" y="83"/>
                  <a:pt x="201" y="83"/>
                  <a:pt x="201" y="83"/>
                </a:cubicBezTo>
                <a:cubicBezTo>
                  <a:pt x="199" y="85"/>
                  <a:pt x="196" y="84"/>
                  <a:pt x="195" y="82"/>
                </a:cubicBezTo>
                <a:cubicBezTo>
                  <a:pt x="195" y="82"/>
                  <a:pt x="195" y="82"/>
                  <a:pt x="195" y="82"/>
                </a:cubicBezTo>
                <a:cubicBezTo>
                  <a:pt x="194" y="80"/>
                  <a:pt x="194" y="77"/>
                  <a:pt x="197" y="76"/>
                </a:cubicBezTo>
                <a:cubicBezTo>
                  <a:pt x="209" y="69"/>
                  <a:pt x="209" y="69"/>
                  <a:pt x="209" y="69"/>
                </a:cubicBezTo>
                <a:cubicBezTo>
                  <a:pt x="201" y="56"/>
                  <a:pt x="190" y="46"/>
                  <a:pt x="178" y="38"/>
                </a:cubicBezTo>
                <a:cubicBezTo>
                  <a:pt x="171" y="50"/>
                  <a:pt x="171" y="50"/>
                  <a:pt x="171" y="50"/>
                </a:cubicBezTo>
                <a:cubicBezTo>
                  <a:pt x="169" y="52"/>
                  <a:pt x="167" y="53"/>
                  <a:pt x="165" y="52"/>
                </a:cubicBezTo>
                <a:cubicBezTo>
                  <a:pt x="165" y="52"/>
                  <a:pt x="165" y="52"/>
                  <a:pt x="165" y="52"/>
                </a:cubicBezTo>
                <a:cubicBezTo>
                  <a:pt x="163" y="50"/>
                  <a:pt x="162" y="48"/>
                  <a:pt x="163" y="46"/>
                </a:cubicBezTo>
                <a:cubicBezTo>
                  <a:pt x="170" y="33"/>
                  <a:pt x="170" y="33"/>
                  <a:pt x="170" y="33"/>
                </a:cubicBezTo>
                <a:cubicBezTo>
                  <a:pt x="158" y="27"/>
                  <a:pt x="143" y="23"/>
                  <a:pt x="128" y="22"/>
                </a:cubicBezTo>
                <a:cubicBezTo>
                  <a:pt x="128" y="36"/>
                  <a:pt x="128" y="36"/>
                  <a:pt x="128" y="36"/>
                </a:cubicBezTo>
                <a:cubicBezTo>
                  <a:pt x="128" y="39"/>
                  <a:pt x="126" y="41"/>
                  <a:pt x="124" y="41"/>
                </a:cubicBezTo>
                <a:cubicBezTo>
                  <a:pt x="124" y="41"/>
                  <a:pt x="124" y="41"/>
                  <a:pt x="124" y="41"/>
                </a:cubicBezTo>
                <a:cubicBezTo>
                  <a:pt x="121" y="41"/>
                  <a:pt x="119" y="39"/>
                  <a:pt x="119" y="36"/>
                </a:cubicBezTo>
                <a:cubicBezTo>
                  <a:pt x="119" y="22"/>
                  <a:pt x="119" y="22"/>
                  <a:pt x="119" y="22"/>
                </a:cubicBezTo>
                <a:cubicBezTo>
                  <a:pt x="104" y="23"/>
                  <a:pt x="89" y="27"/>
                  <a:pt x="77" y="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2" name="Google Shape;1102;p73"/>
          <p:cNvSpPr/>
          <p:nvPr/>
        </p:nvSpPr>
        <p:spPr>
          <a:xfrm>
            <a:off x="1713565" y="1228520"/>
            <a:ext cx="788658" cy="835380"/>
          </a:xfrm>
          <a:custGeom>
            <a:rect b="b" l="l" r="r" t="t"/>
            <a:pathLst>
              <a:path extrusionOk="0" h="275" w="260">
                <a:moveTo>
                  <a:pt x="205" y="129"/>
                </a:moveTo>
                <a:cubicBezTo>
                  <a:pt x="205" y="129"/>
                  <a:pt x="204" y="129"/>
                  <a:pt x="204" y="129"/>
                </a:cubicBezTo>
                <a:cubicBezTo>
                  <a:pt x="204" y="182"/>
                  <a:pt x="204" y="182"/>
                  <a:pt x="204" y="182"/>
                </a:cubicBezTo>
                <a:cubicBezTo>
                  <a:pt x="204" y="182"/>
                  <a:pt x="204" y="182"/>
                  <a:pt x="204" y="182"/>
                </a:cubicBezTo>
                <a:cubicBezTo>
                  <a:pt x="204" y="208"/>
                  <a:pt x="204" y="208"/>
                  <a:pt x="204" y="208"/>
                </a:cubicBezTo>
                <a:cubicBezTo>
                  <a:pt x="204" y="208"/>
                  <a:pt x="205" y="207"/>
                  <a:pt x="205" y="207"/>
                </a:cubicBezTo>
                <a:cubicBezTo>
                  <a:pt x="228" y="209"/>
                  <a:pt x="243" y="200"/>
                  <a:pt x="250" y="186"/>
                </a:cubicBezTo>
                <a:cubicBezTo>
                  <a:pt x="254" y="179"/>
                  <a:pt x="256" y="170"/>
                  <a:pt x="255" y="161"/>
                </a:cubicBezTo>
                <a:cubicBezTo>
                  <a:pt x="255" y="153"/>
                  <a:pt x="252" y="145"/>
                  <a:pt x="247" y="139"/>
                </a:cubicBezTo>
                <a:cubicBezTo>
                  <a:pt x="238" y="129"/>
                  <a:pt x="225" y="124"/>
                  <a:pt x="205" y="129"/>
                </a:cubicBezTo>
                <a:close/>
                <a:moveTo>
                  <a:pt x="0" y="251"/>
                </a:moveTo>
                <a:cubicBezTo>
                  <a:pt x="228" y="251"/>
                  <a:pt x="228" y="251"/>
                  <a:pt x="228" y="251"/>
                </a:cubicBezTo>
                <a:cubicBezTo>
                  <a:pt x="228" y="263"/>
                  <a:pt x="228" y="263"/>
                  <a:pt x="228" y="263"/>
                </a:cubicBezTo>
                <a:cubicBezTo>
                  <a:pt x="228" y="270"/>
                  <a:pt x="222" y="275"/>
                  <a:pt x="216" y="275"/>
                </a:cubicBezTo>
                <a:cubicBezTo>
                  <a:pt x="12" y="275"/>
                  <a:pt x="12" y="275"/>
                  <a:pt x="12" y="275"/>
                </a:cubicBezTo>
                <a:cubicBezTo>
                  <a:pt x="6" y="275"/>
                  <a:pt x="0" y="270"/>
                  <a:pt x="0" y="263"/>
                </a:cubicBezTo>
                <a:lnTo>
                  <a:pt x="0" y="251"/>
                </a:lnTo>
                <a:close/>
                <a:moveTo>
                  <a:pt x="204" y="87"/>
                </a:moveTo>
                <a:cubicBezTo>
                  <a:pt x="204" y="87"/>
                  <a:pt x="204" y="87"/>
                  <a:pt x="204" y="87"/>
                </a:cubicBezTo>
                <a:cubicBezTo>
                  <a:pt x="204" y="126"/>
                  <a:pt x="204" y="126"/>
                  <a:pt x="204" y="126"/>
                </a:cubicBezTo>
                <a:cubicBezTo>
                  <a:pt x="204" y="125"/>
                  <a:pt x="204" y="125"/>
                  <a:pt x="204" y="125"/>
                </a:cubicBezTo>
                <a:cubicBezTo>
                  <a:pt x="225" y="119"/>
                  <a:pt x="241" y="125"/>
                  <a:pt x="250" y="136"/>
                </a:cubicBezTo>
                <a:cubicBezTo>
                  <a:pt x="255" y="143"/>
                  <a:pt x="259" y="152"/>
                  <a:pt x="259" y="161"/>
                </a:cubicBezTo>
                <a:cubicBezTo>
                  <a:pt x="260" y="170"/>
                  <a:pt x="258" y="180"/>
                  <a:pt x="254" y="188"/>
                </a:cubicBezTo>
                <a:cubicBezTo>
                  <a:pt x="246" y="203"/>
                  <a:pt x="230" y="214"/>
                  <a:pt x="205" y="211"/>
                </a:cubicBezTo>
                <a:cubicBezTo>
                  <a:pt x="204" y="211"/>
                  <a:pt x="204" y="211"/>
                  <a:pt x="204" y="211"/>
                </a:cubicBezTo>
                <a:cubicBezTo>
                  <a:pt x="204" y="215"/>
                  <a:pt x="204" y="215"/>
                  <a:pt x="204" y="215"/>
                </a:cubicBezTo>
                <a:cubicBezTo>
                  <a:pt x="204" y="233"/>
                  <a:pt x="188" y="248"/>
                  <a:pt x="170" y="248"/>
                </a:cubicBezTo>
                <a:cubicBezTo>
                  <a:pt x="65" y="248"/>
                  <a:pt x="65" y="248"/>
                  <a:pt x="65" y="248"/>
                </a:cubicBezTo>
                <a:cubicBezTo>
                  <a:pt x="43" y="248"/>
                  <a:pt x="25" y="230"/>
                  <a:pt x="25" y="207"/>
                </a:cubicBezTo>
                <a:cubicBezTo>
                  <a:pt x="25" y="173"/>
                  <a:pt x="25" y="173"/>
                  <a:pt x="25" y="173"/>
                </a:cubicBezTo>
                <a:cubicBezTo>
                  <a:pt x="25" y="87"/>
                  <a:pt x="25" y="87"/>
                  <a:pt x="25" y="87"/>
                </a:cubicBezTo>
                <a:cubicBezTo>
                  <a:pt x="25" y="86"/>
                  <a:pt x="25" y="86"/>
                  <a:pt x="25" y="86"/>
                </a:cubicBezTo>
                <a:cubicBezTo>
                  <a:pt x="204" y="86"/>
                  <a:pt x="204" y="86"/>
                  <a:pt x="204" y="86"/>
                </a:cubicBezTo>
                <a:lnTo>
                  <a:pt x="204" y="87"/>
                </a:lnTo>
                <a:close/>
                <a:moveTo>
                  <a:pt x="145" y="1"/>
                </a:moveTo>
                <a:cubicBezTo>
                  <a:pt x="145" y="0"/>
                  <a:pt x="147" y="0"/>
                  <a:pt x="148" y="0"/>
                </a:cubicBezTo>
                <a:cubicBezTo>
                  <a:pt x="149" y="1"/>
                  <a:pt x="149" y="2"/>
                  <a:pt x="149" y="3"/>
                </a:cubicBezTo>
                <a:cubicBezTo>
                  <a:pt x="140" y="20"/>
                  <a:pt x="145" y="30"/>
                  <a:pt x="149" y="40"/>
                </a:cubicBezTo>
                <a:cubicBezTo>
                  <a:pt x="154" y="49"/>
                  <a:pt x="158" y="58"/>
                  <a:pt x="148" y="70"/>
                </a:cubicBezTo>
                <a:cubicBezTo>
                  <a:pt x="148" y="71"/>
                  <a:pt x="146" y="71"/>
                  <a:pt x="145" y="71"/>
                </a:cubicBezTo>
                <a:cubicBezTo>
                  <a:pt x="144" y="70"/>
                  <a:pt x="144" y="69"/>
                  <a:pt x="145" y="68"/>
                </a:cubicBezTo>
                <a:cubicBezTo>
                  <a:pt x="153" y="57"/>
                  <a:pt x="150" y="50"/>
                  <a:pt x="145" y="42"/>
                </a:cubicBezTo>
                <a:cubicBezTo>
                  <a:pt x="141" y="31"/>
                  <a:pt x="136" y="20"/>
                  <a:pt x="145" y="1"/>
                </a:cubicBezTo>
                <a:close/>
                <a:moveTo>
                  <a:pt x="112" y="1"/>
                </a:moveTo>
                <a:cubicBezTo>
                  <a:pt x="112" y="0"/>
                  <a:pt x="114" y="0"/>
                  <a:pt x="115" y="0"/>
                </a:cubicBezTo>
                <a:cubicBezTo>
                  <a:pt x="116" y="1"/>
                  <a:pt x="116" y="2"/>
                  <a:pt x="116" y="3"/>
                </a:cubicBezTo>
                <a:cubicBezTo>
                  <a:pt x="107" y="20"/>
                  <a:pt x="112" y="30"/>
                  <a:pt x="117" y="40"/>
                </a:cubicBezTo>
                <a:cubicBezTo>
                  <a:pt x="121" y="49"/>
                  <a:pt x="125" y="58"/>
                  <a:pt x="116" y="70"/>
                </a:cubicBezTo>
                <a:cubicBezTo>
                  <a:pt x="115" y="71"/>
                  <a:pt x="113" y="71"/>
                  <a:pt x="113" y="71"/>
                </a:cubicBezTo>
                <a:cubicBezTo>
                  <a:pt x="112" y="70"/>
                  <a:pt x="111" y="69"/>
                  <a:pt x="112" y="68"/>
                </a:cubicBezTo>
                <a:cubicBezTo>
                  <a:pt x="120" y="57"/>
                  <a:pt x="117" y="50"/>
                  <a:pt x="113" y="42"/>
                </a:cubicBezTo>
                <a:cubicBezTo>
                  <a:pt x="108" y="31"/>
                  <a:pt x="103" y="20"/>
                  <a:pt x="112" y="1"/>
                </a:cubicBezTo>
                <a:close/>
                <a:moveTo>
                  <a:pt x="79" y="1"/>
                </a:moveTo>
                <a:cubicBezTo>
                  <a:pt x="80" y="0"/>
                  <a:pt x="81" y="0"/>
                  <a:pt x="82" y="0"/>
                </a:cubicBezTo>
                <a:cubicBezTo>
                  <a:pt x="83" y="1"/>
                  <a:pt x="83" y="2"/>
                  <a:pt x="83" y="3"/>
                </a:cubicBezTo>
                <a:cubicBezTo>
                  <a:pt x="74" y="20"/>
                  <a:pt x="79" y="30"/>
                  <a:pt x="84" y="40"/>
                </a:cubicBezTo>
                <a:cubicBezTo>
                  <a:pt x="88" y="49"/>
                  <a:pt x="92" y="58"/>
                  <a:pt x="83" y="70"/>
                </a:cubicBezTo>
                <a:cubicBezTo>
                  <a:pt x="82" y="71"/>
                  <a:pt x="81" y="71"/>
                  <a:pt x="80" y="71"/>
                </a:cubicBezTo>
                <a:cubicBezTo>
                  <a:pt x="79" y="70"/>
                  <a:pt x="79" y="69"/>
                  <a:pt x="79" y="68"/>
                </a:cubicBezTo>
                <a:cubicBezTo>
                  <a:pt x="87" y="57"/>
                  <a:pt x="84" y="50"/>
                  <a:pt x="80" y="42"/>
                </a:cubicBezTo>
                <a:cubicBezTo>
                  <a:pt x="75" y="31"/>
                  <a:pt x="70" y="20"/>
                  <a:pt x="79" y="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3" name="Google Shape;1103;p73"/>
          <p:cNvSpPr/>
          <p:nvPr/>
        </p:nvSpPr>
        <p:spPr>
          <a:xfrm>
            <a:off x="4142162" y="1446752"/>
            <a:ext cx="898922" cy="551314"/>
          </a:xfrm>
          <a:custGeom>
            <a:rect b="b" l="l" r="r" t="t"/>
            <a:pathLst>
              <a:path extrusionOk="0" h="181" w="296">
                <a:moveTo>
                  <a:pt x="233" y="0"/>
                </a:moveTo>
                <a:cubicBezTo>
                  <a:pt x="255" y="0"/>
                  <a:pt x="274" y="18"/>
                  <a:pt x="274" y="40"/>
                </a:cubicBezTo>
                <a:cubicBezTo>
                  <a:pt x="274" y="63"/>
                  <a:pt x="255" y="81"/>
                  <a:pt x="233" y="81"/>
                </a:cubicBezTo>
                <a:cubicBezTo>
                  <a:pt x="216" y="81"/>
                  <a:pt x="201" y="70"/>
                  <a:pt x="195" y="55"/>
                </a:cubicBezTo>
                <a:cubicBezTo>
                  <a:pt x="196" y="50"/>
                  <a:pt x="197" y="45"/>
                  <a:pt x="197" y="40"/>
                </a:cubicBezTo>
                <a:cubicBezTo>
                  <a:pt x="197" y="35"/>
                  <a:pt x="196" y="30"/>
                  <a:pt x="195" y="26"/>
                </a:cubicBezTo>
                <a:cubicBezTo>
                  <a:pt x="201" y="10"/>
                  <a:pt x="216" y="0"/>
                  <a:pt x="233" y="0"/>
                </a:cubicBezTo>
                <a:close/>
                <a:moveTo>
                  <a:pt x="148" y="0"/>
                </a:moveTo>
                <a:cubicBezTo>
                  <a:pt x="171" y="0"/>
                  <a:pt x="189" y="18"/>
                  <a:pt x="189" y="40"/>
                </a:cubicBezTo>
                <a:cubicBezTo>
                  <a:pt x="189" y="63"/>
                  <a:pt x="171" y="81"/>
                  <a:pt x="148" y="81"/>
                </a:cubicBezTo>
                <a:cubicBezTo>
                  <a:pt x="126" y="81"/>
                  <a:pt x="108" y="63"/>
                  <a:pt x="108" y="40"/>
                </a:cubicBezTo>
                <a:cubicBezTo>
                  <a:pt x="108" y="18"/>
                  <a:pt x="126" y="0"/>
                  <a:pt x="148" y="0"/>
                </a:cubicBezTo>
                <a:close/>
                <a:moveTo>
                  <a:pt x="171" y="89"/>
                </a:moveTo>
                <a:cubicBezTo>
                  <a:pt x="194" y="91"/>
                  <a:pt x="212" y="111"/>
                  <a:pt x="212" y="135"/>
                </a:cubicBezTo>
                <a:cubicBezTo>
                  <a:pt x="212" y="181"/>
                  <a:pt x="212" y="181"/>
                  <a:pt x="212" y="181"/>
                </a:cubicBezTo>
                <a:cubicBezTo>
                  <a:pt x="85" y="181"/>
                  <a:pt x="85" y="181"/>
                  <a:pt x="85" y="181"/>
                </a:cubicBezTo>
                <a:cubicBezTo>
                  <a:pt x="85" y="135"/>
                  <a:pt x="85" y="135"/>
                  <a:pt x="85" y="135"/>
                </a:cubicBezTo>
                <a:cubicBezTo>
                  <a:pt x="85" y="111"/>
                  <a:pt x="103" y="91"/>
                  <a:pt x="126" y="89"/>
                </a:cubicBezTo>
                <a:cubicBezTo>
                  <a:pt x="130" y="99"/>
                  <a:pt x="130" y="99"/>
                  <a:pt x="130" y="99"/>
                </a:cubicBezTo>
                <a:cubicBezTo>
                  <a:pt x="148" y="141"/>
                  <a:pt x="148" y="141"/>
                  <a:pt x="148" y="141"/>
                </a:cubicBezTo>
                <a:cubicBezTo>
                  <a:pt x="166" y="99"/>
                  <a:pt x="166" y="99"/>
                  <a:pt x="166" y="99"/>
                </a:cubicBezTo>
                <a:lnTo>
                  <a:pt x="171" y="89"/>
                </a:lnTo>
                <a:close/>
                <a:moveTo>
                  <a:pt x="64" y="0"/>
                </a:moveTo>
                <a:cubicBezTo>
                  <a:pt x="81" y="0"/>
                  <a:pt x="96" y="10"/>
                  <a:pt x="102" y="26"/>
                </a:cubicBezTo>
                <a:cubicBezTo>
                  <a:pt x="100" y="30"/>
                  <a:pt x="99" y="35"/>
                  <a:pt x="99" y="40"/>
                </a:cubicBezTo>
                <a:cubicBezTo>
                  <a:pt x="99" y="45"/>
                  <a:pt x="100" y="50"/>
                  <a:pt x="102" y="55"/>
                </a:cubicBezTo>
                <a:cubicBezTo>
                  <a:pt x="96" y="70"/>
                  <a:pt x="81" y="81"/>
                  <a:pt x="64" y="81"/>
                </a:cubicBezTo>
                <a:cubicBezTo>
                  <a:pt x="41" y="81"/>
                  <a:pt x="23" y="63"/>
                  <a:pt x="23" y="40"/>
                </a:cubicBezTo>
                <a:cubicBezTo>
                  <a:pt x="23" y="18"/>
                  <a:pt x="41" y="0"/>
                  <a:pt x="64" y="0"/>
                </a:cubicBezTo>
                <a:close/>
                <a:moveTo>
                  <a:pt x="86" y="89"/>
                </a:moveTo>
                <a:cubicBezTo>
                  <a:pt x="90" y="89"/>
                  <a:pt x="94" y="90"/>
                  <a:pt x="98" y="92"/>
                </a:cubicBezTo>
                <a:cubicBezTo>
                  <a:pt x="85" y="102"/>
                  <a:pt x="77" y="117"/>
                  <a:pt x="77" y="135"/>
                </a:cubicBezTo>
                <a:cubicBezTo>
                  <a:pt x="77" y="181"/>
                  <a:pt x="77" y="181"/>
                  <a:pt x="77" y="181"/>
                </a:cubicBezTo>
                <a:cubicBezTo>
                  <a:pt x="0" y="181"/>
                  <a:pt x="0" y="181"/>
                  <a:pt x="0" y="181"/>
                </a:cubicBezTo>
                <a:cubicBezTo>
                  <a:pt x="0" y="135"/>
                  <a:pt x="0" y="135"/>
                  <a:pt x="0" y="135"/>
                </a:cubicBezTo>
                <a:cubicBezTo>
                  <a:pt x="0" y="111"/>
                  <a:pt x="18" y="91"/>
                  <a:pt x="41" y="89"/>
                </a:cubicBezTo>
                <a:cubicBezTo>
                  <a:pt x="46" y="99"/>
                  <a:pt x="46" y="99"/>
                  <a:pt x="46" y="99"/>
                </a:cubicBezTo>
                <a:cubicBezTo>
                  <a:pt x="64" y="141"/>
                  <a:pt x="64" y="141"/>
                  <a:pt x="64" y="141"/>
                </a:cubicBezTo>
                <a:cubicBezTo>
                  <a:pt x="81" y="99"/>
                  <a:pt x="81" y="99"/>
                  <a:pt x="81" y="99"/>
                </a:cubicBezTo>
                <a:lnTo>
                  <a:pt x="86" y="89"/>
                </a:lnTo>
                <a:close/>
                <a:moveTo>
                  <a:pt x="255" y="89"/>
                </a:moveTo>
                <a:cubicBezTo>
                  <a:pt x="278" y="91"/>
                  <a:pt x="296" y="111"/>
                  <a:pt x="296" y="135"/>
                </a:cubicBezTo>
                <a:cubicBezTo>
                  <a:pt x="296" y="181"/>
                  <a:pt x="296" y="181"/>
                  <a:pt x="296" y="181"/>
                </a:cubicBezTo>
                <a:cubicBezTo>
                  <a:pt x="220" y="181"/>
                  <a:pt x="220" y="181"/>
                  <a:pt x="220" y="181"/>
                </a:cubicBezTo>
                <a:cubicBezTo>
                  <a:pt x="220" y="135"/>
                  <a:pt x="220" y="135"/>
                  <a:pt x="220" y="135"/>
                </a:cubicBezTo>
                <a:cubicBezTo>
                  <a:pt x="220" y="117"/>
                  <a:pt x="212" y="102"/>
                  <a:pt x="199" y="92"/>
                </a:cubicBezTo>
                <a:cubicBezTo>
                  <a:pt x="203" y="90"/>
                  <a:pt x="206" y="89"/>
                  <a:pt x="211" y="89"/>
                </a:cubicBezTo>
                <a:cubicBezTo>
                  <a:pt x="215" y="99"/>
                  <a:pt x="215" y="99"/>
                  <a:pt x="215" y="99"/>
                </a:cubicBezTo>
                <a:cubicBezTo>
                  <a:pt x="233" y="141"/>
                  <a:pt x="233" y="141"/>
                  <a:pt x="233" y="141"/>
                </a:cubicBezTo>
                <a:cubicBezTo>
                  <a:pt x="251" y="99"/>
                  <a:pt x="251" y="99"/>
                  <a:pt x="251" y="99"/>
                </a:cubicBezTo>
                <a:lnTo>
                  <a:pt x="255" y="8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4" name="Google Shape;1104;p73"/>
          <p:cNvSpPr txBox="1"/>
          <p:nvPr/>
        </p:nvSpPr>
        <p:spPr>
          <a:xfrm>
            <a:off x="1317323" y="3397877"/>
            <a:ext cx="3280886" cy="43767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400">
                <a:solidFill>
                  <a:schemeClr val="accent2"/>
                </a:solidFill>
                <a:latin typeface="Arial"/>
                <a:ea typeface="Arial"/>
                <a:cs typeface="Arial"/>
                <a:sym typeface="Arial"/>
              </a:rPr>
              <a:t>RECOMMENDATIONS</a:t>
            </a:r>
            <a:endParaRPr sz="2400">
              <a:solidFill>
                <a:schemeClr val="accent2"/>
              </a:solidFill>
              <a:latin typeface="Arial"/>
              <a:ea typeface="Arial"/>
              <a:cs typeface="Arial"/>
              <a:sym typeface="Arial"/>
            </a:endParaRPr>
          </a:p>
        </p:txBody>
      </p:sp>
      <p:sp>
        <p:nvSpPr>
          <p:cNvPr id="1105" name="Google Shape;1105;p73"/>
          <p:cNvSpPr txBox="1"/>
          <p:nvPr/>
        </p:nvSpPr>
        <p:spPr>
          <a:xfrm>
            <a:off x="1178242" y="3959066"/>
            <a:ext cx="7248049" cy="131492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1.The features like age,loan,poutcomes,campaign and job are key variables.</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2.The features like poutcomes,pdays,pervious and campiagn and are all interconnected.</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3.After further accounting the effects of other variables  duration of the call and age are the   basic predictor for getting the term deposit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6" name="Google Shape;206;p29"/>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29"/>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208" name="Google Shape;208;p29"/>
          <p:cNvSpPr txBox="1"/>
          <p:nvPr/>
        </p:nvSpPr>
        <p:spPr>
          <a:xfrm>
            <a:off x="3966652" y="1899005"/>
            <a:ext cx="2992415" cy="89916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2700"/>
              <a:buFont typeface="Arial"/>
              <a:buNone/>
            </a:pPr>
            <a:r>
              <a:rPr b="1" i="0" lang="en-GB" sz="2700" u="none" cap="none" strike="noStrike">
                <a:solidFill>
                  <a:srgbClr val="3F3F3F"/>
                </a:solidFill>
                <a:latin typeface="Arial"/>
                <a:ea typeface="Arial"/>
                <a:cs typeface="Arial"/>
                <a:sym typeface="Arial"/>
              </a:rPr>
              <a:t>Data Preprocessing</a:t>
            </a:r>
            <a:r>
              <a:rPr b="1" i="0" lang="en-GB" sz="2100" u="none" cap="none" strike="noStrike">
                <a:solidFill>
                  <a:srgbClr val="3F3F3F"/>
                </a:solidFill>
                <a:latin typeface="Arial"/>
                <a:ea typeface="Arial"/>
                <a:cs typeface="Arial"/>
                <a:sym typeface="Arial"/>
              </a:rPr>
              <a:t> </a:t>
            </a:r>
            <a:endParaRPr b="1" i="0" sz="2100" u="none" cap="none" strike="noStrike">
              <a:solidFill>
                <a:srgbClr val="3F3F3F"/>
              </a:solidFill>
              <a:latin typeface="Arial"/>
              <a:ea typeface="Arial"/>
              <a:cs typeface="Arial"/>
              <a:sym typeface="Arial"/>
            </a:endParaRPr>
          </a:p>
        </p:txBody>
      </p:sp>
      <p:sp>
        <p:nvSpPr>
          <p:cNvPr id="209" name="Google Shape;209;p29"/>
          <p:cNvSpPr txBox="1"/>
          <p:nvPr/>
        </p:nvSpPr>
        <p:spPr>
          <a:xfrm>
            <a:off x="3966652" y="2758477"/>
            <a:ext cx="3230376" cy="607695"/>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Data preprocessing is an important step in the data mining process. It refers to the cleaning, transforming, and integrating of data in order to make it ready for analysis. </a:t>
            </a:r>
            <a:endParaRPr sz="900">
              <a:solidFill>
                <a:srgbClr val="A5A5A5"/>
              </a:solidFill>
              <a:latin typeface="Arial"/>
              <a:ea typeface="Arial"/>
              <a:cs typeface="Arial"/>
              <a:sym typeface="Arial"/>
            </a:endParaRPr>
          </a:p>
        </p:txBody>
      </p:sp>
      <p:sp>
        <p:nvSpPr>
          <p:cNvPr id="210" name="Google Shape;210;p29"/>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01</a:t>
            </a:r>
            <a:endParaRPr sz="5400">
              <a:solidFill>
                <a:schemeClr val="lt1"/>
              </a:solidFill>
              <a:latin typeface="Arial"/>
              <a:ea typeface="Arial"/>
              <a:cs typeface="Arial"/>
              <a:sym typeface="Arial"/>
            </a:endParaRPr>
          </a:p>
        </p:txBody>
      </p:sp>
      <p:sp>
        <p:nvSpPr>
          <p:cNvPr id="211" name="Google Shape;211;p29"/>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250"/>
                                        <p:tgtEl>
                                          <p:spTgt spid="20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150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75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25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74"/>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11" name="Google Shape;1111;p74"/>
          <p:cNvSpPr/>
          <p:nvPr/>
        </p:nvSpPr>
        <p:spPr>
          <a:xfrm>
            <a:off x="935593" y="553915"/>
            <a:ext cx="7272815" cy="4035669"/>
          </a:xfrm>
          <a:prstGeom prst="rect">
            <a:avLst/>
          </a:pr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12" name="Google Shape;1112;p74"/>
          <p:cNvSpPr txBox="1"/>
          <p:nvPr/>
        </p:nvSpPr>
        <p:spPr>
          <a:xfrm>
            <a:off x="1866424" y="1261110"/>
            <a:ext cx="5411629" cy="931069"/>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5400"/>
              <a:buFont typeface="Arial"/>
              <a:buNone/>
            </a:pPr>
            <a:r>
              <a:rPr b="1" lang="en-GB" sz="5400">
                <a:solidFill>
                  <a:schemeClr val="lt1"/>
                </a:solidFill>
                <a:latin typeface="Arial"/>
                <a:ea typeface="Arial"/>
                <a:cs typeface="Arial"/>
                <a:sym typeface="Arial"/>
              </a:rPr>
              <a:t>THANKS</a:t>
            </a:r>
            <a:endParaRPr b="1" sz="5400">
              <a:solidFill>
                <a:schemeClr val="lt1"/>
              </a:solidFill>
              <a:latin typeface="Arial"/>
              <a:ea typeface="Arial"/>
              <a:cs typeface="Arial"/>
              <a:sym typeface="Arial"/>
            </a:endParaRPr>
          </a:p>
        </p:txBody>
      </p:sp>
      <p:sp>
        <p:nvSpPr>
          <p:cNvPr id="1113" name="Google Shape;1113;p74"/>
          <p:cNvSpPr txBox="1"/>
          <p:nvPr/>
        </p:nvSpPr>
        <p:spPr>
          <a:xfrm>
            <a:off x="2433638" y="2035969"/>
            <a:ext cx="4276249" cy="2545556"/>
          </a:xfrm>
          <a:prstGeom prst="rect">
            <a:avLst/>
          </a:prstGeom>
          <a:solidFill>
            <a:schemeClr val="dk1">
              <a:alpha val="0"/>
            </a:scheme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2400">
                <a:solidFill>
                  <a:srgbClr val="D8D8D8"/>
                </a:solidFill>
                <a:latin typeface="Arial"/>
                <a:ea typeface="Arial"/>
                <a:cs typeface="Arial"/>
                <a:sym typeface="Arial"/>
              </a:rPr>
              <a:t>PRESENTED BY </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SARA NAAZNEEN</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MADIRAI</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TAFADZWA</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KEERTHI</a:t>
            </a:r>
            <a:endParaRPr sz="2400">
              <a:solidFill>
                <a:srgbClr val="D8D8D8"/>
              </a:solidFill>
              <a:latin typeface="Arial"/>
              <a:ea typeface="Arial"/>
              <a:cs typeface="Arial"/>
              <a:sym typeface="Arial"/>
            </a:endParaRPr>
          </a:p>
          <a:p>
            <a:pPr indent="0" lvl="0" marL="0" marR="0" rtl="0" algn="ctr">
              <a:spcBef>
                <a:spcPts val="0"/>
              </a:spcBef>
              <a:spcAft>
                <a:spcPts val="0"/>
              </a:spcAft>
              <a:buNone/>
            </a:pPr>
            <a:r>
              <a:t/>
            </a:r>
            <a:endParaRPr sz="2400">
              <a:solidFill>
                <a:srgbClr val="D8D8D8"/>
              </a:solidFill>
              <a:latin typeface="Arial"/>
              <a:ea typeface="Arial"/>
              <a:cs typeface="Arial"/>
              <a:sym typeface="Arial"/>
            </a:endParaRPr>
          </a:p>
        </p:txBody>
      </p:sp>
      <p:grpSp>
        <p:nvGrpSpPr>
          <p:cNvPr id="1114" name="Google Shape;1114;p74"/>
          <p:cNvGrpSpPr/>
          <p:nvPr/>
        </p:nvGrpSpPr>
        <p:grpSpPr>
          <a:xfrm>
            <a:off x="3612121" y="1019176"/>
            <a:ext cx="1919759" cy="2981211"/>
            <a:chOff x="420914" y="715964"/>
            <a:chExt cx="2699660" cy="5626434"/>
          </a:xfrm>
        </p:grpSpPr>
        <p:sp>
          <p:nvSpPr>
            <p:cNvPr id="1115" name="Google Shape;1115;p74"/>
            <p:cNvSpPr/>
            <p:nvPr/>
          </p:nvSpPr>
          <p:spPr>
            <a:xfrm flipH="1">
              <a:off x="420914" y="715964"/>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chemeClr val="dk1"/>
                </a:solidFill>
                <a:latin typeface="Arial"/>
                <a:ea typeface="Arial"/>
                <a:cs typeface="Arial"/>
                <a:sym typeface="Arial"/>
              </a:endParaRPr>
            </a:p>
          </p:txBody>
        </p:sp>
        <p:sp>
          <p:nvSpPr>
            <p:cNvPr id="1116" name="Google Shape;1116;p74"/>
            <p:cNvSpPr/>
            <p:nvPr/>
          </p:nvSpPr>
          <p:spPr>
            <a:xfrm rot="10800000">
              <a:off x="420914" y="5143383"/>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chemeClr val="dk1"/>
                </a:solidFill>
                <a:latin typeface="Arial"/>
                <a:ea typeface="Arial"/>
                <a:cs typeface="Arial"/>
                <a:sym typeface="Arial"/>
              </a:endParaRPr>
            </a:p>
          </p:txBody>
        </p:sp>
      </p:grpSp>
      <p:sp>
        <p:nvSpPr>
          <p:cNvPr id="1117" name="Google Shape;1117;p74"/>
          <p:cNvSpPr/>
          <p:nvPr/>
        </p:nvSpPr>
        <p:spPr>
          <a:xfrm>
            <a:off x="529465" y="2191689"/>
            <a:ext cx="812252" cy="760121"/>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18" name="Google Shape;1118;p74"/>
          <p:cNvSpPr/>
          <p:nvPr/>
        </p:nvSpPr>
        <p:spPr>
          <a:xfrm>
            <a:off x="7739135" y="2191689"/>
            <a:ext cx="812252" cy="760121"/>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19" name="Google Shape;1119;p74"/>
          <p:cNvSpPr/>
          <p:nvPr/>
        </p:nvSpPr>
        <p:spPr>
          <a:xfrm rot="-5400000">
            <a:off x="746267" y="2500160"/>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20" name="Google Shape;1120;p74"/>
          <p:cNvSpPr/>
          <p:nvPr/>
        </p:nvSpPr>
        <p:spPr>
          <a:xfrm rot="5400000">
            <a:off x="8066631" y="2500161"/>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2"/>
                                        </p:tgtEl>
                                        <p:attrNameLst>
                                          <p:attrName>style.visibility</p:attrName>
                                        </p:attrNameLst>
                                      </p:cBhvr>
                                      <p:to>
                                        <p:strVal val="visible"/>
                                      </p:to>
                                    </p:set>
                                    <p:animEffect filter="fade" transition="in">
                                      <p:cBhvr>
                                        <p:cTn dur="500"/>
                                        <p:tgtEl>
                                          <p:spTgt spid="1112"/>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114"/>
                                        </p:tgtEl>
                                        <p:attrNameLst>
                                          <p:attrName>style.visibility</p:attrName>
                                        </p:attrNameLst>
                                      </p:cBhvr>
                                      <p:to>
                                        <p:strVal val="visible"/>
                                      </p:to>
                                    </p:set>
                                    <p:anim calcmode="lin" valueType="num">
                                      <p:cBhvr additive="base">
                                        <p:cTn dur="500"/>
                                        <p:tgtEl>
                                          <p:spTgt spid="1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75"/>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26" name="Google Shape;1126;p75"/>
          <p:cNvSpPr/>
          <p:nvPr/>
        </p:nvSpPr>
        <p:spPr>
          <a:xfrm>
            <a:off x="935593" y="553915"/>
            <a:ext cx="7272815" cy="4035669"/>
          </a:xfrm>
          <a:prstGeom prst="rect">
            <a:avLst/>
          </a:pr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27" name="Google Shape;1127;p75"/>
          <p:cNvSpPr txBox="1"/>
          <p:nvPr/>
        </p:nvSpPr>
        <p:spPr>
          <a:xfrm>
            <a:off x="1866424" y="1261110"/>
            <a:ext cx="5411629" cy="931069"/>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5400"/>
              <a:buFont typeface="Arial"/>
              <a:buNone/>
            </a:pPr>
            <a:r>
              <a:rPr b="1" lang="en-GB" sz="5400">
                <a:solidFill>
                  <a:schemeClr val="lt1"/>
                </a:solidFill>
                <a:latin typeface="Arial"/>
                <a:ea typeface="Arial"/>
                <a:cs typeface="Arial"/>
                <a:sym typeface="Arial"/>
              </a:rPr>
              <a:t>THANKS</a:t>
            </a:r>
            <a:endParaRPr b="1" sz="5400">
              <a:solidFill>
                <a:schemeClr val="lt1"/>
              </a:solidFill>
              <a:latin typeface="Arial"/>
              <a:ea typeface="Arial"/>
              <a:cs typeface="Arial"/>
              <a:sym typeface="Arial"/>
            </a:endParaRPr>
          </a:p>
        </p:txBody>
      </p:sp>
      <p:sp>
        <p:nvSpPr>
          <p:cNvPr id="1128" name="Google Shape;1128;p75"/>
          <p:cNvSpPr txBox="1"/>
          <p:nvPr/>
        </p:nvSpPr>
        <p:spPr>
          <a:xfrm>
            <a:off x="2433638" y="2035969"/>
            <a:ext cx="4276249" cy="2545556"/>
          </a:xfrm>
          <a:prstGeom prst="rect">
            <a:avLst/>
          </a:prstGeom>
          <a:solidFill>
            <a:schemeClr val="dk1">
              <a:alpha val="0"/>
            </a:scheme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2400">
                <a:solidFill>
                  <a:srgbClr val="D8D8D8"/>
                </a:solidFill>
                <a:latin typeface="Arial"/>
                <a:ea typeface="Arial"/>
                <a:cs typeface="Arial"/>
                <a:sym typeface="Arial"/>
              </a:rPr>
              <a:t>PRESENTED BY </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SARA NAAZNEEN</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MADIRAI</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TAFADZWA</a:t>
            </a:r>
            <a:endParaRPr sz="2400">
              <a:solidFill>
                <a:srgbClr val="D8D8D8"/>
              </a:solidFill>
              <a:latin typeface="Arial"/>
              <a:ea typeface="Arial"/>
              <a:cs typeface="Arial"/>
              <a:sym typeface="Arial"/>
            </a:endParaRPr>
          </a:p>
          <a:p>
            <a:pPr indent="0" lvl="0" marL="0" marR="0" rtl="0" algn="ctr">
              <a:spcBef>
                <a:spcPts val="0"/>
              </a:spcBef>
              <a:spcAft>
                <a:spcPts val="0"/>
              </a:spcAft>
              <a:buNone/>
            </a:pPr>
            <a:r>
              <a:rPr lang="en-GB" sz="2400">
                <a:solidFill>
                  <a:srgbClr val="D8D8D8"/>
                </a:solidFill>
                <a:latin typeface="Arial"/>
                <a:ea typeface="Arial"/>
                <a:cs typeface="Arial"/>
                <a:sym typeface="Arial"/>
              </a:rPr>
              <a:t>KEERTHI</a:t>
            </a:r>
            <a:endParaRPr sz="2400">
              <a:solidFill>
                <a:srgbClr val="D8D8D8"/>
              </a:solidFill>
              <a:latin typeface="Arial"/>
              <a:ea typeface="Arial"/>
              <a:cs typeface="Arial"/>
              <a:sym typeface="Arial"/>
            </a:endParaRPr>
          </a:p>
          <a:p>
            <a:pPr indent="0" lvl="0" marL="0" marR="0" rtl="0" algn="ctr">
              <a:spcBef>
                <a:spcPts val="0"/>
              </a:spcBef>
              <a:spcAft>
                <a:spcPts val="0"/>
              </a:spcAft>
              <a:buNone/>
            </a:pPr>
            <a:r>
              <a:t/>
            </a:r>
            <a:endParaRPr sz="2400">
              <a:solidFill>
                <a:srgbClr val="D8D8D8"/>
              </a:solidFill>
              <a:latin typeface="Arial"/>
              <a:ea typeface="Arial"/>
              <a:cs typeface="Arial"/>
              <a:sym typeface="Arial"/>
            </a:endParaRPr>
          </a:p>
        </p:txBody>
      </p:sp>
      <p:grpSp>
        <p:nvGrpSpPr>
          <p:cNvPr id="1129" name="Google Shape;1129;p75"/>
          <p:cNvGrpSpPr/>
          <p:nvPr/>
        </p:nvGrpSpPr>
        <p:grpSpPr>
          <a:xfrm>
            <a:off x="3612121" y="1019176"/>
            <a:ext cx="1919759" cy="2981211"/>
            <a:chOff x="420914" y="715964"/>
            <a:chExt cx="2699660" cy="5626434"/>
          </a:xfrm>
        </p:grpSpPr>
        <p:sp>
          <p:nvSpPr>
            <p:cNvPr id="1130" name="Google Shape;1130;p75"/>
            <p:cNvSpPr/>
            <p:nvPr/>
          </p:nvSpPr>
          <p:spPr>
            <a:xfrm flipH="1">
              <a:off x="420914" y="715964"/>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chemeClr val="dk1"/>
                </a:solidFill>
                <a:latin typeface="Arial"/>
                <a:ea typeface="Arial"/>
                <a:cs typeface="Arial"/>
                <a:sym typeface="Arial"/>
              </a:endParaRPr>
            </a:p>
          </p:txBody>
        </p:sp>
        <p:sp>
          <p:nvSpPr>
            <p:cNvPr id="1131" name="Google Shape;1131;p75"/>
            <p:cNvSpPr/>
            <p:nvPr/>
          </p:nvSpPr>
          <p:spPr>
            <a:xfrm rot="10800000">
              <a:off x="420914" y="5143383"/>
              <a:ext cx="2699660" cy="1199015"/>
            </a:xfrm>
            <a:custGeom>
              <a:rect b="b" l="l" r="r" t="t"/>
              <a:pathLst>
                <a:path extrusionOk="0" h="1199015" w="2699660">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chemeClr val="dk1"/>
                </a:solidFill>
                <a:latin typeface="Arial"/>
                <a:ea typeface="Arial"/>
                <a:cs typeface="Arial"/>
                <a:sym typeface="Arial"/>
              </a:endParaRPr>
            </a:p>
          </p:txBody>
        </p:sp>
      </p:grpSp>
      <p:sp>
        <p:nvSpPr>
          <p:cNvPr id="1132" name="Google Shape;1132;p75"/>
          <p:cNvSpPr/>
          <p:nvPr/>
        </p:nvSpPr>
        <p:spPr>
          <a:xfrm>
            <a:off x="529465" y="2191689"/>
            <a:ext cx="812252" cy="760121"/>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33" name="Google Shape;1133;p75"/>
          <p:cNvSpPr/>
          <p:nvPr/>
        </p:nvSpPr>
        <p:spPr>
          <a:xfrm>
            <a:off x="7739135" y="2191689"/>
            <a:ext cx="812252" cy="760121"/>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34" name="Google Shape;1134;p75"/>
          <p:cNvSpPr/>
          <p:nvPr/>
        </p:nvSpPr>
        <p:spPr>
          <a:xfrm rot="-5400000">
            <a:off x="746267" y="2500160"/>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35" name="Google Shape;1135;p75"/>
          <p:cNvSpPr/>
          <p:nvPr/>
        </p:nvSpPr>
        <p:spPr>
          <a:xfrm rot="5400000">
            <a:off x="8066631" y="2500161"/>
            <a:ext cx="283550" cy="143178"/>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500"/>
                                        <p:tgtEl>
                                          <p:spTgt spid="1127"/>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129"/>
                                        </p:tgtEl>
                                        <p:attrNameLst>
                                          <p:attrName>style.visibility</p:attrName>
                                        </p:attrNameLst>
                                      </p:cBhvr>
                                      <p:to>
                                        <p:strVal val="visible"/>
                                      </p:to>
                                    </p:set>
                                    <p:anim calcmode="lin" valueType="num">
                                      <p:cBhvr additive="base">
                                        <p:cTn dur="500"/>
                                        <p:tgtEl>
                                          <p:spTgt spid="11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nvSpPr>
        <p:spPr>
          <a:xfrm>
            <a:off x="3596370" y="1"/>
            <a:ext cx="5547551" cy="5143499"/>
          </a:xfrm>
          <a:custGeom>
            <a:rect b="b" l="l" r="r" t="t"/>
            <a:pathLst>
              <a:path extrusionOk="0" h="6857998" w="7396735">
                <a:moveTo>
                  <a:pt x="3723823" y="0"/>
                </a:moveTo>
                <a:lnTo>
                  <a:pt x="7391398" y="0"/>
                </a:lnTo>
                <a:cubicBezTo>
                  <a:pt x="7387886" y="1150526"/>
                  <a:pt x="7390938" y="2294489"/>
                  <a:pt x="7393990" y="3438453"/>
                </a:cubicBezTo>
                <a:lnTo>
                  <a:pt x="7396735" y="4692642"/>
                </a:lnTo>
                <a:lnTo>
                  <a:pt x="7396735" y="6650883"/>
                </a:lnTo>
                <a:lnTo>
                  <a:pt x="7396595" y="6857998"/>
                </a:lnTo>
                <a:lnTo>
                  <a:pt x="0" y="6857998"/>
                </a:lnTo>
                <a:close/>
              </a:path>
            </a:pathLst>
          </a:custGeom>
          <a:blipFill rotWithShape="1">
            <a:blip r:embed="rId3">
              <a:alphaModFix/>
            </a:blip>
            <a:stretch>
              <a:fillRect b="0" l="-3725" r="-3726"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17" name="Google Shape;217;p30"/>
          <p:cNvGrpSpPr/>
          <p:nvPr/>
        </p:nvGrpSpPr>
        <p:grpSpPr>
          <a:xfrm>
            <a:off x="464024" y="2029852"/>
            <a:ext cx="804674" cy="345281"/>
            <a:chOff x="530194" y="2633764"/>
            <a:chExt cx="1072898" cy="460375"/>
          </a:xfrm>
        </p:grpSpPr>
        <p:sp>
          <p:nvSpPr>
            <p:cNvPr id="218" name="Google Shape;218;p30"/>
            <p:cNvSpPr txBox="1"/>
            <p:nvPr/>
          </p:nvSpPr>
          <p:spPr>
            <a:xfrm>
              <a:off x="804897" y="2633764"/>
              <a:ext cx="798195" cy="4603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rgbClr val="3F3F3F"/>
                  </a:solidFill>
                  <a:latin typeface="Arial"/>
                  <a:ea typeface="Arial"/>
                  <a:cs typeface="Arial"/>
                  <a:sym typeface="Arial"/>
                </a:rPr>
                <a:t>DAY</a:t>
              </a:r>
              <a:endParaRPr b="1" sz="1800">
                <a:solidFill>
                  <a:srgbClr val="3F3F3F"/>
                </a:solidFill>
                <a:latin typeface="Arial"/>
                <a:ea typeface="Arial"/>
                <a:cs typeface="Arial"/>
                <a:sym typeface="Arial"/>
              </a:endParaRPr>
            </a:p>
          </p:txBody>
        </p:sp>
        <p:sp>
          <p:nvSpPr>
            <p:cNvPr id="219" name="Google Shape;219;p30"/>
            <p:cNvSpPr/>
            <p:nvPr/>
          </p:nvSpPr>
          <p:spPr>
            <a:xfrm>
              <a:off x="530194" y="2766843"/>
              <a:ext cx="195508" cy="195508"/>
            </a:xfrm>
            <a:prstGeom prst="plus">
              <a:avLst>
                <a:gd fmla="val 3698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0" name="Google Shape;220;p30"/>
          <p:cNvGrpSpPr/>
          <p:nvPr/>
        </p:nvGrpSpPr>
        <p:grpSpPr>
          <a:xfrm>
            <a:off x="464024" y="3220448"/>
            <a:ext cx="1179301" cy="345281"/>
            <a:chOff x="530194" y="4221225"/>
            <a:chExt cx="1572401" cy="460375"/>
          </a:xfrm>
        </p:grpSpPr>
        <p:sp>
          <p:nvSpPr>
            <p:cNvPr id="221" name="Google Shape;221;p30"/>
            <p:cNvSpPr txBox="1"/>
            <p:nvPr/>
          </p:nvSpPr>
          <p:spPr>
            <a:xfrm>
              <a:off x="802115" y="4221225"/>
              <a:ext cx="1300480" cy="4603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rgbClr val="3F3F3F"/>
                  </a:solidFill>
                  <a:latin typeface="Arial"/>
                  <a:ea typeface="Arial"/>
                  <a:cs typeface="Arial"/>
                  <a:sym typeface="Arial"/>
                </a:rPr>
                <a:t>MONTH</a:t>
              </a:r>
              <a:endParaRPr b="1" sz="1800">
                <a:solidFill>
                  <a:srgbClr val="3F3F3F"/>
                </a:solidFill>
                <a:latin typeface="Arial"/>
                <a:ea typeface="Arial"/>
                <a:cs typeface="Arial"/>
                <a:sym typeface="Arial"/>
              </a:endParaRPr>
            </a:p>
          </p:txBody>
        </p:sp>
        <p:sp>
          <p:nvSpPr>
            <p:cNvPr id="222" name="Google Shape;222;p30"/>
            <p:cNvSpPr/>
            <p:nvPr/>
          </p:nvSpPr>
          <p:spPr>
            <a:xfrm>
              <a:off x="530194" y="4360481"/>
              <a:ext cx="195508" cy="195508"/>
            </a:xfrm>
            <a:prstGeom prst="plus">
              <a:avLst>
                <a:gd fmla="val 3698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23" name="Google Shape;223;p30"/>
          <p:cNvSpPr/>
          <p:nvPr/>
        </p:nvSpPr>
        <p:spPr>
          <a:xfrm>
            <a:off x="3598665" y="553409"/>
            <a:ext cx="2771480" cy="2771480"/>
          </a:xfrm>
          <a:prstGeom prst="rect">
            <a:avLst/>
          </a:prstGeom>
          <a:noFill/>
          <a:ln cap="flat" cmpd="sng" w="635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30"/>
          <p:cNvSpPr/>
          <p:nvPr/>
        </p:nvSpPr>
        <p:spPr>
          <a:xfrm>
            <a:off x="6962612" y="1168707"/>
            <a:ext cx="2181388" cy="3985648"/>
          </a:xfrm>
          <a:custGeom>
            <a:rect b="b" l="l" r="r" t="t"/>
            <a:pathLst>
              <a:path extrusionOk="0" h="3985648" w="2181388">
                <a:moveTo>
                  <a:pt x="0" y="3985648"/>
                </a:moveTo>
                <a:lnTo>
                  <a:pt x="2178453" y="0"/>
                </a:lnTo>
                <a:cubicBezTo>
                  <a:pt x="2179431" y="221845"/>
                  <a:pt x="2180410" y="28646"/>
                  <a:pt x="2181388" y="250491"/>
                </a:cubicBezTo>
                <a:lnTo>
                  <a:pt x="178089" y="3985648"/>
                </a:lnTo>
                <a:lnTo>
                  <a:pt x="0" y="3985648"/>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5" name="Google Shape;225;p30"/>
          <p:cNvGrpSpPr/>
          <p:nvPr/>
        </p:nvGrpSpPr>
        <p:grpSpPr>
          <a:xfrm flipH="1">
            <a:off x="5653040" y="2633369"/>
            <a:ext cx="534185" cy="500179"/>
            <a:chOff x="8532745" y="571782"/>
            <a:chExt cx="1931369" cy="1845590"/>
          </a:xfrm>
        </p:grpSpPr>
        <p:sp>
          <p:nvSpPr>
            <p:cNvPr id="226" name="Google Shape;226;p30"/>
            <p:cNvSpPr/>
            <p:nvPr/>
          </p:nvSpPr>
          <p:spPr>
            <a:xfrm>
              <a:off x="8532745" y="855272"/>
              <a:ext cx="1562100" cy="1562100"/>
            </a:xfrm>
            <a:prstGeom prst="rtTriangl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7" name="Google Shape;227;p30"/>
            <p:cNvSpPr/>
            <p:nvPr/>
          </p:nvSpPr>
          <p:spPr>
            <a:xfrm>
              <a:off x="8902013" y="571782"/>
              <a:ext cx="1562101" cy="1562101"/>
            </a:xfrm>
            <a:prstGeom prst="rtTriangl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28" name="Google Shape;228;p30"/>
          <p:cNvSpPr txBox="1"/>
          <p:nvPr/>
        </p:nvSpPr>
        <p:spPr>
          <a:xfrm>
            <a:off x="501967" y="750570"/>
            <a:ext cx="2773204" cy="23288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7F7F7F"/>
              </a:buClr>
              <a:buSzPts val="1800"/>
              <a:buFont typeface="Arial"/>
              <a:buNone/>
            </a:pPr>
            <a:r>
              <a:rPr b="0" i="0" lang="en-GB" sz="1800" u="none" cap="none" strike="noStrike">
                <a:solidFill>
                  <a:srgbClr val="7F7F7F"/>
                </a:solidFill>
                <a:latin typeface="Arial"/>
                <a:ea typeface="Arial"/>
                <a:cs typeface="Arial"/>
                <a:sym typeface="Arial"/>
              </a:rPr>
              <a:t>DROPPED COLUMNS</a:t>
            </a:r>
            <a:endParaRPr b="0" i="0" sz="1800" u="none" cap="none" strike="noStrike">
              <a:solidFill>
                <a:srgbClr val="7F7F7F"/>
              </a:solidFill>
              <a:latin typeface="Arial"/>
              <a:ea typeface="Arial"/>
              <a:cs typeface="Arial"/>
              <a:sym typeface="Arial"/>
            </a:endParaRPr>
          </a:p>
        </p:txBody>
      </p:sp>
      <p:sp>
        <p:nvSpPr>
          <p:cNvPr id="229" name="Google Shape;229;p30"/>
          <p:cNvSpPr/>
          <p:nvPr/>
        </p:nvSpPr>
        <p:spPr>
          <a:xfrm>
            <a:off x="636271" y="2401632"/>
            <a:ext cx="2123431" cy="259556"/>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does not provide any significant data</a:t>
            </a:r>
            <a:endParaRPr sz="900">
              <a:solidFill>
                <a:srgbClr val="7F7F7F"/>
              </a:solidFill>
              <a:latin typeface="Arial"/>
              <a:ea typeface="Arial"/>
              <a:cs typeface="Arial"/>
              <a:sym typeface="Arial"/>
            </a:endParaRPr>
          </a:p>
        </p:txBody>
      </p:sp>
      <p:sp>
        <p:nvSpPr>
          <p:cNvPr id="230" name="Google Shape;230;p30"/>
          <p:cNvSpPr/>
          <p:nvPr/>
        </p:nvSpPr>
        <p:spPr>
          <a:xfrm>
            <a:off x="636271" y="3575406"/>
            <a:ext cx="2123431" cy="259556"/>
          </a:xfrm>
          <a:prstGeom prst="rect">
            <a:avLst/>
          </a:prstGeom>
          <a:noFill/>
          <a:ln>
            <a:noFill/>
          </a:ln>
        </p:spPr>
        <p:txBody>
          <a:bodyPr anchorCtr="0" anchor="t" bIns="34275" lIns="68575" spcFirstLastPara="1" rIns="68575" wrap="square" tIns="34275">
            <a:noAutofit/>
          </a:bodyPr>
          <a:lstStyle/>
          <a:p>
            <a:pPr indent="0" lvl="0" marL="0" marR="0" rtl="0" algn="l">
              <a:lnSpc>
                <a:spcPct val="166666"/>
              </a:lnSpc>
              <a:spcBef>
                <a:spcPts val="0"/>
              </a:spcBef>
              <a:spcAft>
                <a:spcPts val="0"/>
              </a:spcAft>
              <a:buNone/>
            </a:pPr>
            <a:r>
              <a:rPr lang="en-GB" sz="900">
                <a:solidFill>
                  <a:srgbClr val="7F7F7F"/>
                </a:solidFill>
                <a:latin typeface="Arial"/>
                <a:ea typeface="Arial"/>
                <a:cs typeface="Arial"/>
                <a:sym typeface="Arial"/>
              </a:rPr>
              <a:t>does not provide any significant data</a:t>
            </a:r>
            <a:endParaRPr sz="900">
              <a:solidFill>
                <a:srgbClr val="7F7F7F"/>
              </a:solidFill>
              <a:latin typeface="Arial"/>
              <a:ea typeface="Arial"/>
              <a:cs typeface="Arial"/>
              <a:sym typeface="Arial"/>
            </a:endParaRPr>
          </a:p>
        </p:txBody>
      </p:sp>
      <p:sp>
        <p:nvSpPr>
          <p:cNvPr id="231" name="Google Shape;231;p30"/>
          <p:cNvSpPr txBox="1"/>
          <p:nvPr/>
        </p:nvSpPr>
        <p:spPr>
          <a:xfrm>
            <a:off x="3850562" y="866741"/>
            <a:ext cx="1802477" cy="89916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2700">
                <a:solidFill>
                  <a:srgbClr val="3F3F3F"/>
                </a:solidFill>
                <a:latin typeface="Arial"/>
                <a:ea typeface="Arial"/>
                <a:cs typeface="Arial"/>
                <a:sym typeface="Arial"/>
              </a:rPr>
              <a:t>Missing values</a:t>
            </a:r>
            <a:endParaRPr i="1" sz="2700">
              <a:solidFill>
                <a:srgbClr val="3F3F3F"/>
              </a:solidFill>
              <a:latin typeface="Arial"/>
              <a:ea typeface="Arial"/>
              <a:cs typeface="Arial"/>
              <a:sym typeface="Arial"/>
            </a:endParaRPr>
          </a:p>
        </p:txBody>
      </p:sp>
      <p:sp>
        <p:nvSpPr>
          <p:cNvPr id="232" name="Google Shape;232;p30"/>
          <p:cNvSpPr txBox="1"/>
          <p:nvPr/>
        </p:nvSpPr>
        <p:spPr>
          <a:xfrm>
            <a:off x="4018598" y="2057400"/>
            <a:ext cx="1443038" cy="48387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no missing values observed</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250"/>
                                        <p:tgtEl>
                                          <p:spTgt spid="229"/>
                                        </p:tgtEl>
                                        <p:attrNameLst>
                                          <p:attrName>ppt_w</p:attrName>
                                        </p:attrNameLst>
                                      </p:cBhvr>
                                      <p:tavLst>
                                        <p:tav fmla="" tm="0">
                                          <p:val>
                                            <p:strVal val="0"/>
                                          </p:val>
                                        </p:tav>
                                        <p:tav fmla="" tm="100000">
                                          <p:val>
                                            <p:strVal val="#ppt_w"/>
                                          </p:val>
                                        </p:tav>
                                      </p:tavLst>
                                    </p:anim>
                                    <p:anim calcmode="lin" valueType="num">
                                      <p:cBhvr additive="base">
                                        <p:cTn dur="250"/>
                                        <p:tgtEl>
                                          <p:spTgt spid="229"/>
                                        </p:tgtEl>
                                        <p:attrNameLst>
                                          <p:attrName>ppt_h</p:attrName>
                                        </p:attrNameLst>
                                      </p:cBhvr>
                                      <p:tavLst>
                                        <p:tav fmla="" tm="0">
                                          <p:val>
                                            <p:strVal val="0"/>
                                          </p:val>
                                        </p:tav>
                                        <p:tav fmla="" tm="100000">
                                          <p:val>
                                            <p:strVal val="#ppt_h"/>
                                          </p:val>
                                        </p:tav>
                                      </p:tavLst>
                                    </p:anim>
                                  </p:childTnLst>
                                </p:cTn>
                              </p:par>
                            </p:childTnLst>
                          </p:cTn>
                        </p:par>
                        <p:par>
                          <p:cTn fill="hold">
                            <p:stCondLst>
                              <p:cond delay="1750"/>
                            </p:stCondLst>
                            <p:childTnLst>
                              <p:par>
                                <p:cTn fill="hold" nodeType="afterEffect" presetClass="entr" presetID="23" presetSubtype="16">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250"/>
                                        <p:tgtEl>
                                          <p:spTgt spid="230"/>
                                        </p:tgtEl>
                                        <p:attrNameLst>
                                          <p:attrName>ppt_w</p:attrName>
                                        </p:attrNameLst>
                                      </p:cBhvr>
                                      <p:tavLst>
                                        <p:tav fmla="" tm="0">
                                          <p:val>
                                            <p:strVal val="0"/>
                                          </p:val>
                                        </p:tav>
                                        <p:tav fmla="" tm="100000">
                                          <p:val>
                                            <p:strVal val="#ppt_w"/>
                                          </p:val>
                                        </p:tav>
                                      </p:tavLst>
                                    </p:anim>
                                    <p:anim calcmode="lin" valueType="num">
                                      <p:cBhvr additive="base">
                                        <p:cTn dur="250"/>
                                        <p:tgtEl>
                                          <p:spTgt spid="2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nvSpPr>
        <p:spPr>
          <a:xfrm>
            <a:off x="0" y="0"/>
            <a:ext cx="9144000" cy="5143500"/>
          </a:xfrm>
          <a:prstGeom prst="rect">
            <a:avLst/>
          </a:prstGeom>
          <a:blipFill rotWithShape="1">
            <a:blip r:embed="rId3">
              <a:alphaModFix/>
            </a:blip>
            <a:stretch>
              <a:fillRect b="-1939" l="0" r="0" t="-194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8" name="Google Shape;238;p31"/>
          <p:cNvSpPr/>
          <p:nvPr/>
        </p:nvSpPr>
        <p:spPr>
          <a:xfrm>
            <a:off x="838082" y="1014413"/>
            <a:ext cx="7467837" cy="3484298"/>
          </a:xfrm>
          <a:prstGeom prst="roundRect">
            <a:avLst>
              <a:gd fmla="val 5249" name="adj"/>
            </a:avLst>
          </a:prstGeom>
          <a:solidFill>
            <a:schemeClr val="lt1"/>
          </a:solidFill>
          <a:ln>
            <a:noFill/>
          </a:ln>
          <a:effectLst>
            <a:outerShdw blurRad="965200" sx="89000" rotWithShape="0" algn="t" dir="5400000" dist="368300" sy="89000">
              <a:schemeClr val="accent1">
                <a:alpha val="4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9" name="Google Shape;239;p31"/>
          <p:cNvSpPr/>
          <p:nvPr/>
        </p:nvSpPr>
        <p:spPr>
          <a:xfrm>
            <a:off x="1739715" y="1899005"/>
            <a:ext cx="1518639" cy="1705820"/>
          </a:xfrm>
          <a:custGeom>
            <a:rect b="b" l="l" r="r" t="t"/>
            <a:pathLst>
              <a:path extrusionOk="0" h="2838291" w="2526846">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
        <p:nvSpPr>
          <p:cNvPr id="240" name="Google Shape;240;p31"/>
          <p:cNvSpPr txBox="1"/>
          <p:nvPr/>
        </p:nvSpPr>
        <p:spPr>
          <a:xfrm>
            <a:off x="3966652" y="1899005"/>
            <a:ext cx="2992415" cy="530066"/>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3F3F3F"/>
              </a:buClr>
              <a:buSzPts val="3000"/>
              <a:buFont typeface="Arial"/>
              <a:buNone/>
            </a:pPr>
            <a:r>
              <a:rPr b="1" i="0" lang="en-GB" sz="3000" u="none" cap="none" strike="noStrike">
                <a:solidFill>
                  <a:srgbClr val="3F3F3F"/>
                </a:solidFill>
                <a:latin typeface="Arial"/>
                <a:ea typeface="Arial"/>
                <a:cs typeface="Arial"/>
                <a:sym typeface="Arial"/>
              </a:rPr>
              <a:t>EDA</a:t>
            </a:r>
            <a:endParaRPr b="1" i="0" sz="3000" u="none" cap="none" strike="noStrike">
              <a:solidFill>
                <a:srgbClr val="3F3F3F"/>
              </a:solidFill>
              <a:latin typeface="Arial"/>
              <a:ea typeface="Arial"/>
              <a:cs typeface="Arial"/>
              <a:sym typeface="Arial"/>
            </a:endParaRPr>
          </a:p>
        </p:txBody>
      </p:sp>
      <p:sp>
        <p:nvSpPr>
          <p:cNvPr id="241" name="Google Shape;241;p31"/>
          <p:cNvSpPr txBox="1"/>
          <p:nvPr/>
        </p:nvSpPr>
        <p:spPr>
          <a:xfrm>
            <a:off x="3966652" y="2758477"/>
            <a:ext cx="3230376" cy="607695"/>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GB" sz="900">
                <a:solidFill>
                  <a:srgbClr val="A5A5A5"/>
                </a:solidFill>
                <a:latin typeface="Arial"/>
                <a:ea typeface="Arial"/>
                <a:cs typeface="Arial"/>
                <a:sym typeface="Arial"/>
              </a:rPr>
              <a:t>Exploratory data analysis (EDA) is used by data scientists to analyze and investigate data sets and summarize their main characteristics, often employing data visualization methods.</a:t>
            </a:r>
            <a:endParaRPr sz="900">
              <a:solidFill>
                <a:srgbClr val="A5A5A5"/>
              </a:solidFill>
              <a:latin typeface="Arial"/>
              <a:ea typeface="Arial"/>
              <a:cs typeface="Arial"/>
              <a:sym typeface="Arial"/>
            </a:endParaRPr>
          </a:p>
        </p:txBody>
      </p:sp>
      <p:sp>
        <p:nvSpPr>
          <p:cNvPr id="242" name="Google Shape;242;p31"/>
          <p:cNvSpPr txBox="1"/>
          <p:nvPr/>
        </p:nvSpPr>
        <p:spPr>
          <a:xfrm flipH="1">
            <a:off x="1869498" y="2301791"/>
            <a:ext cx="1259073"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5400">
                <a:solidFill>
                  <a:schemeClr val="lt1"/>
                </a:solidFill>
                <a:latin typeface="Arial"/>
                <a:ea typeface="Arial"/>
                <a:cs typeface="Arial"/>
                <a:sym typeface="Arial"/>
              </a:rPr>
              <a:t>02</a:t>
            </a:r>
            <a:endParaRPr sz="5400">
              <a:solidFill>
                <a:schemeClr val="lt1"/>
              </a:solidFill>
              <a:latin typeface="Arial"/>
              <a:ea typeface="Arial"/>
              <a:cs typeface="Arial"/>
              <a:sym typeface="Arial"/>
            </a:endParaRPr>
          </a:p>
        </p:txBody>
      </p:sp>
      <p:sp>
        <p:nvSpPr>
          <p:cNvPr id="243" name="Google Shape;243;p31"/>
          <p:cNvSpPr/>
          <p:nvPr/>
        </p:nvSpPr>
        <p:spPr>
          <a:xfrm>
            <a:off x="533695" y="491754"/>
            <a:ext cx="1115945" cy="1121880"/>
          </a:xfrm>
          <a:custGeom>
            <a:rect b="b" l="l" r="r" t="t"/>
            <a:pathLst>
              <a:path extrusionOk="0" h="6857998" w="6821714">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8627"/>
            </a:schemeClr>
          </a:solidFill>
          <a:ln>
            <a:noFill/>
          </a:ln>
          <a:effectLst>
            <a:outerShdw blurRad="1270000" sx="85000" rotWithShape="0" algn="ctr" sy="85000">
              <a:schemeClr val="accent1">
                <a:alpha val="2000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7200">
              <a:solidFill>
                <a:srgbClr val="F2F2F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250"/>
                                        <p:tgtEl>
                                          <p:spTgt spid="23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150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75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25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age and y" id="248" name="Google Shape;248;p32"/>
          <p:cNvPicPr preferRelativeResize="0"/>
          <p:nvPr/>
        </p:nvPicPr>
        <p:blipFill rotWithShape="1">
          <a:blip r:embed="rId3">
            <a:alphaModFix/>
          </a:blip>
          <a:srcRect b="0" l="0" r="0" t="0"/>
          <a:stretch/>
        </p:blipFill>
        <p:spPr>
          <a:xfrm>
            <a:off x="71438" y="2566511"/>
            <a:ext cx="3047524" cy="2443163"/>
          </a:xfrm>
          <a:prstGeom prst="rect">
            <a:avLst/>
          </a:prstGeom>
          <a:noFill/>
          <a:ln>
            <a:noFill/>
          </a:ln>
        </p:spPr>
      </p:pic>
      <p:sp>
        <p:nvSpPr>
          <p:cNvPr id="249" name="Google Shape;249;p32"/>
          <p:cNvSpPr/>
          <p:nvPr/>
        </p:nvSpPr>
        <p:spPr>
          <a:xfrm>
            <a:off x="959167" y="827722"/>
            <a:ext cx="1276826" cy="23860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1" i="0" sz="1200" u="none" cap="none" strike="noStrike">
              <a:solidFill>
                <a:srgbClr val="3F3F3F"/>
              </a:solidFill>
              <a:latin typeface="Arial"/>
              <a:ea typeface="Arial"/>
              <a:cs typeface="Arial"/>
              <a:sym typeface="Arial"/>
            </a:endParaRPr>
          </a:p>
        </p:txBody>
      </p:sp>
      <p:sp>
        <p:nvSpPr>
          <p:cNvPr id="250" name="Google Shape;250;p32"/>
          <p:cNvSpPr txBox="1"/>
          <p:nvPr/>
        </p:nvSpPr>
        <p:spPr>
          <a:xfrm>
            <a:off x="423863" y="1381125"/>
            <a:ext cx="2309813" cy="48387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Scatter plot of age shows high correlation with y</a:t>
            </a:r>
            <a:endParaRPr sz="1400">
              <a:solidFill>
                <a:schemeClr val="dk1"/>
              </a:solidFill>
              <a:latin typeface="Arial"/>
              <a:ea typeface="Arial"/>
              <a:cs typeface="Arial"/>
              <a:sym typeface="Arial"/>
            </a:endParaRPr>
          </a:p>
        </p:txBody>
      </p:sp>
      <p:pic>
        <p:nvPicPr>
          <p:cNvPr descr="poutcome" id="251" name="Google Shape;251;p32"/>
          <p:cNvPicPr preferRelativeResize="0"/>
          <p:nvPr/>
        </p:nvPicPr>
        <p:blipFill rotWithShape="1">
          <a:blip r:embed="rId4">
            <a:alphaModFix/>
          </a:blip>
          <a:srcRect b="0" l="0" r="0" t="0"/>
          <a:stretch/>
        </p:blipFill>
        <p:spPr>
          <a:xfrm>
            <a:off x="2999899" y="20479"/>
            <a:ext cx="2902268" cy="2608421"/>
          </a:xfrm>
          <a:prstGeom prst="rect">
            <a:avLst/>
          </a:prstGeom>
          <a:noFill/>
          <a:ln>
            <a:noFill/>
          </a:ln>
        </p:spPr>
      </p:pic>
      <p:pic>
        <p:nvPicPr>
          <p:cNvPr descr="contact" id="252" name="Google Shape;252;p32"/>
          <p:cNvPicPr preferRelativeResize="0"/>
          <p:nvPr/>
        </p:nvPicPr>
        <p:blipFill rotWithShape="1">
          <a:blip r:embed="rId5">
            <a:alphaModFix/>
          </a:blip>
          <a:srcRect b="0" l="0" r="0" t="0"/>
          <a:stretch/>
        </p:blipFill>
        <p:spPr>
          <a:xfrm>
            <a:off x="5842635" y="2454593"/>
            <a:ext cx="3358039" cy="2555081"/>
          </a:xfrm>
          <a:prstGeom prst="rect">
            <a:avLst/>
          </a:prstGeom>
          <a:noFill/>
          <a:ln>
            <a:noFill/>
          </a:ln>
        </p:spPr>
      </p:pic>
      <p:sp>
        <p:nvSpPr>
          <p:cNvPr id="253" name="Google Shape;253;p32"/>
          <p:cNvSpPr txBox="1"/>
          <p:nvPr/>
        </p:nvSpPr>
        <p:spPr>
          <a:xfrm>
            <a:off x="3599974" y="3252788"/>
            <a:ext cx="1985486" cy="89916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Stripplot of poutcomes and campaign with y shows high correlation with the poutcomes</a:t>
            </a:r>
            <a:endParaRPr sz="1400">
              <a:solidFill>
                <a:schemeClr val="dk1"/>
              </a:solidFill>
              <a:latin typeface="Arial"/>
              <a:ea typeface="Arial"/>
              <a:cs typeface="Arial"/>
              <a:sym typeface="Arial"/>
            </a:endParaRPr>
          </a:p>
        </p:txBody>
      </p:sp>
      <p:sp>
        <p:nvSpPr>
          <p:cNvPr id="254" name="Google Shape;254;p32"/>
          <p:cNvSpPr txBox="1"/>
          <p:nvPr/>
        </p:nvSpPr>
        <p:spPr>
          <a:xfrm>
            <a:off x="6818948" y="685800"/>
            <a:ext cx="1704975" cy="6915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Histplot of contact medium shows an effect of y</a:t>
            </a:r>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hist" id="259" name="Google Shape;259;p33"/>
          <p:cNvPicPr preferRelativeResize="0"/>
          <p:nvPr/>
        </p:nvPicPr>
        <p:blipFill rotWithShape="1">
          <a:blip r:embed="rId3">
            <a:alphaModFix/>
          </a:blip>
          <a:srcRect b="0" l="0" r="0" t="0"/>
          <a:stretch/>
        </p:blipFill>
        <p:spPr>
          <a:xfrm>
            <a:off x="44291" y="-24765"/>
            <a:ext cx="6365558" cy="2713196"/>
          </a:xfrm>
          <a:prstGeom prst="rect">
            <a:avLst/>
          </a:prstGeom>
          <a:noFill/>
          <a:ln>
            <a:noFill/>
          </a:ln>
        </p:spPr>
      </p:pic>
      <p:pic>
        <p:nvPicPr>
          <p:cNvPr descr="job" id="260" name="Google Shape;260;p33"/>
          <p:cNvPicPr preferRelativeResize="0"/>
          <p:nvPr/>
        </p:nvPicPr>
        <p:blipFill rotWithShape="1">
          <a:blip r:embed="rId4">
            <a:alphaModFix/>
          </a:blip>
          <a:srcRect b="0" l="0" r="0" t="0"/>
          <a:stretch/>
        </p:blipFill>
        <p:spPr>
          <a:xfrm>
            <a:off x="5362099" y="2434114"/>
            <a:ext cx="3449955" cy="2709386"/>
          </a:xfrm>
          <a:prstGeom prst="rect">
            <a:avLst/>
          </a:prstGeom>
          <a:noFill/>
          <a:ln>
            <a:noFill/>
          </a:ln>
        </p:spPr>
      </p:pic>
      <p:sp>
        <p:nvSpPr>
          <p:cNvPr id="261" name="Google Shape;261;p33"/>
          <p:cNvSpPr txBox="1"/>
          <p:nvPr/>
        </p:nvSpPr>
        <p:spPr>
          <a:xfrm>
            <a:off x="939641" y="3336607"/>
            <a:ext cx="3397091" cy="89916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The group of clients with management positions has the highest subscription rate to the term deposit, followed by those in technician and blue-collar jobs.</a:t>
            </a:r>
            <a:endParaRPr sz="1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04">
      <a:dk1>
        <a:srgbClr val="000000"/>
      </a:dk1>
      <a:lt1>
        <a:srgbClr val="FFFFFF"/>
      </a:lt1>
      <a:dk2>
        <a:srgbClr val="44546A"/>
      </a:dk2>
      <a:lt2>
        <a:srgbClr val="E7E6E6"/>
      </a:lt2>
      <a:accent1>
        <a:srgbClr val="6FC4B6"/>
      </a:accent1>
      <a:accent2>
        <a:srgbClr val="3C8E9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