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1" r:id="rId5"/>
    <p:sldId id="268" r:id="rId6"/>
    <p:sldId id="265" r:id="rId7"/>
    <p:sldId id="273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0"/>
  </p:normalViewPr>
  <p:slideViewPr>
    <p:cSldViewPr>
      <p:cViewPr>
        <p:scale>
          <a:sx n="90" d="100"/>
          <a:sy n="90" d="100"/>
        </p:scale>
        <p:origin x="-8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DB68D5E-C1BC-4487-826A-F2043353DB6C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252D57E-15DD-463D-8F5D-96DD1717D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371600"/>
            <a:ext cx="6477000" cy="20574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E-Electronics </a:t>
            </a:r>
            <a:b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E-Commerce Application  </a:t>
            </a:r>
            <a:b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FF0000"/>
              </a:solidFill>
              <a:effectLst>
                <a:glow rad="889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5105400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Saranya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Chithalandur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Rajendran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Vimala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Donagiri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534400" cy="41910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E-Electronics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categorization of products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kind of products can be viewed in one place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can be filtered based on product category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search textbox for quick search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user the add item into a wish list for feature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the following essential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functionalities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Shopping cart, checkout, User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login, Order history.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5272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096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tier architecture used to implement the application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125272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432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TIER: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JSP for user interface,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Bootstrap,JQuery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,Google fonts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TIER: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Tomcat 7,Servlets.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TIER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 Link JPA, MySQL.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219200"/>
            <a:ext cx="5105400" cy="70104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hree Tier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mala\Desktop\t2xqU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1000" y="2514600"/>
            <a:ext cx="8153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71600"/>
            <a:ext cx="5638800" cy="70104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229600" cy="41148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hosted on MYSQL server:-</a:t>
            </a:r>
          </a:p>
          <a:p>
            <a:pPr marL="0" indent="0" algn="l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name: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comdb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Category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Order-header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Order-line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Product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Review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Subscriber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User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Wish-item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BASE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75360"/>
            <a:ext cx="7772400" cy="466344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2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mala\Desktop\thank_you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00428" y="2674938"/>
            <a:ext cx="5151082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94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215</TotalTime>
  <Words>136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E-Electronics  E-Commerce Application   </vt:lpstr>
      <vt:lpstr>OVERVIEW</vt:lpstr>
      <vt:lpstr>Architecture</vt:lpstr>
      <vt:lpstr>Three Tier</vt:lpstr>
      <vt:lpstr>Use case diagram</vt:lpstr>
      <vt:lpstr>DATA BASE</vt:lpstr>
      <vt:lpstr>DEMO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eElectronics eCommerce Application</dc:title>
  <cp:lastModifiedBy>erzq6oo</cp:lastModifiedBy>
  <cp:revision>66</cp:revision>
  <dcterms:created xsi:type="dcterms:W3CDTF">2015-08-26T15:25:08Z</dcterms:created>
  <dcterms:modified xsi:type="dcterms:W3CDTF">2015-08-27T01:39:04Z</dcterms:modified>
</cp:coreProperties>
</file>