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120" d="100"/>
          <a:sy n="120" d="100"/>
        </p:scale>
        <p:origin x="5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B3D-BA22-9745-BA23-69B31D7FA4F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D792-4E53-3C44-8D16-22A400BB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C8C9-26B1-9541-9FF6-86435838C48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5D6A-1BF1-5343-BB19-5C58395C1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4" idx="3"/>
            <a:endCxn id="5" idx="3"/>
          </p:cNvCxnSpPr>
          <p:nvPr/>
        </p:nvCxnSpPr>
        <p:spPr>
          <a:xfrm flipH="1">
            <a:off x="3663146" y="848588"/>
            <a:ext cx="316995" cy="46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241370" y="221495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3"/>
            <a:endCxn id="41" idx="3"/>
          </p:cNvCxnSpPr>
          <p:nvPr/>
        </p:nvCxnSpPr>
        <p:spPr>
          <a:xfrm flipH="1">
            <a:off x="6695793" y="848588"/>
            <a:ext cx="316995" cy="46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3"/>
          </p:cNvCxnSpPr>
          <p:nvPr/>
        </p:nvCxnSpPr>
        <p:spPr>
          <a:xfrm flipH="1">
            <a:off x="1413104" y="1363470"/>
            <a:ext cx="2250043" cy="3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935003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16503" y="104625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9505" y="196750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42507" y="290930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4008" y="3401464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84960" y="386993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66461" y="436380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>
            <a:off x="3924727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8004" y="1517151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61006" y="2459666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3" idx="5"/>
            <a:endCxn id="8" idx="5"/>
          </p:cNvCxnSpPr>
          <p:nvPr/>
        </p:nvCxnSpPr>
        <p:spPr>
          <a:xfrm flipH="1" flipV="1">
            <a:off x="3251361" y="2239358"/>
            <a:ext cx="318498" cy="47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864287" y="1321323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944780" y="4168112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24728" y="156008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98003" y="243911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24007" y="4384358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2602328" y="321689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61006" y="3401463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52" idx="3"/>
          </p:cNvCxnSpPr>
          <p:nvPr/>
        </p:nvCxnSpPr>
        <p:spPr>
          <a:xfrm flipH="1">
            <a:off x="4445751" y="1342205"/>
            <a:ext cx="2250043" cy="3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67650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49150" y="104625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2152" y="196750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75154" y="2909300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56655" y="3380199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7868" y="390740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99108" y="4342544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hord 45"/>
          <p:cNvSpPr/>
          <p:nvPr/>
        </p:nvSpPr>
        <p:spPr>
          <a:xfrm>
            <a:off x="6957374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30650" y="153882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3653" y="243840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6896934" y="1321323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977427" y="4168112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57375" y="153882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30650" y="241785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56654" y="4363093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634975" y="3216896"/>
            <a:ext cx="318498" cy="4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693653" y="338019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4168588" y="2464533"/>
            <a:ext cx="1127337" cy="292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413104" y="39074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66287" y="392656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137684" y="467833"/>
            <a:ext cx="3268161" cy="375807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345569" y="3869933"/>
            <a:ext cx="1140832" cy="1453116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70753" y="129879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window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431017" y="5306010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window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549601" y="4381365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02001" y="4533765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07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/>
          <p:nvPr/>
        </p:nvCxnSpPr>
        <p:spPr>
          <a:xfrm flipH="1">
            <a:off x="6655702" y="2858840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35003" y="584772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2324" y="123064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>
            <a:off x="3924727" y="584772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7" idx="1"/>
          </p:cNvCxnSpPr>
          <p:nvPr/>
        </p:nvCxnSpPr>
        <p:spPr>
          <a:xfrm flipH="1" flipV="1">
            <a:off x="3388967" y="1277283"/>
            <a:ext cx="678853" cy="53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08607" y="164414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299611" y="836368"/>
            <a:ext cx="2669438" cy="307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18722" y="2214714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727358" y="2450462"/>
            <a:ext cx="394960" cy="33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151586" y="1844622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254146" y="221620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03964" y="221471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735272" y="1818984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915788" y="260898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58767" y="2809467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261327" y="318104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1145" y="3179560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742453" y="2783829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238" y="316308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1929217" y="3363569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031777" y="3735147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2626" y="373366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848252" y="659783"/>
            <a:ext cx="308224" cy="309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ord 74"/>
          <p:cNvSpPr/>
          <p:nvPr/>
        </p:nvSpPr>
        <p:spPr>
          <a:xfrm>
            <a:off x="7837976" y="659783"/>
            <a:ext cx="243861" cy="309080"/>
          </a:xfrm>
          <a:prstGeom prst="cho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78" idx="1"/>
          </p:cNvCxnSpPr>
          <p:nvPr/>
        </p:nvCxnSpPr>
        <p:spPr>
          <a:xfrm flipH="1" flipV="1">
            <a:off x="7302216" y="1352294"/>
            <a:ext cx="678853" cy="53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212860" y="911379"/>
            <a:ext cx="2669438" cy="307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431971" y="2289725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6640607" y="2525473"/>
            <a:ext cx="394960" cy="33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064835" y="1919633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648521" y="1893995"/>
            <a:ext cx="317544" cy="59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7072016" y="2884478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5842466" y="3438580"/>
            <a:ext cx="276850" cy="52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255573" y="130565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21856" y="1719152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167395" y="229121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517213" y="228972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829037" y="2683997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174576" y="3256056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524394" y="3254571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99487" y="3238099"/>
            <a:ext cx="318499" cy="3184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45026" y="3810158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085875" y="3808672"/>
            <a:ext cx="318499" cy="318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5085875" y="2115777"/>
            <a:ext cx="859151" cy="333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84251" y="478465"/>
            <a:ext cx="3115340" cy="30781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954803" y="3221196"/>
            <a:ext cx="1470820" cy="1871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21192" y="4006447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54803" y="5081269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window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226215" y="109101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Current window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20" idx="1"/>
            <a:endCxn id="21" idx="5"/>
          </p:cNvCxnSpPr>
          <p:nvPr/>
        </p:nvCxnSpPr>
        <p:spPr>
          <a:xfrm>
            <a:off x="5914202" y="2223731"/>
            <a:ext cx="682522" cy="7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3"/>
          </p:cNvCxnSpPr>
          <p:nvPr/>
        </p:nvCxnSpPr>
        <p:spPr>
          <a:xfrm flipH="1">
            <a:off x="2900067" y="847926"/>
            <a:ext cx="1719700" cy="106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12" idx="5"/>
          </p:cNvCxnSpPr>
          <p:nvPr/>
        </p:nvCxnSpPr>
        <p:spPr>
          <a:xfrm>
            <a:off x="4793082" y="899656"/>
            <a:ext cx="2739309" cy="153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16" idx="3"/>
          </p:cNvCxnSpPr>
          <p:nvPr/>
        </p:nvCxnSpPr>
        <p:spPr>
          <a:xfrm flipH="1">
            <a:off x="4873782" y="1239162"/>
            <a:ext cx="783734" cy="7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</p:cNvCxnSpPr>
          <p:nvPr/>
        </p:nvCxnSpPr>
        <p:spPr>
          <a:xfrm flipH="1">
            <a:off x="4233257" y="2016131"/>
            <a:ext cx="640525" cy="10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15" idx="5"/>
          </p:cNvCxnSpPr>
          <p:nvPr/>
        </p:nvCxnSpPr>
        <p:spPr>
          <a:xfrm>
            <a:off x="3749163" y="1176800"/>
            <a:ext cx="429207" cy="83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1"/>
            <a:endCxn id="14" idx="5"/>
          </p:cNvCxnSpPr>
          <p:nvPr/>
        </p:nvCxnSpPr>
        <p:spPr>
          <a:xfrm>
            <a:off x="2900067" y="1685107"/>
            <a:ext cx="384462" cy="6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7"/>
            <a:endCxn id="20" idx="3"/>
          </p:cNvCxnSpPr>
          <p:nvPr/>
        </p:nvCxnSpPr>
        <p:spPr>
          <a:xfrm flipH="1">
            <a:off x="5914202" y="1693111"/>
            <a:ext cx="682523" cy="75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02520" y="113015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53424" y="163846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2673" y="2017839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06514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27139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05113" y="22529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78145" y="280736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6" idx="5"/>
            <a:endCxn id="18" idx="5"/>
          </p:cNvCxnSpPr>
          <p:nvPr/>
        </p:nvCxnSpPr>
        <p:spPr>
          <a:xfrm>
            <a:off x="5098995" y="2016131"/>
            <a:ext cx="315731" cy="51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21226" y="627800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660" y="1192519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869" y="1646468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60535" y="21624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42870" y="22605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559" y="2177088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868" y="270614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72540" y="531628"/>
            <a:ext cx="2295019" cy="1106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553519" y="1114655"/>
            <a:ext cx="3152187" cy="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700390" y="1114655"/>
            <a:ext cx="5316" cy="14567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57516" y="2571413"/>
            <a:ext cx="20428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26615" y="2122441"/>
            <a:ext cx="330901" cy="456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596935" y="2138290"/>
            <a:ext cx="736340" cy="1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61788" y="1130157"/>
            <a:ext cx="15991" cy="1032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04159" y="2071027"/>
            <a:ext cx="1175106" cy="10548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07934" y="22202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W1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372395" y="7762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W2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785294" y="17755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W3</a:t>
            </a: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53896" y="239237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324868" y="216580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Window root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12" idx="1"/>
            <a:endCxn id="17" idx="5"/>
          </p:cNvCxnSpPr>
          <p:nvPr/>
        </p:nvCxnSpPr>
        <p:spPr>
          <a:xfrm>
            <a:off x="6083626" y="1978703"/>
            <a:ext cx="582935" cy="10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1"/>
            <a:endCxn id="15" idx="5"/>
          </p:cNvCxnSpPr>
          <p:nvPr/>
        </p:nvCxnSpPr>
        <p:spPr>
          <a:xfrm>
            <a:off x="4862037" y="1978703"/>
            <a:ext cx="536663" cy="10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16" idx="3"/>
          </p:cNvCxnSpPr>
          <p:nvPr/>
        </p:nvCxnSpPr>
        <p:spPr>
          <a:xfrm flipH="1">
            <a:off x="5747444" y="1978703"/>
            <a:ext cx="561395" cy="101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  <a:endCxn id="14" idx="3"/>
          </p:cNvCxnSpPr>
          <p:nvPr/>
        </p:nvCxnSpPr>
        <p:spPr>
          <a:xfrm flipH="1">
            <a:off x="4360433" y="2203916"/>
            <a:ext cx="501604" cy="79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12" idx="5"/>
          </p:cNvCxnSpPr>
          <p:nvPr/>
        </p:nvCxnSpPr>
        <p:spPr>
          <a:xfrm>
            <a:off x="5645302" y="1326573"/>
            <a:ext cx="663537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10" idx="3"/>
          </p:cNvCxnSpPr>
          <p:nvPr/>
        </p:nvCxnSpPr>
        <p:spPr>
          <a:xfrm flipH="1">
            <a:off x="6759847" y="1326573"/>
            <a:ext cx="663021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1"/>
            <a:endCxn id="13" idx="5"/>
          </p:cNvCxnSpPr>
          <p:nvPr/>
        </p:nvCxnSpPr>
        <p:spPr>
          <a:xfrm>
            <a:off x="6428567" y="674443"/>
            <a:ext cx="1763389" cy="15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9" idx="3"/>
          </p:cNvCxnSpPr>
          <p:nvPr/>
        </p:nvCxnSpPr>
        <p:spPr>
          <a:xfrm flipH="1">
            <a:off x="4862037" y="674443"/>
            <a:ext cx="1791743" cy="152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381924" y="62780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98659" y="1279930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51012" y="127993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5394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6713204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36983" y="1932060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20100" y="1932061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3790" y="27224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26844" y="27224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00801" y="272241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94705" y="2722412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8" idx="1"/>
          </p:cNvCxnSpPr>
          <p:nvPr/>
        </p:nvCxnSpPr>
        <p:spPr>
          <a:xfrm>
            <a:off x="3245400" y="1330118"/>
            <a:ext cx="663537" cy="87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8757" y="1283475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2415492" y="193560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37081" y="193560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6" idx="3"/>
            <a:endCxn id="37" idx="7"/>
          </p:cNvCxnSpPr>
          <p:nvPr/>
        </p:nvCxnSpPr>
        <p:spPr>
          <a:xfrm flipH="1">
            <a:off x="2687348" y="1555331"/>
            <a:ext cx="558052" cy="42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17898" y="1158949"/>
            <a:ext cx="1796902" cy="12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87943" y="1141707"/>
            <a:ext cx="1796902" cy="124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74643" y="8050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396110" y="787149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copy</a:t>
            </a:r>
            <a:endParaRPr lang="en-US" dirty="0"/>
          </a:p>
        </p:txBody>
      </p:sp>
      <p:sp>
        <p:nvSpPr>
          <p:cNvPr id="52" name="Curved Up Arrow 51"/>
          <p:cNvSpPr/>
          <p:nvPr/>
        </p:nvSpPr>
        <p:spPr>
          <a:xfrm rot="10626442">
            <a:off x="3676393" y="343195"/>
            <a:ext cx="1171264" cy="5994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urved Connector 53"/>
          <p:cNvCxnSpPr>
            <a:stCxn id="38" idx="5"/>
            <a:endCxn id="17" idx="0"/>
          </p:cNvCxnSpPr>
          <p:nvPr/>
        </p:nvCxnSpPr>
        <p:spPr>
          <a:xfrm rot="16200000" flipH="1">
            <a:off x="4973971" y="1142427"/>
            <a:ext cx="514951" cy="264501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8" idx="3"/>
            <a:endCxn id="16" idx="0"/>
          </p:cNvCxnSpPr>
          <p:nvPr/>
        </p:nvCxnSpPr>
        <p:spPr>
          <a:xfrm rot="16200000" flipH="1">
            <a:off x="4514411" y="1376773"/>
            <a:ext cx="514952" cy="21763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7" idx="5"/>
            <a:endCxn id="15" idx="1"/>
          </p:cNvCxnSpPr>
          <p:nvPr/>
        </p:nvCxnSpPr>
        <p:spPr>
          <a:xfrm rot="16200000" flipH="1">
            <a:off x="3649619" y="1245189"/>
            <a:ext cx="561596" cy="24861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7" idx="3"/>
            <a:endCxn id="14" idx="2"/>
          </p:cNvCxnSpPr>
          <p:nvPr/>
        </p:nvCxnSpPr>
        <p:spPr>
          <a:xfrm rot="16200000" flipH="1">
            <a:off x="3050861" y="1618734"/>
            <a:ext cx="674203" cy="185165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2041" y="2057783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20794" y="2691234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79742" y="2691234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2692650" y="2329639"/>
            <a:ext cx="356034" cy="40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6" idx="1"/>
          </p:cNvCxnSpPr>
          <p:nvPr/>
        </p:nvCxnSpPr>
        <p:spPr>
          <a:xfrm>
            <a:off x="3273897" y="2329639"/>
            <a:ext cx="352488" cy="40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12"/>
          <p:cNvSpPr/>
          <p:nvPr/>
        </p:nvSpPr>
        <p:spPr>
          <a:xfrm rot="18790436">
            <a:off x="5849838" y="1413676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5846119" y="2039104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8790436">
            <a:off x="5242710" y="2451619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ame Side Corner Rectangle 15"/>
          <p:cNvSpPr/>
          <p:nvPr/>
        </p:nvSpPr>
        <p:spPr>
          <a:xfrm>
            <a:off x="5238990" y="3070387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18790436">
            <a:off x="6467240" y="2451619"/>
            <a:ext cx="332804" cy="334164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/>
          <p:cNvSpPr/>
          <p:nvPr/>
        </p:nvSpPr>
        <p:spPr>
          <a:xfrm>
            <a:off x="6463520" y="3070386"/>
            <a:ext cx="340244" cy="318499"/>
          </a:xfrm>
          <a:prstGeom prst="snip2Same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2"/>
            <a:endCxn id="15" idx="5"/>
          </p:cNvCxnSpPr>
          <p:nvPr/>
        </p:nvCxnSpPr>
        <p:spPr>
          <a:xfrm flipH="1">
            <a:off x="5409112" y="2198354"/>
            <a:ext cx="437007" cy="42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96635" y="2198354"/>
            <a:ext cx="447279" cy="42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3"/>
          </p:cNvCxnSpPr>
          <p:nvPr/>
        </p:nvCxnSpPr>
        <p:spPr>
          <a:xfrm flipH="1">
            <a:off x="5409112" y="2854375"/>
            <a:ext cx="7995" cy="2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3"/>
          </p:cNvCxnSpPr>
          <p:nvPr/>
        </p:nvCxnSpPr>
        <p:spPr>
          <a:xfrm flipH="1">
            <a:off x="6633642" y="2854375"/>
            <a:ext cx="7995" cy="21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3"/>
          </p:cNvCxnSpPr>
          <p:nvPr/>
        </p:nvCxnSpPr>
        <p:spPr>
          <a:xfrm flipH="1">
            <a:off x="6016241" y="1816432"/>
            <a:ext cx="7994" cy="2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80149" y="975752"/>
            <a:ext cx="19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Tree Node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17176" y="975752"/>
            <a:ext cx="299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  <a:r>
              <a:rPr lang="en-US" smtClean="0"/>
              <a:t>Dual-node Structure</a:t>
            </a:r>
            <a:endParaRPr lang="en-US" dirty="0"/>
          </a:p>
        </p:txBody>
      </p:sp>
      <p:sp>
        <p:nvSpPr>
          <p:cNvPr id="41" name="Right Triangle 40"/>
          <p:cNvSpPr/>
          <p:nvPr/>
        </p:nvSpPr>
        <p:spPr>
          <a:xfrm rot="18790436">
            <a:off x="7267512" y="1523144"/>
            <a:ext cx="332804" cy="334164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nip Same Side Corner Rectangle 42"/>
          <p:cNvSpPr/>
          <p:nvPr/>
        </p:nvSpPr>
        <p:spPr>
          <a:xfrm>
            <a:off x="7288602" y="2371696"/>
            <a:ext cx="340244" cy="318499"/>
          </a:xfrm>
          <a:prstGeom prst="snip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53756" y="1360266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Pointer node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69347" y="204932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node</a:t>
            </a: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72067" y="2446405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35860" y="2471536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94685" y="1449527"/>
            <a:ext cx="1216535" cy="10763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3450141" y="1816432"/>
            <a:ext cx="1788849" cy="38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577184" y="3127557"/>
            <a:ext cx="2477257" cy="4203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3898241" y="2618701"/>
            <a:ext cx="2499696" cy="2317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20" idx="1"/>
            <a:endCxn id="21" idx="5"/>
          </p:cNvCxnSpPr>
          <p:nvPr/>
        </p:nvCxnSpPr>
        <p:spPr>
          <a:xfrm>
            <a:off x="5914202" y="2223731"/>
            <a:ext cx="682522" cy="75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3"/>
          </p:cNvCxnSpPr>
          <p:nvPr/>
        </p:nvCxnSpPr>
        <p:spPr>
          <a:xfrm flipH="1">
            <a:off x="2900067" y="847926"/>
            <a:ext cx="1719700" cy="106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12" idx="5"/>
          </p:cNvCxnSpPr>
          <p:nvPr/>
        </p:nvCxnSpPr>
        <p:spPr>
          <a:xfrm>
            <a:off x="4793082" y="899656"/>
            <a:ext cx="2739309" cy="153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16" idx="3"/>
          </p:cNvCxnSpPr>
          <p:nvPr/>
        </p:nvCxnSpPr>
        <p:spPr>
          <a:xfrm flipH="1">
            <a:off x="4873782" y="1239162"/>
            <a:ext cx="783734" cy="77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</p:cNvCxnSpPr>
          <p:nvPr/>
        </p:nvCxnSpPr>
        <p:spPr>
          <a:xfrm flipH="1">
            <a:off x="4233257" y="2016131"/>
            <a:ext cx="640525" cy="104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15" idx="5"/>
          </p:cNvCxnSpPr>
          <p:nvPr/>
        </p:nvCxnSpPr>
        <p:spPr>
          <a:xfrm>
            <a:off x="3749163" y="1176800"/>
            <a:ext cx="429207" cy="83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1"/>
            <a:endCxn id="14" idx="5"/>
          </p:cNvCxnSpPr>
          <p:nvPr/>
        </p:nvCxnSpPr>
        <p:spPr>
          <a:xfrm>
            <a:off x="2900067" y="1685107"/>
            <a:ext cx="384462" cy="6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7"/>
            <a:endCxn id="20" idx="3"/>
          </p:cNvCxnSpPr>
          <p:nvPr/>
        </p:nvCxnSpPr>
        <p:spPr>
          <a:xfrm flipH="1">
            <a:off x="5914202" y="1693111"/>
            <a:ext cx="682523" cy="75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02520" y="113015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53424" y="163846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2673" y="2017839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06514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27139" y="174427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05113" y="2252914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78145" y="2807367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6" idx="5"/>
            <a:endCxn id="18" idx="5"/>
          </p:cNvCxnSpPr>
          <p:nvPr/>
        </p:nvCxnSpPr>
        <p:spPr>
          <a:xfrm>
            <a:off x="5098995" y="2016131"/>
            <a:ext cx="315731" cy="51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21226" y="627800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5660" y="1192519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869" y="1646468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60535" y="21624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42870" y="2260533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559" y="2177088"/>
            <a:ext cx="318499" cy="31849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868" y="2706145"/>
            <a:ext cx="318499" cy="3184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72540" y="531628"/>
            <a:ext cx="2295019" cy="1106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553519" y="1114655"/>
            <a:ext cx="3152187" cy="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700390" y="1114655"/>
            <a:ext cx="5316" cy="14567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57516" y="2571413"/>
            <a:ext cx="20428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26615" y="2122441"/>
            <a:ext cx="330901" cy="456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596935" y="2138290"/>
            <a:ext cx="736340" cy="1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61788" y="1130157"/>
            <a:ext cx="15991" cy="1032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04159" y="2071027"/>
            <a:ext cx="1175106" cy="10548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ziyuanc</dc:creator>
  <cp:lastModifiedBy>ziyuanc</cp:lastModifiedBy>
  <cp:revision>13</cp:revision>
  <dcterms:created xsi:type="dcterms:W3CDTF">2017-12-09T19:50:34Z</dcterms:created>
  <dcterms:modified xsi:type="dcterms:W3CDTF">2017-12-12T01:10:37Z</dcterms:modified>
</cp:coreProperties>
</file>