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54"/>
  </p:normalViewPr>
  <p:slideViewPr>
    <p:cSldViewPr snapToGrid="0" snapToObjects="1">
      <p:cViewPr>
        <p:scale>
          <a:sx n="120" d="100"/>
          <a:sy n="120" d="100"/>
        </p:scale>
        <p:origin x="2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C9B3D-BA22-9745-BA23-69B31D7FA4FA}" type="datetimeFigureOut">
              <a:rPr lang="en-US" smtClean="0"/>
              <a:t>12/9/17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CD792-4E53-3C44-8D16-22A400BB8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4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C8C9-26B1-9541-9FF6-86435838C480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5D6A-1BF1-5343-BB19-5C58395C1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8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C8C9-26B1-9541-9FF6-86435838C480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5D6A-1BF1-5343-BB19-5C58395C1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C8C9-26B1-9541-9FF6-86435838C480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5D6A-1BF1-5343-BB19-5C58395C1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8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C8C9-26B1-9541-9FF6-86435838C480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5D6A-1BF1-5343-BB19-5C58395C1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5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C8C9-26B1-9541-9FF6-86435838C480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5D6A-1BF1-5343-BB19-5C58395C1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0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C8C9-26B1-9541-9FF6-86435838C480}" type="datetimeFigureOut">
              <a:rPr lang="en-US" smtClean="0"/>
              <a:t>12/9/17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5D6A-1BF1-5343-BB19-5C58395C1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5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C8C9-26B1-9541-9FF6-86435838C480}" type="datetimeFigureOut">
              <a:rPr lang="en-US" smtClean="0"/>
              <a:t>12/9/17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5D6A-1BF1-5343-BB19-5C58395C1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7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C8C9-26B1-9541-9FF6-86435838C480}" type="datetimeFigureOut">
              <a:rPr lang="en-US" smtClean="0"/>
              <a:t>12/9/17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5D6A-1BF1-5343-BB19-5C58395C1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2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C8C9-26B1-9541-9FF6-86435838C480}" type="datetimeFigureOut">
              <a:rPr lang="en-US" smtClean="0"/>
              <a:t>12/9/17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5D6A-1BF1-5343-BB19-5C58395C1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3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C8C9-26B1-9541-9FF6-86435838C480}" type="datetimeFigureOut">
              <a:rPr lang="en-US" smtClean="0"/>
              <a:t>12/9/17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5D6A-1BF1-5343-BB19-5C58395C1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C8C9-26B1-9541-9FF6-86435838C480}" type="datetimeFigureOut">
              <a:rPr lang="en-US" smtClean="0"/>
              <a:t>12/9/17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5D6A-1BF1-5343-BB19-5C58395C1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5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6C8C9-26B1-9541-9FF6-86435838C480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35D6A-1BF1-5343-BB19-5C58395C1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>
            <a:stCxn id="4" idx="3"/>
            <a:endCxn id="5" idx="3"/>
          </p:cNvCxnSpPr>
          <p:nvPr/>
        </p:nvCxnSpPr>
        <p:spPr>
          <a:xfrm flipH="1">
            <a:off x="3663146" y="848588"/>
            <a:ext cx="316995" cy="46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6241370" y="2214956"/>
            <a:ext cx="318498" cy="450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0" idx="3"/>
            <a:endCxn id="41" idx="3"/>
          </p:cNvCxnSpPr>
          <p:nvPr/>
        </p:nvCxnSpPr>
        <p:spPr>
          <a:xfrm flipH="1">
            <a:off x="6695793" y="848588"/>
            <a:ext cx="316995" cy="46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6" idx="3"/>
          </p:cNvCxnSpPr>
          <p:nvPr/>
        </p:nvCxnSpPr>
        <p:spPr>
          <a:xfrm flipH="1">
            <a:off x="1413104" y="1363470"/>
            <a:ext cx="2250043" cy="3272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935003" y="584772"/>
            <a:ext cx="308224" cy="309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16503" y="1046252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9505" y="1967502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42507" y="2909300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24008" y="3401464"/>
            <a:ext cx="318499" cy="3184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684960" y="3869933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366461" y="4363809"/>
            <a:ext cx="318499" cy="3184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hord 22"/>
          <p:cNvSpPr/>
          <p:nvPr/>
        </p:nvSpPr>
        <p:spPr>
          <a:xfrm>
            <a:off x="3924727" y="584772"/>
            <a:ext cx="243861" cy="309080"/>
          </a:xfrm>
          <a:prstGeom prst="chord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98004" y="1517151"/>
            <a:ext cx="318499" cy="3184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61006" y="2459666"/>
            <a:ext cx="318499" cy="3184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13" idx="5"/>
            <a:endCxn id="8" idx="5"/>
          </p:cNvCxnSpPr>
          <p:nvPr/>
        </p:nvCxnSpPr>
        <p:spPr>
          <a:xfrm flipH="1" flipV="1">
            <a:off x="3251361" y="2239358"/>
            <a:ext cx="318498" cy="471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864287" y="1321323"/>
            <a:ext cx="318498" cy="450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1944780" y="4168112"/>
            <a:ext cx="318498" cy="450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924728" y="1560088"/>
            <a:ext cx="318499" cy="3184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98003" y="2439118"/>
            <a:ext cx="318499" cy="3184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024007" y="4384358"/>
            <a:ext cx="318499" cy="3184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flipH="1" flipV="1">
            <a:off x="2602328" y="3216896"/>
            <a:ext cx="318498" cy="450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661006" y="3401463"/>
            <a:ext cx="318499" cy="3184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endCxn id="52" idx="3"/>
          </p:cNvCxnSpPr>
          <p:nvPr/>
        </p:nvCxnSpPr>
        <p:spPr>
          <a:xfrm flipH="1">
            <a:off x="4445751" y="1342205"/>
            <a:ext cx="2250043" cy="3272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967650" y="584772"/>
            <a:ext cx="308224" cy="309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649150" y="1046252"/>
            <a:ext cx="318499" cy="3184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2152" y="1967502"/>
            <a:ext cx="318499" cy="3184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375154" y="2909300"/>
            <a:ext cx="318499" cy="3184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056655" y="3380199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727868" y="3907409"/>
            <a:ext cx="318499" cy="3184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399108" y="4342544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hord 45"/>
          <p:cNvSpPr/>
          <p:nvPr/>
        </p:nvSpPr>
        <p:spPr>
          <a:xfrm>
            <a:off x="6957374" y="584772"/>
            <a:ext cx="243861" cy="309080"/>
          </a:xfrm>
          <a:prstGeom prst="chord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330650" y="1538822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693653" y="2438401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 flipV="1">
            <a:off x="6896934" y="1321323"/>
            <a:ext cx="318498" cy="450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4977427" y="4168112"/>
            <a:ext cx="318498" cy="450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957375" y="1538823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30650" y="2417853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056654" y="4363093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5634975" y="3216896"/>
            <a:ext cx="318498" cy="450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693653" y="3380198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>
            <a:off x="4168588" y="2464533"/>
            <a:ext cx="1127337" cy="292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413104" y="3907409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466287" y="3926569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1137684" y="467833"/>
            <a:ext cx="3268161" cy="3758075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4345569" y="3869933"/>
            <a:ext cx="1140832" cy="1453116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070753" y="129879"/>
            <a:ext cx="170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Current window</a:t>
            </a:r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431017" y="5306010"/>
            <a:ext cx="14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window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4549601" y="4381365"/>
            <a:ext cx="676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mr-IN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…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702001" y="4533765"/>
            <a:ext cx="676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mr-IN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…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807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88"/>
          <p:cNvCxnSpPr/>
          <p:nvPr/>
        </p:nvCxnSpPr>
        <p:spPr>
          <a:xfrm flipH="1">
            <a:off x="6655702" y="2858840"/>
            <a:ext cx="317544" cy="593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935003" y="584772"/>
            <a:ext cx="308224" cy="309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42324" y="1230640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hord 12"/>
          <p:cNvSpPr/>
          <p:nvPr/>
        </p:nvSpPr>
        <p:spPr>
          <a:xfrm>
            <a:off x="3924727" y="584772"/>
            <a:ext cx="243861" cy="309080"/>
          </a:xfrm>
          <a:prstGeom prst="chord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endCxn id="7" idx="1"/>
          </p:cNvCxnSpPr>
          <p:nvPr/>
        </p:nvCxnSpPr>
        <p:spPr>
          <a:xfrm flipH="1" flipV="1">
            <a:off x="3388967" y="1277283"/>
            <a:ext cx="678853" cy="530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908607" y="1644141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299611" y="836368"/>
            <a:ext cx="2669438" cy="307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518722" y="2214714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 flipV="1">
            <a:off x="2727358" y="2450462"/>
            <a:ext cx="394960" cy="33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4151586" y="1844622"/>
            <a:ext cx="276850" cy="529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254146" y="2216200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603964" y="2214715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735272" y="1818984"/>
            <a:ext cx="317544" cy="593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915788" y="2608986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flipH="1" flipV="1">
            <a:off x="3158767" y="2809467"/>
            <a:ext cx="276850" cy="529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261327" y="3181045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611145" y="3179560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2742453" y="2783829"/>
            <a:ext cx="317544" cy="593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238" y="3163088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flipH="1" flipV="1">
            <a:off x="1929217" y="3363569"/>
            <a:ext cx="276850" cy="529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2031777" y="3735147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172626" y="3733661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848252" y="659783"/>
            <a:ext cx="308224" cy="309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hord 74"/>
          <p:cNvSpPr/>
          <p:nvPr/>
        </p:nvSpPr>
        <p:spPr>
          <a:xfrm>
            <a:off x="7837976" y="659783"/>
            <a:ext cx="243861" cy="309080"/>
          </a:xfrm>
          <a:prstGeom prst="chord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endCxn id="78" idx="1"/>
          </p:cNvCxnSpPr>
          <p:nvPr/>
        </p:nvCxnSpPr>
        <p:spPr>
          <a:xfrm flipH="1" flipV="1">
            <a:off x="7302216" y="1352294"/>
            <a:ext cx="678853" cy="530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5212860" y="911379"/>
            <a:ext cx="2669438" cy="307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6431971" y="2289725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 flipH="1" flipV="1">
            <a:off x="6640607" y="2525473"/>
            <a:ext cx="394960" cy="33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8064835" y="1919633"/>
            <a:ext cx="276850" cy="529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7648521" y="1893995"/>
            <a:ext cx="317544" cy="593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7072016" y="2884478"/>
            <a:ext cx="276850" cy="529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5842466" y="3438580"/>
            <a:ext cx="276850" cy="529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7255573" y="1305651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821856" y="1719152"/>
            <a:ext cx="318499" cy="3184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167395" y="2291211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517213" y="2289726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6829037" y="2683997"/>
            <a:ext cx="318499" cy="3184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174576" y="3256056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524394" y="3254571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599487" y="3238099"/>
            <a:ext cx="318499" cy="3184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945026" y="3810158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085875" y="3808672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93"/>
          <p:cNvSpPr/>
          <p:nvPr/>
        </p:nvSpPr>
        <p:spPr>
          <a:xfrm>
            <a:off x="5085875" y="2115777"/>
            <a:ext cx="859151" cy="333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584251" y="478465"/>
            <a:ext cx="3115340" cy="30781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954803" y="3221196"/>
            <a:ext cx="1470820" cy="18717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321192" y="4006447"/>
            <a:ext cx="676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mr-IN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…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954803" y="5081269"/>
            <a:ext cx="14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window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2226215" y="109101"/>
            <a:ext cx="170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Current window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9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>
            <a:stCxn id="20" idx="1"/>
            <a:endCxn id="21" idx="5"/>
          </p:cNvCxnSpPr>
          <p:nvPr/>
        </p:nvCxnSpPr>
        <p:spPr>
          <a:xfrm>
            <a:off x="5914202" y="2223731"/>
            <a:ext cx="682522" cy="754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3" idx="3"/>
          </p:cNvCxnSpPr>
          <p:nvPr/>
        </p:nvCxnSpPr>
        <p:spPr>
          <a:xfrm flipH="1">
            <a:off x="2900067" y="847926"/>
            <a:ext cx="1719700" cy="1062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12" idx="5"/>
          </p:cNvCxnSpPr>
          <p:nvPr/>
        </p:nvCxnSpPr>
        <p:spPr>
          <a:xfrm>
            <a:off x="4793082" y="899656"/>
            <a:ext cx="2739309" cy="1534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16" idx="3"/>
          </p:cNvCxnSpPr>
          <p:nvPr/>
        </p:nvCxnSpPr>
        <p:spPr>
          <a:xfrm flipH="1">
            <a:off x="4873782" y="1239162"/>
            <a:ext cx="783734" cy="776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6" idx="3"/>
          </p:cNvCxnSpPr>
          <p:nvPr/>
        </p:nvCxnSpPr>
        <p:spPr>
          <a:xfrm flipH="1">
            <a:off x="4233257" y="2016131"/>
            <a:ext cx="640525" cy="1047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1"/>
            <a:endCxn id="15" idx="5"/>
          </p:cNvCxnSpPr>
          <p:nvPr/>
        </p:nvCxnSpPr>
        <p:spPr>
          <a:xfrm>
            <a:off x="3749163" y="1176800"/>
            <a:ext cx="429207" cy="83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3" idx="1"/>
            <a:endCxn id="14" idx="5"/>
          </p:cNvCxnSpPr>
          <p:nvPr/>
        </p:nvCxnSpPr>
        <p:spPr>
          <a:xfrm>
            <a:off x="2900067" y="1685107"/>
            <a:ext cx="384462" cy="604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1" idx="7"/>
            <a:endCxn id="20" idx="3"/>
          </p:cNvCxnSpPr>
          <p:nvPr/>
        </p:nvCxnSpPr>
        <p:spPr>
          <a:xfrm flipH="1">
            <a:off x="5914202" y="1693111"/>
            <a:ext cx="682523" cy="755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702520" y="1130157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53424" y="1638464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012673" y="2017839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06514" y="1744275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27139" y="1744275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05113" y="2252914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78145" y="2807367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16" idx="5"/>
            <a:endCxn id="18" idx="5"/>
          </p:cNvCxnSpPr>
          <p:nvPr/>
        </p:nvCxnSpPr>
        <p:spPr>
          <a:xfrm>
            <a:off x="5098995" y="2016131"/>
            <a:ext cx="315731" cy="516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521226" y="627800"/>
            <a:ext cx="318499" cy="31849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85660" y="1192519"/>
            <a:ext cx="318499" cy="31849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24869" y="1646468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260535" y="2162433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142870" y="2260533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867559" y="2177088"/>
            <a:ext cx="318499" cy="31849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324868" y="2706145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572540" y="531628"/>
            <a:ext cx="2295019" cy="11068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4553519" y="1114655"/>
            <a:ext cx="3152187" cy="5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700390" y="1114655"/>
            <a:ext cx="5316" cy="145675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657516" y="2571413"/>
            <a:ext cx="20428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5326615" y="2122441"/>
            <a:ext cx="330901" cy="456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4596935" y="2138290"/>
            <a:ext cx="736340" cy="18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561788" y="1130157"/>
            <a:ext cx="15991" cy="10322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704159" y="2071027"/>
            <a:ext cx="1175106" cy="105483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207934" y="22202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W1</a:t>
            </a:r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372395" y="77621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W2</a:t>
            </a:r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785294" y="177558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W3</a:t>
            </a:r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053896" y="239237"/>
            <a:ext cx="318499" cy="31849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324868" y="216580"/>
            <a:ext cx="142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Window root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9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>
            <a:stCxn id="12" idx="1"/>
            <a:endCxn id="17" idx="5"/>
          </p:cNvCxnSpPr>
          <p:nvPr/>
        </p:nvCxnSpPr>
        <p:spPr>
          <a:xfrm>
            <a:off x="6083626" y="1978703"/>
            <a:ext cx="582935" cy="1015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1"/>
            <a:endCxn id="15" idx="5"/>
          </p:cNvCxnSpPr>
          <p:nvPr/>
        </p:nvCxnSpPr>
        <p:spPr>
          <a:xfrm>
            <a:off x="4862037" y="1978703"/>
            <a:ext cx="536663" cy="1015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7"/>
            <a:endCxn id="16" idx="3"/>
          </p:cNvCxnSpPr>
          <p:nvPr/>
        </p:nvCxnSpPr>
        <p:spPr>
          <a:xfrm flipH="1">
            <a:off x="5747444" y="1978703"/>
            <a:ext cx="561395" cy="1015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3"/>
            <a:endCxn id="14" idx="3"/>
          </p:cNvCxnSpPr>
          <p:nvPr/>
        </p:nvCxnSpPr>
        <p:spPr>
          <a:xfrm flipH="1">
            <a:off x="4360433" y="2203916"/>
            <a:ext cx="501604" cy="790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1"/>
            <a:endCxn id="12" idx="5"/>
          </p:cNvCxnSpPr>
          <p:nvPr/>
        </p:nvCxnSpPr>
        <p:spPr>
          <a:xfrm>
            <a:off x="5645302" y="1326573"/>
            <a:ext cx="663537" cy="87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7"/>
            <a:endCxn id="10" idx="3"/>
          </p:cNvCxnSpPr>
          <p:nvPr/>
        </p:nvCxnSpPr>
        <p:spPr>
          <a:xfrm flipH="1">
            <a:off x="6759847" y="1326573"/>
            <a:ext cx="663021" cy="87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1"/>
            <a:endCxn id="13" idx="5"/>
          </p:cNvCxnSpPr>
          <p:nvPr/>
        </p:nvCxnSpPr>
        <p:spPr>
          <a:xfrm>
            <a:off x="6428567" y="674443"/>
            <a:ext cx="1763389" cy="1529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7"/>
            <a:endCxn id="9" idx="3"/>
          </p:cNvCxnSpPr>
          <p:nvPr/>
        </p:nvCxnSpPr>
        <p:spPr>
          <a:xfrm flipH="1">
            <a:off x="4862037" y="674443"/>
            <a:ext cx="1791743" cy="1529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381924" y="627800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98659" y="1279930"/>
            <a:ext cx="318499" cy="31849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151012" y="1279930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15394" y="1932060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6713204" y="1932060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36983" y="1932060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20100" y="1932061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13790" y="2722414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26844" y="2722414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00801" y="2722413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94705" y="2722412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8" idx="1"/>
          </p:cNvCxnSpPr>
          <p:nvPr/>
        </p:nvCxnSpPr>
        <p:spPr>
          <a:xfrm>
            <a:off x="3245400" y="1330118"/>
            <a:ext cx="663537" cy="87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198757" y="1283475"/>
            <a:ext cx="318499" cy="31849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37" name="Oval 36"/>
          <p:cNvSpPr/>
          <p:nvPr/>
        </p:nvSpPr>
        <p:spPr>
          <a:xfrm>
            <a:off x="2415492" y="1935605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637081" y="1935605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>
            <a:stCxn id="36" idx="3"/>
            <a:endCxn id="37" idx="7"/>
          </p:cNvCxnSpPr>
          <p:nvPr/>
        </p:nvCxnSpPr>
        <p:spPr>
          <a:xfrm flipH="1">
            <a:off x="2687348" y="1555331"/>
            <a:ext cx="558052" cy="426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317898" y="1158949"/>
            <a:ext cx="1796902" cy="1244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87943" y="1141707"/>
            <a:ext cx="1796902" cy="1244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974643" y="80500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</a:t>
            </a:r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396110" y="787149"/>
            <a:ext cx="675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</a:t>
            </a:r>
            <a:r>
              <a:rPr lang="en-US" baseline="-25000" smtClean="0"/>
              <a:t>copy</a:t>
            </a:r>
            <a:endParaRPr lang="en-US" dirty="0"/>
          </a:p>
        </p:txBody>
      </p:sp>
      <p:sp>
        <p:nvSpPr>
          <p:cNvPr id="52" name="Curved Up Arrow 51"/>
          <p:cNvSpPr/>
          <p:nvPr/>
        </p:nvSpPr>
        <p:spPr>
          <a:xfrm rot="10626442">
            <a:off x="3676393" y="343195"/>
            <a:ext cx="1171264" cy="59944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4" name="Curved Connector 53"/>
          <p:cNvCxnSpPr>
            <a:stCxn id="38" idx="5"/>
            <a:endCxn id="17" idx="0"/>
          </p:cNvCxnSpPr>
          <p:nvPr/>
        </p:nvCxnSpPr>
        <p:spPr>
          <a:xfrm rot="16200000" flipH="1">
            <a:off x="4973971" y="1142427"/>
            <a:ext cx="514951" cy="264501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38" idx="3"/>
            <a:endCxn id="16" idx="0"/>
          </p:cNvCxnSpPr>
          <p:nvPr/>
        </p:nvCxnSpPr>
        <p:spPr>
          <a:xfrm rot="16200000" flipH="1">
            <a:off x="4514411" y="1376773"/>
            <a:ext cx="514952" cy="2176327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37" idx="5"/>
            <a:endCxn id="15" idx="1"/>
          </p:cNvCxnSpPr>
          <p:nvPr/>
        </p:nvCxnSpPr>
        <p:spPr>
          <a:xfrm rot="16200000" flipH="1">
            <a:off x="3649619" y="1245189"/>
            <a:ext cx="561596" cy="248613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37" idx="3"/>
            <a:endCxn id="14" idx="2"/>
          </p:cNvCxnSpPr>
          <p:nvPr/>
        </p:nvCxnSpPr>
        <p:spPr>
          <a:xfrm rot="16200000" flipH="1">
            <a:off x="3050861" y="1618734"/>
            <a:ext cx="674203" cy="185165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85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02041" y="2057783"/>
            <a:ext cx="318499" cy="31849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20794" y="2691234"/>
            <a:ext cx="318499" cy="31849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79742" y="2691234"/>
            <a:ext cx="318499" cy="31849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2692650" y="2329639"/>
            <a:ext cx="356034" cy="40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6" idx="1"/>
          </p:cNvCxnSpPr>
          <p:nvPr/>
        </p:nvCxnSpPr>
        <p:spPr>
          <a:xfrm>
            <a:off x="3273897" y="2329639"/>
            <a:ext cx="352488" cy="40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Triangle 12"/>
          <p:cNvSpPr/>
          <p:nvPr/>
        </p:nvSpPr>
        <p:spPr>
          <a:xfrm rot="18790436">
            <a:off x="5849838" y="1413676"/>
            <a:ext cx="332804" cy="334164"/>
          </a:xfrm>
          <a:prstGeom prst="rt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nip Same Side Corner Rectangle 13"/>
          <p:cNvSpPr/>
          <p:nvPr/>
        </p:nvSpPr>
        <p:spPr>
          <a:xfrm>
            <a:off x="5846119" y="2039104"/>
            <a:ext cx="340244" cy="318499"/>
          </a:xfrm>
          <a:prstGeom prst="snip2Same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/>
          <p:cNvSpPr/>
          <p:nvPr/>
        </p:nvSpPr>
        <p:spPr>
          <a:xfrm rot="18790436">
            <a:off x="5242710" y="2451619"/>
            <a:ext cx="332804" cy="334164"/>
          </a:xfrm>
          <a:prstGeom prst="rt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Same Side Corner Rectangle 15"/>
          <p:cNvSpPr/>
          <p:nvPr/>
        </p:nvSpPr>
        <p:spPr>
          <a:xfrm>
            <a:off x="5238990" y="3070387"/>
            <a:ext cx="340244" cy="318499"/>
          </a:xfrm>
          <a:prstGeom prst="snip2Same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/>
          <p:cNvSpPr/>
          <p:nvPr/>
        </p:nvSpPr>
        <p:spPr>
          <a:xfrm rot="18790436">
            <a:off x="6467240" y="2451619"/>
            <a:ext cx="332804" cy="334164"/>
          </a:xfrm>
          <a:prstGeom prst="rt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Same Side Corner Rectangle 17"/>
          <p:cNvSpPr/>
          <p:nvPr/>
        </p:nvSpPr>
        <p:spPr>
          <a:xfrm>
            <a:off x="6463520" y="3070386"/>
            <a:ext cx="340244" cy="318499"/>
          </a:xfrm>
          <a:prstGeom prst="snip2Same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4" idx="2"/>
            <a:endCxn id="15" idx="5"/>
          </p:cNvCxnSpPr>
          <p:nvPr/>
        </p:nvCxnSpPr>
        <p:spPr>
          <a:xfrm flipH="1">
            <a:off x="5409112" y="2198354"/>
            <a:ext cx="437007" cy="420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96635" y="2198354"/>
            <a:ext cx="447279" cy="420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2"/>
            <a:endCxn id="16" idx="3"/>
          </p:cNvCxnSpPr>
          <p:nvPr/>
        </p:nvCxnSpPr>
        <p:spPr>
          <a:xfrm flipH="1">
            <a:off x="5409112" y="2854375"/>
            <a:ext cx="7995" cy="21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2"/>
            <a:endCxn id="18" idx="3"/>
          </p:cNvCxnSpPr>
          <p:nvPr/>
        </p:nvCxnSpPr>
        <p:spPr>
          <a:xfrm flipH="1">
            <a:off x="6633642" y="2854375"/>
            <a:ext cx="7995" cy="21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14" idx="3"/>
          </p:cNvCxnSpPr>
          <p:nvPr/>
        </p:nvCxnSpPr>
        <p:spPr>
          <a:xfrm flipH="1">
            <a:off x="6016241" y="1816432"/>
            <a:ext cx="7994" cy="22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80149" y="975752"/>
            <a:ext cx="193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Original Tree Node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517176" y="975752"/>
            <a:ext cx="2998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Modified </a:t>
            </a:r>
            <a:r>
              <a:rPr lang="en-US" smtClean="0"/>
              <a:t>Dual-node Structure</a:t>
            </a:r>
            <a:endParaRPr lang="en-US" dirty="0"/>
          </a:p>
        </p:txBody>
      </p:sp>
      <p:sp>
        <p:nvSpPr>
          <p:cNvPr id="41" name="Right Triangle 40"/>
          <p:cNvSpPr/>
          <p:nvPr/>
        </p:nvSpPr>
        <p:spPr>
          <a:xfrm rot="18790436">
            <a:off x="7267512" y="1523144"/>
            <a:ext cx="332804" cy="334164"/>
          </a:xfrm>
          <a:prstGeom prst="rt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nip Same Side Corner Rectangle 42"/>
          <p:cNvSpPr/>
          <p:nvPr/>
        </p:nvSpPr>
        <p:spPr>
          <a:xfrm>
            <a:off x="7288602" y="2371696"/>
            <a:ext cx="340244" cy="318499"/>
          </a:xfrm>
          <a:prstGeom prst="snip2Same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753756" y="1360266"/>
            <a:ext cx="139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Pointer node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869347" y="204932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Data node</a:t>
            </a:r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072067" y="2446405"/>
            <a:ext cx="1216535" cy="107639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835860" y="2471536"/>
            <a:ext cx="1216535" cy="107639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394685" y="1449527"/>
            <a:ext cx="1216535" cy="107639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Elbow Connector 49"/>
          <p:cNvCxnSpPr/>
          <p:nvPr/>
        </p:nvCxnSpPr>
        <p:spPr>
          <a:xfrm flipV="1">
            <a:off x="3450141" y="1816432"/>
            <a:ext cx="1788849" cy="381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/>
          <p:nvPr/>
        </p:nvCxnSpPr>
        <p:spPr>
          <a:xfrm>
            <a:off x="2577184" y="3127557"/>
            <a:ext cx="2477257" cy="42037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>
            <a:off x="3898241" y="2618701"/>
            <a:ext cx="2499696" cy="2317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47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36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ziyuanc</dc:creator>
  <cp:lastModifiedBy>ziyuanc</cp:lastModifiedBy>
  <cp:revision>11</cp:revision>
  <dcterms:created xsi:type="dcterms:W3CDTF">2017-12-09T19:50:34Z</dcterms:created>
  <dcterms:modified xsi:type="dcterms:W3CDTF">2017-12-10T02:14:54Z</dcterms:modified>
</cp:coreProperties>
</file>