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9" r:id="rId1"/>
    <p:sldMasterId id="2147483672" r:id="rId2"/>
    <p:sldMasterId id="2147483685"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9143861" cy="6857895"/>
  <p:kinsoku lang="zh-CN" invalStChars="!%),.:;?]}¨·ˇˉ་―‖’”…‰∶、。〃々〉》」』】〕〗！＂＇％），．：；？］｀｜｝～￠" invalEndChars="([{·‘“〈《「『【〔〖（．［｛￡￥"/>
  <p:defaultTextStyle>
    <a:defPPr>
      <a:defRPr lang="zh-CN"/>
    </a:defPPr>
    <a:lvl1pPr marL="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1pPr>
    <a:lvl2pPr marL="4572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2pPr>
    <a:lvl3pPr marL="9144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3pPr>
    <a:lvl4pPr marL="13716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4pPr>
    <a:lvl5pPr marL="18288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5pPr>
    <a:lvl6pPr marL="18288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6pPr>
    <a:lvl7pPr marL="18288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7pPr>
    <a:lvl8pPr marL="18288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8pPr>
    <a:lvl9pPr marL="1828800" indent="0" algn="l" defTabSz="91440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50" name="文本框"/>
          <p:cNvSpPr>
            <a:spLocks noGrp="1"/>
          </p:cNvSpPr>
          <p:nvPr>
            <p:ph type="hdr"/>
          </p:nvPr>
        </p:nvSpPr>
        <p:spPr>
          <a:xfrm rot="0">
            <a:off x="0" y="0"/>
            <a:ext cx="5283200" cy="344486"/>
          </a:xfrm>
          <a:prstGeom prst="rect"/>
          <a:noFill/>
          <a:ln w="12700" cmpd="sng" cap="flat">
            <a:noFill/>
            <a:prstDash val="solid"/>
            <a:miter/>
          </a:ln>
        </p:spPr>
        <p:txBody>
          <a:bodyPr vert="horz" wrap="square" lIns="91440" tIns="45720" rIns="91440" bIns="45720" anchor="t" anchorCtr="0">
            <a:prstTxWarp prst="textNoShape"/>
          </a:bodyPr>
          <a:lstStyle/>
          <a:p>
            <a:pPr marL="0" indent="0" algn="l"/>
            <a:endParaRPr lang="zh-CN" altLang="en-US" sz="1200">
              <a:latin typeface="Calibri" pitchFamily="0" charset="0"/>
              <a:ea typeface="等线" pitchFamily="0" charset="0"/>
              <a:cs typeface="Calibri" pitchFamily="0" charset="0"/>
            </a:endParaRPr>
          </a:p>
        </p:txBody>
      </p:sp>
      <p:sp>
        <p:nvSpPr>
          <p:cNvPr id="51" name="文本框"/>
          <p:cNvSpPr>
            <a:spLocks noGrp="1"/>
          </p:cNvSpPr>
          <p:nvPr>
            <p:ph type="dt"/>
          </p:nvPr>
        </p:nvSpPr>
        <p:spPr>
          <a:xfrm rot="0">
            <a:off x="6905625" y="0"/>
            <a:ext cx="5283200" cy="344486"/>
          </a:xfrm>
          <a:prstGeom prst="rect"/>
          <a:noFill/>
          <a:ln w="12700" cmpd="sng" cap="flat">
            <a:noFill/>
            <a:prstDash val="solid"/>
            <a:miter/>
          </a:ln>
        </p:spPr>
        <p:txBody>
          <a:bodyPr vert="horz" wrap="square" lIns="91440" tIns="45720" rIns="91440" bIns="45720" anchor="t" anchorCtr="0">
            <a:prstTxWarp prst="textNoShape"/>
          </a:bodyPr>
          <a:lstStyle/>
          <a:p>
            <a:pPr marL="0" indent="0" algn="r"/>
            <a:fld id="{CAD2D6BD-DE1B-4B5F-8B41-2702339687B9}" type="datetime1">
              <a:rPr lang="en-US" altLang="zh-CN" sz="1200">
                <a:latin typeface="Calibri" pitchFamily="0" charset="0"/>
                <a:ea typeface="等线" pitchFamily="0" charset="0"/>
                <a:cs typeface="Calibri" pitchFamily="0" charset="0"/>
              </a:rPr>
              <a:t>9/20/2025</a:t>
            </a:fld>
            <a:endParaRPr lang="zh-CN" altLang="en-US" sz="1200">
              <a:latin typeface="Calibri" pitchFamily="0" charset="0"/>
              <a:ea typeface="等线" pitchFamily="0" charset="0"/>
              <a:cs typeface="Calibri" pitchFamily="0" charset="0"/>
            </a:endParaRPr>
          </a:p>
        </p:txBody>
      </p:sp>
      <p:sp>
        <p:nvSpPr>
          <p:cNvPr id="52" name="对象"/>
          <p:cNvSpPr>
            <a:spLocks noGrp="1" noChangeAspect="1"/>
          </p:cNvSpPr>
          <p:nvPr>
            <p:ph type="sldImg" idx="2"/>
          </p:nvPr>
        </p:nvSpPr>
        <p:spPr>
          <a:xfrm rot="0">
            <a:off x="4038600" y="857250"/>
            <a:ext cx="4114800" cy="2314575"/>
          </a:xfrm>
          <a:prstGeom prst="rect"/>
          <a:solidFill>
            <a:srgbClr val="FFFFFF"/>
          </a:solidFill>
          <a:ln w="12700" cmpd="sng" cap="flat">
            <a:solidFill>
              <a:srgbClr val="000000"/>
            </a:solidFill>
            <a:prstDash val="solid"/>
            <a:miter/>
          </a:ln>
        </p:spPr>
      </p:sp>
      <p:sp>
        <p:nvSpPr>
          <p:cNvPr id="53" name="文本框"/>
          <p:cNvSpPr>
            <a:spLocks noGrp="1"/>
          </p:cNvSpPr>
          <p:nvPr>
            <p:ph type="body" idx="3"/>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4" name="文本框"/>
          <p:cNvSpPr>
            <a:spLocks noGrp="1"/>
          </p:cNvSpPr>
          <p:nvPr>
            <p:ph type="ftr"/>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415081"/>
      </p:ext>
    </p:extLst>
  </p:cSld>
  <p:clrMap bg1="lt1" tx1="dk1" bg2="lt2" tx2="dk2" accent1="accent1" accent2="accent2" accent3="accent3" accent4="accent4" accent5="accent5" accent6="accent6" hlink="hlink" folHlink="folHlink"/>
  <p:hf sldNum="1" hdr="0" ftr="0" dt="0"/>
  <p:notesStyle>
    <a:lvl1pPr marL="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1pPr>
    <a:lvl2pPr marL="4572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2pPr>
    <a:lvl3pPr marL="9144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3pPr>
    <a:lvl4pPr marL="13716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4pPr>
    <a:lvl5pPr marL="18288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5pPr>
    <a:lvl6pPr marL="18288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6pPr>
    <a:lvl7pPr marL="18288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7pPr>
    <a:lvl8pPr marL="18288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8pPr>
    <a:lvl9pPr marL="1828800" indent="0" algn="l" defTabSz="91440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7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72415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31277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87342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02" name="对象"/>
          <p:cNvSpPr>
            <a:spLocks noGrp="1"/>
          </p:cNvSpPr>
          <p:nvPr>
            <p:ph type="sldImg"/>
          </p:nvPr>
        </p:nvSpPr>
        <p:spPr>
          <a:xfrm rot="0">
            <a:off x="4038600" y="857250"/>
            <a:ext cx="4114800" cy="2314575"/>
          </a:xfrm>
          <a:prstGeom prst="rect"/>
          <a:noFill/>
          <a:ln w="12700" cmpd="sng" cap="flat">
            <a:noFill/>
            <a:prstDash val="solid"/>
            <a:miter/>
          </a:ln>
        </p:spPr>
      </p:sp>
      <p:sp>
        <p:nvSpPr>
          <p:cNvPr id="103"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034629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55213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18134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58406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02358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80479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18991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236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pimg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pimg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028585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36346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3545487"/>
      </p:ext>
    </p:extLst>
  </p:cSld>
  <p:clrMapOvr>
    <a:masterClrMapping xmlns:a="http://schemas.openxmlformats.org/drawingml/2006/main"/>
  </p:clrMapOvr>
</p:sldLayout>
</file>

<file path=ppt/slideLayouts/slideLayout12.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2094443"/>
      </p:ext>
    </p:extLst>
  </p:cSld>
  <p:clrMapOvr>
    <a:masterClrMapping xmlns:a="http://schemas.openxmlformats.org/drawingml/2006/main"/>
  </p:clrMapOvr>
</p:sldLayout>
</file>

<file path=ppt/slideLayouts/slideLayout13.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551131"/>
      </p:ext>
    </p:extLst>
  </p:cSld>
  <p:clrMapOvr>
    <a:masterClrMapping xmlns:a="http://schemas.openxmlformats.org/drawingml/2006/main"/>
  </p:clrMapOvr>
</p:sldLayout>
</file>

<file path=ppt/slideLayouts/slideLayout14.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6951358"/>
      </p:ext>
    </p:extLst>
  </p:cSld>
  <p:clrMapOvr>
    <a:masterClrMapping xmlns:a="http://schemas.openxmlformats.org/drawingml/2006/main"/>
  </p:clrMapOvr>
</p:sldLayout>
</file>

<file path=ppt/slideLayouts/slideLayout15.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0874969"/>
      </p:ext>
    </p:extLst>
  </p:cSld>
  <p:clrMapOvr>
    <a:masterClrMapping xmlns:a="http://schemas.openxmlformats.org/drawingml/2006/main"/>
  </p:clrMapOvr>
</p:sldLayout>
</file>

<file path=ppt/slideLayouts/slideLayout16.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0629285"/>
      </p:ext>
    </p:extLst>
  </p:cSld>
  <p:clrMapOvr>
    <a:masterClrMapping xmlns:a="http://schemas.openxmlformats.org/drawingml/2006/main"/>
  </p:clrMapOvr>
</p:sldLayout>
</file>

<file path=ppt/slideLayouts/slideLayout17.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2873615"/>
      </p:ext>
    </p:extLst>
  </p:cSld>
  <p:clrMapOvr>
    <a:masterClrMapping xmlns:a="http://schemas.openxmlformats.org/drawingml/2006/main"/>
  </p:clrMapOvr>
</p:sldLayout>
</file>

<file path=ppt/slideLayouts/slideLayout18.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019224"/>
      </p:ext>
    </p:extLst>
  </p:cSld>
  <p:clrMapOvr>
    <a:masterClrMapping xmlns:a="http://schemas.openxmlformats.org/drawingml/2006/main"/>
  </p:clrMapOvr>
</p:sldLayout>
</file>

<file path=ppt/slideLayouts/slideLayout19.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94560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6308719"/>
      </p:ext>
    </p:extLst>
  </p:cSld>
  <p:clrMapOvr>
    <a:masterClrMapping xmlns:a="http://schemas.openxmlformats.org/drawingml/2006/main"/>
  </p:clrMapOvr>
</p:sldLayout>
</file>

<file path=ppt/slideLayouts/slideLayout20.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3098291"/>
      </p:ext>
    </p:extLst>
  </p:cSld>
  <p:clrMapOvr>
    <a:masterClrMapping xmlns:a="http://schemas.openxmlformats.org/drawingml/2006/main"/>
  </p:clrMapOvr>
</p:sldLayout>
</file>

<file path=ppt/slideLayouts/slideLayout21.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817359"/>
      </p:ext>
    </p:extLst>
  </p:cSld>
  <p:clrMapOvr>
    <a:masterClrMapping xmlns:a="http://schemas.openxmlformats.org/drawingml/2006/main"/>
  </p:clrMapOvr>
</p:sldLayout>
</file>

<file path=ppt/slideLayouts/slideLayout22.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415123"/>
      </p:ext>
    </p:extLst>
  </p:cSld>
  <p:clrMapOvr>
    <a:masterClrMapping xmlns:a="http://schemas.openxmlformats.org/drawingml/2006/main"/>
  </p:clrMapOvr>
</p:sldLayout>
</file>

<file path=ppt/slideLayouts/slideLayout2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0" y="0"/>
            <a:ext cx="12192000" cy="6858000"/>
            <a:chOff x="0" y="0"/>
            <a:chExt cx="12192000" cy="6858000"/>
          </a:xfrm>
        </p:grpSpPr>
        <p:sp>
          <p:nvSpPr>
            <p:cNvPr id="59"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blipFill xmlns:a="http://schemas.openxmlformats.org/drawingml/2006/main" rotWithShape="1">
              <a:blip xmlns:r="http://schemas.openxmlformats.org/officeDocument/2006/relationships" r:embed="rId2"/>
              <a:stretch/>
            </a:blipFill>
            <a:ln xmlns:a="http://schemas.openxmlformats.org/drawingml/2006/main" w="19050" cmpd="sng" cap="flat">
              <a:noFill/>
              <a:prstDash val="solid"/>
              <a:miter/>
            </a:ln>
          </p:spPr>
        </p:sp>
        <p:sp>
          <p:nvSpPr>
            <p:cNvPr id="60" name="椭圆"/>
            <p:cNvSpPr>
              <a:spLocks xmlns:a="http://schemas.openxmlformats.org/drawingml/2006/main"/>
            </p:cNvSpPr>
            <p:nvPr/>
          </p:nvSpPr>
          <p:spPr>
            <a:xfrm xmlns:a="http://schemas.openxmlformats.org/drawingml/2006/main" rot="0">
              <a:off x="0" y="2667000"/>
              <a:ext cx="4191000" cy="41910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75000">
                  <a:srgbClr val="9B6BF2">
                    <a:alpha val="100000"/>
                  </a:srgbClr>
                </a:gs>
              </a:gsLst>
              <a:lin ang="5400000" scaled="1"/>
            </a:gradFill>
            <a:ln xmlns:a="http://schemas.openxmlformats.org/drawingml/2006/main" w="12700" cmpd="sng" cap="flat">
              <a:noFill/>
              <a:prstDash val="solid"/>
              <a:miter/>
            </a:ln>
          </p:spPr>
        </p:sp>
        <p:sp>
          <p:nvSpPr>
            <p:cNvPr id="61" name="椭圆"/>
            <p:cNvSpPr>
              <a:spLocks xmlns:a="http://schemas.openxmlformats.org/drawingml/2006/main"/>
            </p:cNvSpPr>
            <p:nvPr/>
          </p:nvSpPr>
          <p:spPr>
            <a:xfrm xmlns:a="http://schemas.openxmlformats.org/drawingml/2006/main" rot="0">
              <a:off x="0" y="2895600"/>
              <a:ext cx="2362200" cy="23622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72000">
                  <a:srgbClr val="9B6BF2">
                    <a:alpha val="100000"/>
                  </a:srgbClr>
                </a:gs>
              </a:gsLst>
              <a:lin ang="5400000" scaled="1"/>
            </a:gradFill>
            <a:ln xmlns:a="http://schemas.openxmlformats.org/drawingml/2006/main" w="12700" cmpd="sng" cap="flat">
              <a:noFill/>
              <a:prstDash val="solid"/>
              <a:miter/>
            </a:ln>
          </p:spPr>
        </p:sp>
        <p:sp>
          <p:nvSpPr>
            <p:cNvPr id="62" name="椭圆"/>
            <p:cNvSpPr>
              <a:spLocks xmlns:a="http://schemas.openxmlformats.org/drawingml/2006/main"/>
            </p:cNvSpPr>
            <p:nvPr/>
          </p:nvSpPr>
          <p:spPr>
            <a:xfrm xmlns:a="http://schemas.openxmlformats.org/drawingml/2006/main" rot="0">
              <a:off x="8609012" y="5867400"/>
              <a:ext cx="990600" cy="9906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66000">
                  <a:srgbClr val="9B6BF2">
                    <a:alpha val="100000"/>
                  </a:srgbClr>
                </a:gs>
              </a:gsLst>
              <a:lin ang="5400000" scaled="1"/>
            </a:gradFill>
            <a:ln xmlns:a="http://schemas.openxmlformats.org/drawingml/2006/main" w="12700" cmpd="sng" cap="flat">
              <a:noFill/>
              <a:prstDash val="solid"/>
              <a:miter/>
            </a:ln>
          </p:spPr>
        </p:sp>
        <p:sp>
          <p:nvSpPr>
            <p:cNvPr id="63"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69000">
                  <a:srgbClr val="9B6BF2">
                    <a:alpha val="100000"/>
                  </a:srgbClr>
                </a:gs>
              </a:gsLst>
              <a:lin ang="5400000" scaled="1"/>
            </a:gradFill>
            <a:ln xmlns:a="http://schemas.openxmlformats.org/drawingml/2006/main" w="12700" cmpd="sng" cap="flat">
              <a:noFill/>
              <a:prstDash val="solid"/>
              <a:miter/>
            </a:ln>
          </p:spPr>
        </p:sp>
        <p:sp>
          <p:nvSpPr>
            <p:cNvPr id="64" name="椭圆"/>
            <p:cNvSpPr>
              <a:spLocks xmlns:a="http://schemas.openxmlformats.org/drawingml/2006/main"/>
            </p:cNvSpPr>
            <p:nvPr/>
          </p:nvSpPr>
          <p:spPr>
            <a:xfrm xmlns:a="http://schemas.openxmlformats.org/drawingml/2006/main" rot="0">
              <a:off x="7999412" y="7937"/>
              <a:ext cx="1600200" cy="16002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73000">
                  <a:srgbClr val="9B6BF2">
                    <a:alpha val="100000"/>
                  </a:srgbClr>
                </a:gs>
              </a:gsLst>
              <a:lin ang="5400000" scaled="1"/>
            </a:gradFill>
            <a:ln xmlns:a="http://schemas.openxmlformats.org/drawingml/2006/main" w="12700" cmpd="sng" cap="flat">
              <a:noFill/>
              <a:prstDash val="solid"/>
              <a:miter/>
            </a:ln>
          </p:spPr>
        </p:sp>
        <p:sp>
          <p:nvSpPr>
            <p:cNvPr id="65" name="曲线"/>
            <p:cNvSpPr>
              <a:spLocks xmlns:a="http://schemas.openxmlformats.org/drawingml/2006/main"/>
            </p:cNvSpPr>
            <p:nvPr/>
          </p:nvSpPr>
          <p:spPr>
            <a:xfrm xmlns:a="http://schemas.openxmlformats.org/drawingml/2006/main" rot="21010068">
              <a:off x="8491538" y="1797050"/>
              <a:ext cx="3298823" cy="441325"/>
            </a:xfrm>
            <a:custGeom xmlns:a="http://schemas.openxmlformats.org/drawingml/2006/main">
              <a:gdLst>
                <a:gd name="T1" fmla="*/ 0 w 21600"/>
                <a:gd name="T2" fmla="*/ 0 h 21600"/>
                <a:gd name="T3" fmla="*/ 21600 w 21600"/>
                <a:gd name="T4" fmla="*/ 21600 h 21600"/>
              </a:gdLst>
              <a:rect l="T1" t="T2" r="T3" b="T4"/>
              <a:pathLst>
                <a:path w="21600" h="21600">
                  <a:moveTo>
                    <a:pt x="182" y="10318"/>
                  </a:moveTo>
                  <a:cubicBezTo>
                    <a:pt x="3749" y="15942"/>
                    <a:pt x="16253" y="21600"/>
                    <a:pt x="21512" y="21568"/>
                  </a:cubicBezTo>
                  <a:cubicBezTo>
                    <a:pt x="21579" y="7956"/>
                    <a:pt x="21532" y="13581"/>
                    <a:pt x="21600" y="0"/>
                  </a:cubicBezTo>
                  <a:lnTo>
                    <a:pt x="21600" y="0"/>
                  </a:lnTo>
                  <a:lnTo>
                    <a:pt x="20879" y="808"/>
                  </a:lnTo>
                  <a:lnTo>
                    <a:pt x="20160" y="1616"/>
                  </a:lnTo>
                  <a:lnTo>
                    <a:pt x="19441" y="2392"/>
                  </a:lnTo>
                  <a:lnTo>
                    <a:pt x="18721" y="3045"/>
                  </a:lnTo>
                  <a:lnTo>
                    <a:pt x="17998" y="3728"/>
                  </a:lnTo>
                  <a:lnTo>
                    <a:pt x="17280" y="4351"/>
                  </a:lnTo>
                  <a:lnTo>
                    <a:pt x="16564" y="4879"/>
                  </a:lnTo>
                  <a:lnTo>
                    <a:pt x="15841" y="5375"/>
                  </a:lnTo>
                  <a:lnTo>
                    <a:pt x="15121" y="5842"/>
                  </a:lnTo>
                  <a:lnTo>
                    <a:pt x="14414" y="6246"/>
                  </a:lnTo>
                  <a:lnTo>
                    <a:pt x="13695" y="6649"/>
                  </a:lnTo>
                  <a:lnTo>
                    <a:pt x="12989" y="6992"/>
                  </a:lnTo>
                  <a:lnTo>
                    <a:pt x="12281" y="7271"/>
                  </a:lnTo>
                  <a:lnTo>
                    <a:pt x="11575" y="7520"/>
                  </a:lnTo>
                  <a:lnTo>
                    <a:pt x="10875" y="7768"/>
                  </a:lnTo>
                  <a:lnTo>
                    <a:pt x="10185" y="7925"/>
                  </a:lnTo>
                  <a:lnTo>
                    <a:pt x="9495" y="8049"/>
                  </a:lnTo>
                  <a:lnTo>
                    <a:pt x="8809" y="8204"/>
                  </a:lnTo>
                  <a:lnTo>
                    <a:pt x="8132" y="8267"/>
                  </a:lnTo>
                  <a:lnTo>
                    <a:pt x="7459" y="8329"/>
                  </a:lnTo>
                  <a:lnTo>
                    <a:pt x="6793" y="8360"/>
                  </a:lnTo>
                  <a:lnTo>
                    <a:pt x="6131" y="8329"/>
                  </a:lnTo>
                  <a:lnTo>
                    <a:pt x="5480" y="8329"/>
                  </a:lnTo>
                  <a:lnTo>
                    <a:pt x="4830" y="8267"/>
                  </a:lnTo>
                  <a:lnTo>
                    <a:pt x="4194" y="8142"/>
                  </a:lnTo>
                  <a:lnTo>
                    <a:pt x="3567" y="8049"/>
                  </a:lnTo>
                  <a:lnTo>
                    <a:pt x="2951" y="7956"/>
                  </a:lnTo>
                  <a:lnTo>
                    <a:pt x="2339" y="7799"/>
                  </a:lnTo>
                  <a:lnTo>
                    <a:pt x="1736" y="7614"/>
                  </a:lnTo>
                  <a:lnTo>
                    <a:pt x="1147" y="7458"/>
                  </a:lnTo>
                  <a:lnTo>
                    <a:pt x="0" y="7023"/>
                  </a:lnTo>
                  <a:cubicBezTo>
                    <a:pt x="58" y="8111"/>
                    <a:pt x="120" y="9199"/>
                    <a:pt x="182" y="10318"/>
                  </a:cubicBezTo>
                  <a:lnTo>
                    <a:pt x="182" y="10318"/>
                  </a:lnTo>
                  <a:lnTo>
                    <a:pt x="182" y="10318"/>
                  </a:lnTo>
                  <a:close/>
                </a:path>
              </a:pathLst>
            </a:custGeom>
            <a:solidFill xmlns:a="http://schemas.openxmlformats.org/drawingml/2006/main">
              <a:srgbClr val="FFFFFF">
                <a:alpha val="20000"/>
              </a:srgbClr>
            </a:solidFill>
            <a:ln xmlns:a="http://schemas.openxmlformats.org/drawingml/2006/main" w="12700" cmpd="sng" cap="flat">
              <a:noFill/>
              <a:prstDash val="solid"/>
              <a:miter/>
            </a:ln>
          </p:spPr>
        </p:sp>
        <p:sp>
          <p:nvSpPr>
            <p:cNvPr id="66" name="曲线"/>
            <p:cNvSpPr>
              <a:spLocks xmlns:a="http://schemas.openxmlformats.org/drawingml/2006/main"/>
            </p:cNvSpPr>
            <p:nvPr/>
          </p:nvSpPr>
          <p:spPr>
            <a:xfrm xmlns:a="http://schemas.openxmlformats.org/drawingml/2006/main" rot="0">
              <a:off x="458787" y="1866900"/>
              <a:ext cx="11277603" cy="453390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21600" y="5"/>
                  </a:lnTo>
                  <a:lnTo>
                    <a:pt x="21600" y="5"/>
                  </a:lnTo>
                  <a:lnTo>
                    <a:pt x="21109" y="196"/>
                  </a:lnTo>
                  <a:lnTo>
                    <a:pt x="20620" y="377"/>
                  </a:lnTo>
                  <a:lnTo>
                    <a:pt x="20130" y="550"/>
                  </a:lnTo>
                  <a:lnTo>
                    <a:pt x="19638" y="700"/>
                  </a:lnTo>
                  <a:lnTo>
                    <a:pt x="19148" y="853"/>
                  </a:lnTo>
                  <a:lnTo>
                    <a:pt x="18656" y="998"/>
                  </a:lnTo>
                  <a:lnTo>
                    <a:pt x="18170" y="1115"/>
                  </a:lnTo>
                  <a:lnTo>
                    <a:pt x="17677" y="1231"/>
                  </a:lnTo>
                  <a:lnTo>
                    <a:pt x="17187" y="1337"/>
                  </a:lnTo>
                  <a:lnTo>
                    <a:pt x="16704" y="1428"/>
                  </a:lnTo>
                  <a:lnTo>
                    <a:pt x="16218" y="1518"/>
                  </a:lnTo>
                  <a:lnTo>
                    <a:pt x="15734" y="1593"/>
                  </a:lnTo>
                  <a:lnTo>
                    <a:pt x="15252" y="1654"/>
                  </a:lnTo>
                  <a:lnTo>
                    <a:pt x="14773" y="1715"/>
                  </a:lnTo>
                  <a:lnTo>
                    <a:pt x="14299" y="1769"/>
                  </a:lnTo>
                  <a:lnTo>
                    <a:pt x="13828" y="1806"/>
                  </a:lnTo>
                  <a:lnTo>
                    <a:pt x="13356" y="1836"/>
                  </a:lnTo>
                  <a:lnTo>
                    <a:pt x="12890" y="1865"/>
                  </a:lnTo>
                  <a:lnTo>
                    <a:pt x="12428" y="1880"/>
                  </a:lnTo>
                  <a:lnTo>
                    <a:pt x="11968" y="1896"/>
                  </a:lnTo>
                  <a:lnTo>
                    <a:pt x="11517" y="1906"/>
                  </a:lnTo>
                  <a:lnTo>
                    <a:pt x="11066" y="1896"/>
                  </a:lnTo>
                  <a:lnTo>
                    <a:pt x="10623" y="1896"/>
                  </a:lnTo>
                  <a:lnTo>
                    <a:pt x="10182" y="1880"/>
                  </a:lnTo>
                  <a:lnTo>
                    <a:pt x="9750" y="1860"/>
                  </a:lnTo>
                  <a:lnTo>
                    <a:pt x="9321" y="1836"/>
                  </a:lnTo>
                  <a:lnTo>
                    <a:pt x="8901" y="1815"/>
                  </a:lnTo>
                  <a:lnTo>
                    <a:pt x="8485" y="1775"/>
                  </a:lnTo>
                  <a:lnTo>
                    <a:pt x="8075" y="1739"/>
                  </a:lnTo>
                  <a:lnTo>
                    <a:pt x="7674" y="1699"/>
                  </a:lnTo>
                  <a:lnTo>
                    <a:pt x="6889" y="1603"/>
                  </a:lnTo>
                  <a:lnTo>
                    <a:pt x="6137" y="1497"/>
                  </a:lnTo>
                  <a:lnTo>
                    <a:pt x="5418" y="1382"/>
                  </a:lnTo>
                  <a:lnTo>
                    <a:pt x="4732" y="1261"/>
                  </a:lnTo>
                  <a:lnTo>
                    <a:pt x="4082" y="1134"/>
                  </a:lnTo>
                  <a:lnTo>
                    <a:pt x="3478" y="998"/>
                  </a:lnTo>
                  <a:lnTo>
                    <a:pt x="2909" y="862"/>
                  </a:lnTo>
                  <a:lnTo>
                    <a:pt x="2386" y="725"/>
                  </a:lnTo>
                  <a:lnTo>
                    <a:pt x="1905" y="595"/>
                  </a:lnTo>
                  <a:lnTo>
                    <a:pt x="1480" y="475"/>
                  </a:lnTo>
                  <a:lnTo>
                    <a:pt x="1097" y="363"/>
                  </a:lnTo>
                  <a:lnTo>
                    <a:pt x="770" y="262"/>
                  </a:lnTo>
                  <a:lnTo>
                    <a:pt x="500" y="171"/>
                  </a:lnTo>
                  <a:lnTo>
                    <a:pt x="127" y="45"/>
                  </a:lnTo>
                  <a:lnTo>
                    <a:pt x="0" y="0"/>
                  </a:lnTo>
                  <a:lnTo>
                    <a:pt x="0" y="0"/>
                  </a:lnTo>
                  <a:lnTo>
                    <a:pt x="0" y="0"/>
                  </a:lnTo>
                  <a:lnTo>
                    <a:pt x="0" y="0"/>
                  </a:lnTo>
                  <a:close/>
                </a:path>
              </a:pathLst>
            </a:custGeom>
            <a:solidFill xmlns:a="http://schemas.openxmlformats.org/drawingml/2006/main">
              <a:schemeClr val="bg1"/>
            </a:solidFill>
            <a:ln xmlns:a="http://schemas.openxmlformats.org/drawingml/2006/main" w="12700" cmpd="sng" cap="flat">
              <a:noFill/>
              <a:prstDash val="solid"/>
              <a:miter/>
            </a:ln>
          </p:spPr>
        </p:sp>
        <p:sp>
          <p:nvSpPr>
            <p:cNvPr id="67" name="曲线"/>
            <p:cNvSpPr>
              <a:spLocks xmlns:a="http://schemas.openxmlformats.org/drawingml/2006/main"/>
            </p:cNvSpPr>
            <p:nvPr/>
          </p:nvSpPr>
          <p:spPr>
            <a:xfrm xmlns:a="http://schemas.openxmlformats.org/drawingml/2006/main" rot="0">
              <a:off x="0" y="1587"/>
              <a:ext cx="12192000" cy="685641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3" y="20099"/>
                  </a:moveTo>
                  <a:lnTo>
                    <a:pt x="842" y="20099"/>
                  </a:lnTo>
                  <a:lnTo>
                    <a:pt x="842" y="1480"/>
                  </a:lnTo>
                  <a:lnTo>
                    <a:pt x="20743" y="1480"/>
                  </a:lnTo>
                  <a:lnTo>
                    <a:pt x="20743" y="20099"/>
                  </a:lnTo>
                  <a:close/>
                </a:path>
              </a:pathLst>
            </a:custGeom>
            <a:solidFill xmlns:a="http://schemas.openxmlformats.org/drawingml/2006/main">
              <a:schemeClr val="bg1"/>
            </a:solidFill>
            <a:ln xmlns:a="http://schemas.openxmlformats.org/drawingml/2006/main" w="12700" cmpd="sng" cap="flat">
              <a:noFill/>
              <a:prstDash val="solid"/>
              <a:miter/>
            </a:ln>
          </p:spPr>
        </p:sp>
      </p:grpSp>
      <p:sp>
        <p:nvSpPr>
          <p:cNvPr id="58" name="矩形"/>
          <p:cNvSpPr>
            <a:spLocks xmlns:a="http://schemas.openxmlformats.org/drawingml/2006/main"/>
          </p:cNvSpPr>
          <p:nvPr/>
        </p:nvSpPr>
        <p:spPr>
          <a:xfrm xmlns:a="http://schemas.openxmlformats.org/drawingml/2006/main" rot="0">
            <a:off x="10437813" y="0"/>
            <a:ext cx="685800" cy="1143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miter/>
          </a:ln>
        </p:spPr>
      </p:sp>
      <p:sp>
        <p:nvSpPr>
          <p:cNvPr id="55" name="文本框"/>
          <p:cNvSpPr>
            <a:spLocks xmlns:a="http://schemas.openxmlformats.org/drawingml/2006/main" noGrp="1"/>
          </p:cNvSpPr>
          <p:nvPr>
            <p:ph type="dt" idx="10"/>
          </p:nvPr>
        </p:nvSpPr>
        <p:spPr>
          <a:xfrm xmlns:a="http://schemas.openxmlformats.org/drawingml/2006/main" rot="0">
            <a:off x="10653713" y="6391275"/>
            <a:ext cx="990600"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endParaRPr lang="zh-CN" altLang="en-US">
              <a:latin typeface="Droid Sans" pitchFamily="0" charset="0"/>
              <a:ea typeface="宋体" pitchFamily="0" charset="0"/>
              <a:cs typeface="Droid Sans"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60387" y="6391275"/>
            <a:ext cx="3860799"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endParaRPr lang="zh-CN" altLang="en-US">
              <a:latin typeface="Droid Sans" pitchFamily="0" charset="0"/>
              <a:ea typeface="宋体" pitchFamily="0" charset="0"/>
              <a:cs typeface="Droid Sans"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352089" y="295275"/>
            <a:ext cx="838200" cy="76835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fld id="{CAD2D6BD-DE1B-4B5F-8B41-2702339687B9}" type="slidenum">
              <a:rPr lang="en-US" altLang="zh-CN" sz="1800" b="0" i="0" u="none" strike="noStrike" kern="0" cap="none" spc="0" baseline="0">
                <a:solidFill>
                  <a:schemeClr val="tx1"/>
                </a:solidFill>
                <a:latin typeface="Droid Sans" pitchFamily="0" charset="0"/>
                <a:ea typeface="宋体" pitchFamily="0" charset="0"/>
                <a:cs typeface="Droid Sans" pitchFamily="0" charset="0"/>
              </a:rPr>
              <a:t>&lt;#&gt;</a:t>
            </a:fld>
            <a:endParaRPr lang="zh-CN" altLang="en-US">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809793087"/>
      </p:ext>
    </p:extLst>
  </p:cSld>
  <p:clrMapOvr>
    <a:masterClrMapping xmlns:a="http://schemas.openxmlformats.org/drawingml/2006/main"/>
  </p:clrMapOvr>
</p:sldLayout>
</file>

<file path=ppt/slideLayouts/slideLayout24.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3118979"/>
      </p:ext>
    </p:extLst>
  </p:cSld>
  <p:clrMapOvr>
    <a:masterClrMapping xmlns:a="http://schemas.openxmlformats.org/drawingml/2006/main"/>
  </p:clrMapOvr>
</p:sldLayout>
</file>

<file path=ppt/slideLayouts/slideLayout25.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7378677"/>
      </p:ext>
    </p:extLst>
  </p:cSld>
  <p:clrMapOvr>
    <a:masterClrMapping xmlns:a="http://schemas.openxmlformats.org/drawingml/2006/main"/>
  </p:clrMapOvr>
</p:sldLayout>
</file>

<file path=ppt/slideLayouts/slideLayout26.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2505562"/>
      </p:ext>
    </p:extLst>
  </p:cSld>
  <p:clrMapOvr>
    <a:masterClrMapping xmlns:a="http://schemas.openxmlformats.org/drawingml/2006/main"/>
  </p:clrMapOvr>
</p:sldLayout>
</file>

<file path=ppt/slideLayouts/slideLayout27.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336854"/>
      </p:ext>
    </p:extLst>
  </p:cSld>
  <p:clrMapOvr>
    <a:masterClrMapping xmlns:a="http://schemas.openxmlformats.org/drawingml/2006/main"/>
  </p:clrMapOvr>
</p:sldLayout>
</file>

<file path=ppt/slideLayouts/slideLayout28.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177127"/>
      </p:ext>
    </p:extLst>
  </p:cSld>
  <p:clrMapOvr>
    <a:masterClrMapping xmlns:a="http://schemas.openxmlformats.org/drawingml/2006/main"/>
  </p:clrMapOvr>
</p:sldLayout>
</file>

<file path=ppt/slideLayouts/slideLayout29.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709956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869413"/>
      </p:ext>
    </p:extLst>
  </p:cSld>
  <p:clrMapOvr>
    <a:masterClrMapping xmlns:a="http://schemas.openxmlformats.org/drawingml/2006/main"/>
  </p:clrMapOvr>
</p:sldLayout>
</file>

<file path=ppt/slideLayouts/slideLayout30.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0744985"/>
      </p:ext>
    </p:extLst>
  </p:cSld>
  <p:clrMapOvr>
    <a:masterClrMapping xmlns:a="http://schemas.openxmlformats.org/drawingml/2006/main"/>
  </p:clrMapOvr>
</p:sldLayout>
</file>

<file path=ppt/slideLayouts/slideLayout31.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9367735"/>
      </p:ext>
    </p:extLst>
  </p:cSld>
  <p:clrMapOvr>
    <a:masterClrMapping xmlns:a="http://schemas.openxmlformats.org/drawingml/2006/main"/>
  </p:clrMapOvr>
</p:sldLayout>
</file>

<file path=ppt/slideLayouts/slideLayout32.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2628707"/>
      </p:ext>
    </p:extLst>
  </p:cSld>
  <p:clrMapOvr>
    <a:masterClrMapping xmlns:a="http://schemas.openxmlformats.org/drawingml/2006/main"/>
  </p:clrMapOvr>
</p:sldLayout>
</file>

<file path=ppt/slideLayouts/slideLayout33.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0597931"/>
      </p:ext>
    </p:extLst>
  </p:cSld>
  <p:clrMapOvr>
    <a:masterClrMapping xmlns:a="http://schemas.openxmlformats.org/drawingml/2006/main"/>
  </p:clrMapOvr>
</p:sldLayout>
</file>

<file path=ppt/slideLayouts/slideLayout34.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9567313"/>
      </p:ext>
    </p:extLst>
  </p:cSld>
  <p:clrMapOvr>
    <a:masterClrMapping xmlns:a="http://schemas.openxmlformats.org/drawingml/2006/main"/>
  </p:clrMapOvr>
</p:sldLayout>
</file>

<file path=ppt/slideLayouts/slideLayout3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87" name="组合"/>
          <p:cNvGrpSpPr>
            <a:grpSpLocks xmlns:a="http://schemas.openxmlformats.org/drawingml/2006/main"/>
          </p:cNvGrpSpPr>
          <p:nvPr/>
        </p:nvGrpSpPr>
        <p:grpSpPr>
          <a:xfrm xmlns:a="http://schemas.openxmlformats.org/drawingml/2006/main">
            <a:off x="0" y="0"/>
            <a:ext cx="12192000" cy="6858000"/>
            <a:chOff x="0" y="0"/>
            <a:chExt cx="12192000" cy="6858000"/>
          </a:xfrm>
        </p:grpSpPr>
        <p:sp>
          <p:nvSpPr>
            <p:cNvPr id="78"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blipFill xmlns:a="http://schemas.openxmlformats.org/drawingml/2006/main" rotWithShape="1">
              <a:blip xmlns:r="http://schemas.openxmlformats.org/officeDocument/2006/relationships" r:embed="rId2"/>
              <a:stretch/>
            </a:blipFill>
            <a:ln xmlns:a="http://schemas.openxmlformats.org/drawingml/2006/main" w="19050" cmpd="sng" cap="flat">
              <a:noFill/>
              <a:prstDash val="solid"/>
              <a:miter/>
            </a:ln>
          </p:spPr>
        </p:sp>
        <p:sp>
          <p:nvSpPr>
            <p:cNvPr id="79" name="椭圆"/>
            <p:cNvSpPr>
              <a:spLocks xmlns:a="http://schemas.openxmlformats.org/drawingml/2006/main"/>
            </p:cNvSpPr>
            <p:nvPr/>
          </p:nvSpPr>
          <p:spPr>
            <a:xfrm xmlns:a="http://schemas.openxmlformats.org/drawingml/2006/main" rot="0">
              <a:off x="0" y="2667000"/>
              <a:ext cx="4191000" cy="41910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75000">
                  <a:srgbClr val="9B6BF2">
                    <a:alpha val="100000"/>
                  </a:srgbClr>
                </a:gs>
              </a:gsLst>
              <a:lin ang="5400000" scaled="1"/>
            </a:gradFill>
            <a:ln xmlns:a="http://schemas.openxmlformats.org/drawingml/2006/main" w="12700" cmpd="sng" cap="flat">
              <a:noFill/>
              <a:prstDash val="solid"/>
              <a:miter/>
            </a:ln>
          </p:spPr>
        </p:sp>
        <p:sp>
          <p:nvSpPr>
            <p:cNvPr id="80" name="椭圆"/>
            <p:cNvSpPr>
              <a:spLocks xmlns:a="http://schemas.openxmlformats.org/drawingml/2006/main"/>
            </p:cNvSpPr>
            <p:nvPr/>
          </p:nvSpPr>
          <p:spPr>
            <a:xfrm xmlns:a="http://schemas.openxmlformats.org/drawingml/2006/main" rot="0">
              <a:off x="0" y="2895600"/>
              <a:ext cx="2362200" cy="23622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72000">
                  <a:srgbClr val="9B6BF2">
                    <a:alpha val="100000"/>
                  </a:srgbClr>
                </a:gs>
              </a:gsLst>
              <a:lin ang="5400000" scaled="1"/>
            </a:gradFill>
            <a:ln xmlns:a="http://schemas.openxmlformats.org/drawingml/2006/main" w="12700" cmpd="sng" cap="flat">
              <a:noFill/>
              <a:prstDash val="solid"/>
              <a:miter/>
            </a:ln>
          </p:spPr>
        </p:sp>
        <p:sp>
          <p:nvSpPr>
            <p:cNvPr id="81" name="椭圆"/>
            <p:cNvSpPr>
              <a:spLocks xmlns:a="http://schemas.openxmlformats.org/drawingml/2006/main"/>
            </p:cNvSpPr>
            <p:nvPr/>
          </p:nvSpPr>
          <p:spPr>
            <a:xfrm xmlns:a="http://schemas.openxmlformats.org/drawingml/2006/main" rot="0">
              <a:off x="8609012" y="5867400"/>
              <a:ext cx="990600" cy="9906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66000">
                  <a:srgbClr val="9B6BF2">
                    <a:alpha val="100000"/>
                  </a:srgbClr>
                </a:gs>
              </a:gsLst>
              <a:lin ang="5400000" scaled="1"/>
            </a:gradFill>
            <a:ln xmlns:a="http://schemas.openxmlformats.org/drawingml/2006/main" w="12700" cmpd="sng" cap="flat">
              <a:noFill/>
              <a:prstDash val="solid"/>
              <a:miter/>
            </a:ln>
          </p:spPr>
        </p:sp>
        <p:sp>
          <p:nvSpPr>
            <p:cNvPr id="82"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69000">
                  <a:srgbClr val="9B6BF2">
                    <a:alpha val="100000"/>
                  </a:srgbClr>
                </a:gs>
              </a:gsLst>
              <a:lin ang="5400000" scaled="1"/>
            </a:gradFill>
            <a:ln xmlns:a="http://schemas.openxmlformats.org/drawingml/2006/main" w="12700" cmpd="sng" cap="flat">
              <a:noFill/>
              <a:prstDash val="solid"/>
              <a:miter/>
            </a:ln>
          </p:spPr>
        </p:sp>
        <p:sp>
          <p:nvSpPr>
            <p:cNvPr id="83" name="椭圆"/>
            <p:cNvSpPr>
              <a:spLocks xmlns:a="http://schemas.openxmlformats.org/drawingml/2006/main"/>
            </p:cNvSpPr>
            <p:nvPr/>
          </p:nvSpPr>
          <p:spPr>
            <a:xfrm xmlns:a="http://schemas.openxmlformats.org/drawingml/2006/main" rot="0">
              <a:off x="7999412" y="7937"/>
              <a:ext cx="1600200" cy="1600200"/>
            </a:xfrm>
            <a:prstGeom xmlns:a="http://schemas.openxmlformats.org/drawingml/2006/main" prst="ellipse"/>
            <a:gradFill xmlns:a="http://schemas.openxmlformats.org/drawingml/2006/main" rotWithShape="1">
              <a:gsLst>
                <a:gs pos="0">
                  <a:srgbClr val="9B6BF2">
                    <a:alpha val="100000"/>
                  </a:srgbClr>
                </a:gs>
                <a:gs pos="36000">
                  <a:srgbClr val="9B6BF2">
                    <a:alpha val="100000"/>
                  </a:srgbClr>
                </a:gs>
                <a:gs pos="73000">
                  <a:srgbClr val="9B6BF2">
                    <a:alpha val="100000"/>
                  </a:srgbClr>
                </a:gs>
              </a:gsLst>
              <a:lin ang="5400000" scaled="1"/>
            </a:gradFill>
            <a:ln xmlns:a="http://schemas.openxmlformats.org/drawingml/2006/main" w="12700" cmpd="sng" cap="flat">
              <a:noFill/>
              <a:prstDash val="solid"/>
              <a:miter/>
            </a:ln>
          </p:spPr>
        </p:sp>
        <p:sp>
          <p:nvSpPr>
            <p:cNvPr id="84" name="曲线"/>
            <p:cNvSpPr>
              <a:spLocks xmlns:a="http://schemas.openxmlformats.org/drawingml/2006/main"/>
            </p:cNvSpPr>
            <p:nvPr/>
          </p:nvSpPr>
          <p:spPr>
            <a:xfrm xmlns:a="http://schemas.openxmlformats.org/drawingml/2006/main" rot="21010068">
              <a:off x="8491538" y="1797050"/>
              <a:ext cx="3298823" cy="441325"/>
            </a:xfrm>
            <a:custGeom xmlns:a="http://schemas.openxmlformats.org/drawingml/2006/main">
              <a:gdLst>
                <a:gd name="T1" fmla="*/ 0 w 21600"/>
                <a:gd name="T2" fmla="*/ 0 h 21600"/>
                <a:gd name="T3" fmla="*/ 21600 w 21600"/>
                <a:gd name="T4" fmla="*/ 21600 h 21600"/>
              </a:gdLst>
              <a:rect l="T1" t="T2" r="T3" b="T4"/>
              <a:pathLst>
                <a:path w="21600" h="21600">
                  <a:moveTo>
                    <a:pt x="182" y="10318"/>
                  </a:moveTo>
                  <a:cubicBezTo>
                    <a:pt x="3749" y="15942"/>
                    <a:pt x="16253" y="21600"/>
                    <a:pt x="21512" y="21568"/>
                  </a:cubicBezTo>
                  <a:cubicBezTo>
                    <a:pt x="21579" y="7956"/>
                    <a:pt x="21532" y="13581"/>
                    <a:pt x="21600" y="0"/>
                  </a:cubicBezTo>
                  <a:lnTo>
                    <a:pt x="21600" y="0"/>
                  </a:lnTo>
                  <a:lnTo>
                    <a:pt x="20879" y="808"/>
                  </a:lnTo>
                  <a:lnTo>
                    <a:pt x="20160" y="1616"/>
                  </a:lnTo>
                  <a:lnTo>
                    <a:pt x="19441" y="2392"/>
                  </a:lnTo>
                  <a:lnTo>
                    <a:pt x="18721" y="3045"/>
                  </a:lnTo>
                  <a:lnTo>
                    <a:pt x="17998" y="3728"/>
                  </a:lnTo>
                  <a:lnTo>
                    <a:pt x="17280" y="4351"/>
                  </a:lnTo>
                  <a:lnTo>
                    <a:pt x="16564" y="4879"/>
                  </a:lnTo>
                  <a:lnTo>
                    <a:pt x="15841" y="5375"/>
                  </a:lnTo>
                  <a:lnTo>
                    <a:pt x="15121" y="5842"/>
                  </a:lnTo>
                  <a:lnTo>
                    <a:pt x="14414" y="6246"/>
                  </a:lnTo>
                  <a:lnTo>
                    <a:pt x="13695" y="6649"/>
                  </a:lnTo>
                  <a:lnTo>
                    <a:pt x="12989" y="6992"/>
                  </a:lnTo>
                  <a:lnTo>
                    <a:pt x="12281" y="7271"/>
                  </a:lnTo>
                  <a:lnTo>
                    <a:pt x="11575" y="7520"/>
                  </a:lnTo>
                  <a:lnTo>
                    <a:pt x="10875" y="7768"/>
                  </a:lnTo>
                  <a:lnTo>
                    <a:pt x="10185" y="7925"/>
                  </a:lnTo>
                  <a:lnTo>
                    <a:pt x="9495" y="8049"/>
                  </a:lnTo>
                  <a:lnTo>
                    <a:pt x="8809" y="8204"/>
                  </a:lnTo>
                  <a:lnTo>
                    <a:pt x="8132" y="8267"/>
                  </a:lnTo>
                  <a:lnTo>
                    <a:pt x="7459" y="8329"/>
                  </a:lnTo>
                  <a:lnTo>
                    <a:pt x="6793" y="8360"/>
                  </a:lnTo>
                  <a:lnTo>
                    <a:pt x="6131" y="8329"/>
                  </a:lnTo>
                  <a:lnTo>
                    <a:pt x="5480" y="8329"/>
                  </a:lnTo>
                  <a:lnTo>
                    <a:pt x="4830" y="8267"/>
                  </a:lnTo>
                  <a:lnTo>
                    <a:pt x="4194" y="8142"/>
                  </a:lnTo>
                  <a:lnTo>
                    <a:pt x="3567" y="8049"/>
                  </a:lnTo>
                  <a:lnTo>
                    <a:pt x="2951" y="7956"/>
                  </a:lnTo>
                  <a:lnTo>
                    <a:pt x="2339" y="7799"/>
                  </a:lnTo>
                  <a:lnTo>
                    <a:pt x="1736" y="7614"/>
                  </a:lnTo>
                  <a:lnTo>
                    <a:pt x="1147" y="7458"/>
                  </a:lnTo>
                  <a:lnTo>
                    <a:pt x="0" y="7023"/>
                  </a:lnTo>
                  <a:cubicBezTo>
                    <a:pt x="58" y="8111"/>
                    <a:pt x="120" y="9199"/>
                    <a:pt x="182" y="10318"/>
                  </a:cubicBezTo>
                  <a:lnTo>
                    <a:pt x="182" y="10318"/>
                  </a:lnTo>
                  <a:lnTo>
                    <a:pt x="182" y="10318"/>
                  </a:lnTo>
                  <a:close/>
                </a:path>
              </a:pathLst>
            </a:custGeom>
            <a:solidFill xmlns:a="http://schemas.openxmlformats.org/drawingml/2006/main">
              <a:srgbClr val="FFFFFF">
                <a:alpha val="20000"/>
              </a:srgbClr>
            </a:solidFill>
            <a:ln xmlns:a="http://schemas.openxmlformats.org/drawingml/2006/main" w="12700" cmpd="sng" cap="flat">
              <a:noFill/>
              <a:prstDash val="solid"/>
              <a:miter/>
            </a:ln>
          </p:spPr>
        </p:sp>
        <p:sp>
          <p:nvSpPr>
            <p:cNvPr id="85" name="曲线"/>
            <p:cNvSpPr>
              <a:spLocks xmlns:a="http://schemas.openxmlformats.org/drawingml/2006/main"/>
            </p:cNvSpPr>
            <p:nvPr/>
          </p:nvSpPr>
          <p:spPr>
            <a:xfrm xmlns:a="http://schemas.openxmlformats.org/drawingml/2006/main" rot="0">
              <a:off x="458787" y="1866900"/>
              <a:ext cx="11277603" cy="453390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21600" y="5"/>
                  </a:lnTo>
                  <a:lnTo>
                    <a:pt x="21600" y="5"/>
                  </a:lnTo>
                  <a:lnTo>
                    <a:pt x="21109" y="196"/>
                  </a:lnTo>
                  <a:lnTo>
                    <a:pt x="20620" y="377"/>
                  </a:lnTo>
                  <a:lnTo>
                    <a:pt x="20130" y="550"/>
                  </a:lnTo>
                  <a:lnTo>
                    <a:pt x="19638" y="700"/>
                  </a:lnTo>
                  <a:lnTo>
                    <a:pt x="19148" y="853"/>
                  </a:lnTo>
                  <a:lnTo>
                    <a:pt x="18656" y="998"/>
                  </a:lnTo>
                  <a:lnTo>
                    <a:pt x="18170" y="1115"/>
                  </a:lnTo>
                  <a:lnTo>
                    <a:pt x="17677" y="1231"/>
                  </a:lnTo>
                  <a:lnTo>
                    <a:pt x="17187" y="1337"/>
                  </a:lnTo>
                  <a:lnTo>
                    <a:pt x="16704" y="1428"/>
                  </a:lnTo>
                  <a:lnTo>
                    <a:pt x="16218" y="1518"/>
                  </a:lnTo>
                  <a:lnTo>
                    <a:pt x="15734" y="1593"/>
                  </a:lnTo>
                  <a:lnTo>
                    <a:pt x="15252" y="1654"/>
                  </a:lnTo>
                  <a:lnTo>
                    <a:pt x="14773" y="1715"/>
                  </a:lnTo>
                  <a:lnTo>
                    <a:pt x="14299" y="1769"/>
                  </a:lnTo>
                  <a:lnTo>
                    <a:pt x="13828" y="1806"/>
                  </a:lnTo>
                  <a:lnTo>
                    <a:pt x="13356" y="1836"/>
                  </a:lnTo>
                  <a:lnTo>
                    <a:pt x="12890" y="1865"/>
                  </a:lnTo>
                  <a:lnTo>
                    <a:pt x="12428" y="1880"/>
                  </a:lnTo>
                  <a:lnTo>
                    <a:pt x="11968" y="1896"/>
                  </a:lnTo>
                  <a:lnTo>
                    <a:pt x="11517" y="1906"/>
                  </a:lnTo>
                  <a:lnTo>
                    <a:pt x="11066" y="1896"/>
                  </a:lnTo>
                  <a:lnTo>
                    <a:pt x="10623" y="1896"/>
                  </a:lnTo>
                  <a:lnTo>
                    <a:pt x="10182" y="1880"/>
                  </a:lnTo>
                  <a:lnTo>
                    <a:pt x="9750" y="1860"/>
                  </a:lnTo>
                  <a:lnTo>
                    <a:pt x="9321" y="1836"/>
                  </a:lnTo>
                  <a:lnTo>
                    <a:pt x="8901" y="1815"/>
                  </a:lnTo>
                  <a:lnTo>
                    <a:pt x="8485" y="1775"/>
                  </a:lnTo>
                  <a:lnTo>
                    <a:pt x="8075" y="1739"/>
                  </a:lnTo>
                  <a:lnTo>
                    <a:pt x="7674" y="1699"/>
                  </a:lnTo>
                  <a:lnTo>
                    <a:pt x="6889" y="1603"/>
                  </a:lnTo>
                  <a:lnTo>
                    <a:pt x="6137" y="1497"/>
                  </a:lnTo>
                  <a:lnTo>
                    <a:pt x="5418" y="1382"/>
                  </a:lnTo>
                  <a:lnTo>
                    <a:pt x="4732" y="1261"/>
                  </a:lnTo>
                  <a:lnTo>
                    <a:pt x="4082" y="1134"/>
                  </a:lnTo>
                  <a:lnTo>
                    <a:pt x="3478" y="998"/>
                  </a:lnTo>
                  <a:lnTo>
                    <a:pt x="2909" y="862"/>
                  </a:lnTo>
                  <a:lnTo>
                    <a:pt x="2386" y="725"/>
                  </a:lnTo>
                  <a:lnTo>
                    <a:pt x="1905" y="595"/>
                  </a:lnTo>
                  <a:lnTo>
                    <a:pt x="1480" y="475"/>
                  </a:lnTo>
                  <a:lnTo>
                    <a:pt x="1097" y="363"/>
                  </a:lnTo>
                  <a:lnTo>
                    <a:pt x="770" y="262"/>
                  </a:lnTo>
                  <a:lnTo>
                    <a:pt x="500" y="171"/>
                  </a:lnTo>
                  <a:lnTo>
                    <a:pt x="127" y="45"/>
                  </a:lnTo>
                  <a:lnTo>
                    <a:pt x="0" y="0"/>
                  </a:lnTo>
                  <a:lnTo>
                    <a:pt x="0" y="0"/>
                  </a:lnTo>
                  <a:lnTo>
                    <a:pt x="0" y="0"/>
                  </a:lnTo>
                  <a:lnTo>
                    <a:pt x="0" y="0"/>
                  </a:lnTo>
                  <a:close/>
                </a:path>
              </a:pathLst>
            </a:custGeom>
            <a:solidFill xmlns:a="http://schemas.openxmlformats.org/drawingml/2006/main">
              <a:schemeClr val="bg1"/>
            </a:solidFill>
            <a:ln xmlns:a="http://schemas.openxmlformats.org/drawingml/2006/main" w="12700" cmpd="sng" cap="flat">
              <a:noFill/>
              <a:prstDash val="solid"/>
              <a:miter/>
            </a:ln>
          </p:spPr>
        </p:sp>
        <p:sp>
          <p:nvSpPr>
            <p:cNvPr id="86" name="曲线"/>
            <p:cNvSpPr>
              <a:spLocks xmlns:a="http://schemas.openxmlformats.org/drawingml/2006/main"/>
            </p:cNvSpPr>
            <p:nvPr/>
          </p:nvSpPr>
          <p:spPr>
            <a:xfrm xmlns:a="http://schemas.openxmlformats.org/drawingml/2006/main" rot="0">
              <a:off x="0" y="1587"/>
              <a:ext cx="12192000" cy="6856410"/>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3" y="20099"/>
                  </a:moveTo>
                  <a:lnTo>
                    <a:pt x="842" y="20099"/>
                  </a:lnTo>
                  <a:lnTo>
                    <a:pt x="842" y="1480"/>
                  </a:lnTo>
                  <a:lnTo>
                    <a:pt x="20743" y="1480"/>
                  </a:lnTo>
                  <a:lnTo>
                    <a:pt x="20743" y="20099"/>
                  </a:lnTo>
                  <a:close/>
                </a:path>
              </a:pathLst>
            </a:custGeom>
            <a:solidFill xmlns:a="http://schemas.openxmlformats.org/drawingml/2006/main">
              <a:schemeClr val="bg1"/>
            </a:solidFill>
            <a:ln xmlns:a="http://schemas.openxmlformats.org/drawingml/2006/main" w="12700" cmpd="sng" cap="flat">
              <a:noFill/>
              <a:prstDash val="solid"/>
              <a:miter/>
            </a:ln>
          </p:spPr>
        </p:sp>
      </p:grpSp>
      <p:sp>
        <p:nvSpPr>
          <p:cNvPr id="77" name="矩形"/>
          <p:cNvSpPr>
            <a:spLocks xmlns:a="http://schemas.openxmlformats.org/drawingml/2006/main"/>
          </p:cNvSpPr>
          <p:nvPr/>
        </p:nvSpPr>
        <p:spPr>
          <a:xfrm xmlns:a="http://schemas.openxmlformats.org/drawingml/2006/main" rot="0">
            <a:off x="10437813" y="0"/>
            <a:ext cx="685800" cy="1143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miter/>
          </a:ln>
        </p:spPr>
      </p:sp>
      <p:sp>
        <p:nvSpPr>
          <p:cNvPr id="74" name="文本框"/>
          <p:cNvSpPr>
            <a:spLocks xmlns:a="http://schemas.openxmlformats.org/drawingml/2006/main" noGrp="1"/>
          </p:cNvSpPr>
          <p:nvPr>
            <p:ph type="dt" idx="10"/>
          </p:nvPr>
        </p:nvSpPr>
        <p:spPr>
          <a:xfrm xmlns:a="http://schemas.openxmlformats.org/drawingml/2006/main" rot="0">
            <a:off x="10653713" y="6391275"/>
            <a:ext cx="990600"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endParaRPr lang="zh-CN" altLang="en-US">
              <a:latin typeface="Droid Sans" pitchFamily="0" charset="0"/>
              <a:ea typeface="宋体" pitchFamily="0" charset="0"/>
              <a:cs typeface="Droid Sans" pitchFamily="0" charset="0"/>
            </a:endParaRPr>
          </a:p>
        </p:txBody>
      </p:sp>
      <p:sp>
        <p:nvSpPr>
          <p:cNvPr id="75" name="文本框"/>
          <p:cNvSpPr>
            <a:spLocks xmlns:a="http://schemas.openxmlformats.org/drawingml/2006/main" noGrp="1"/>
          </p:cNvSpPr>
          <p:nvPr>
            <p:ph type="ftr"/>
          </p:nvPr>
        </p:nvSpPr>
        <p:spPr>
          <a:xfrm xmlns:a="http://schemas.openxmlformats.org/drawingml/2006/main" rot="0">
            <a:off x="560387" y="6391275"/>
            <a:ext cx="3860799"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endParaRPr lang="zh-CN" altLang="en-US">
              <a:latin typeface="Droid Sans" pitchFamily="0" charset="0"/>
              <a:ea typeface="宋体" pitchFamily="0" charset="0"/>
              <a:cs typeface="Droid Sans" pitchFamily="0" charset="0"/>
            </a:endParaRPr>
          </a:p>
        </p:txBody>
      </p:sp>
      <p:sp>
        <p:nvSpPr>
          <p:cNvPr id="76" name="文本框"/>
          <p:cNvSpPr>
            <a:spLocks xmlns:a="http://schemas.openxmlformats.org/drawingml/2006/main" noGrp="1"/>
          </p:cNvSpPr>
          <p:nvPr>
            <p:ph type="sldNum"/>
          </p:nvPr>
        </p:nvSpPr>
        <p:spPr>
          <a:xfrm xmlns:a="http://schemas.openxmlformats.org/drawingml/2006/main" rot="0">
            <a:off x="10352089" y="295275"/>
            <a:ext cx="838200" cy="76835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fld id="{CAD2D6BD-DE1B-4B5F-8B41-2702339687B9}" type="slidenum">
              <a:rPr lang="en-US" altLang="zh-CN" sz="1800" b="0" i="0" u="none" strike="noStrike" kern="0" cap="none" spc="0" baseline="0">
                <a:solidFill>
                  <a:schemeClr val="tx1"/>
                </a:solidFill>
                <a:latin typeface="Droid Sans" pitchFamily="0" charset="0"/>
                <a:ea typeface="宋体" pitchFamily="0" charset="0"/>
                <a:cs typeface="Droid Sans" pitchFamily="0" charset="0"/>
              </a:rPr>
              <a:t>&lt;#&gt;</a:t>
            </a:fld>
            <a:endParaRPr lang="zh-CN" altLang="en-US">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7981756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7090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82599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3094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16617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18779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85348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pimg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pimg4.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 name="组合"/>
          <p:cNvGrpSpPr>
            <a:grpSpLocks/>
          </p:cNvGrpSpPr>
          <p:nvPr/>
        </p:nvGrpSpPr>
        <p:grpSpPr>
          <a:xfrm>
            <a:off x="0" y="0"/>
            <a:ext cx="12192000" cy="6858000"/>
            <a:chOff x="0" y="0"/>
            <a:chExt cx="12192000" cy="6858000"/>
          </a:xfrm>
        </p:grpSpPr>
        <p:sp>
          <p:nvSpPr>
            <p:cNvPr id="2" name="矩形"/>
            <p:cNvSpPr>
              <a:spLocks/>
            </p:cNvSpPr>
            <p:nvPr/>
          </p:nvSpPr>
          <p:spPr>
            <a:xfrm rot="0">
              <a:off x="0" y="0"/>
              <a:ext cx="12192000" cy="6858000"/>
            </a:xfrm>
            <a:prstGeom prst="rect"/>
            <a:blipFill rotWithShape="1">
              <a:blip r:embed="rId1"/>
              <a:stretch/>
            </a:blipFill>
            <a:ln w="19050" cmpd="sng" cap="flat">
              <a:noFill/>
              <a:prstDash val="solid"/>
              <a:miter/>
            </a:ln>
          </p:spPr>
        </p:sp>
        <p:sp>
          <p:nvSpPr>
            <p:cNvPr id="3" name="椭圆"/>
            <p:cNvSpPr>
              <a:spLocks/>
            </p:cNvSpPr>
            <p:nvPr/>
          </p:nvSpPr>
          <p:spPr>
            <a:xfrm rot="0">
              <a:off x="0" y="2667000"/>
              <a:ext cx="4191000" cy="4191000"/>
            </a:xfrm>
            <a:prstGeom prst="ellipse"/>
            <a:gradFill rotWithShape="1">
              <a:gsLst>
                <a:gs pos="0">
                  <a:srgbClr val="9B6BF2">
                    <a:alpha val="100000"/>
                  </a:srgbClr>
                </a:gs>
                <a:gs pos="36000">
                  <a:srgbClr val="9B6BF2">
                    <a:alpha val="100000"/>
                  </a:srgbClr>
                </a:gs>
                <a:gs pos="75000">
                  <a:srgbClr val="9B6BF2">
                    <a:alpha val="100000"/>
                  </a:srgbClr>
                </a:gs>
              </a:gsLst>
              <a:lin ang="5400000" scaled="1"/>
            </a:gradFill>
            <a:ln w="12700" cmpd="sng" cap="flat">
              <a:noFill/>
              <a:prstDash val="solid"/>
              <a:miter/>
            </a:ln>
          </p:spPr>
        </p:sp>
        <p:sp>
          <p:nvSpPr>
            <p:cNvPr id="4" name="椭圆"/>
            <p:cNvSpPr>
              <a:spLocks/>
            </p:cNvSpPr>
            <p:nvPr/>
          </p:nvSpPr>
          <p:spPr>
            <a:xfrm rot="0">
              <a:off x="0" y="2895600"/>
              <a:ext cx="2362200" cy="2362200"/>
            </a:xfrm>
            <a:prstGeom prst="ellipse"/>
            <a:gradFill rotWithShape="1">
              <a:gsLst>
                <a:gs pos="0">
                  <a:srgbClr val="9B6BF2">
                    <a:alpha val="100000"/>
                  </a:srgbClr>
                </a:gs>
                <a:gs pos="36000">
                  <a:srgbClr val="9B6BF2">
                    <a:alpha val="100000"/>
                  </a:srgbClr>
                </a:gs>
                <a:gs pos="72000">
                  <a:srgbClr val="9B6BF2">
                    <a:alpha val="100000"/>
                  </a:srgbClr>
                </a:gs>
              </a:gsLst>
              <a:lin ang="5400000" scaled="1"/>
            </a:gradFill>
            <a:ln w="12700" cmpd="sng" cap="flat">
              <a:noFill/>
              <a:prstDash val="solid"/>
              <a:miter/>
            </a:ln>
          </p:spPr>
        </p:sp>
        <p:sp>
          <p:nvSpPr>
            <p:cNvPr id="5" name="椭圆"/>
            <p:cNvSpPr>
              <a:spLocks/>
            </p:cNvSpPr>
            <p:nvPr/>
          </p:nvSpPr>
          <p:spPr>
            <a:xfrm rot="0">
              <a:off x="8609012" y="5867400"/>
              <a:ext cx="990600" cy="990600"/>
            </a:xfrm>
            <a:prstGeom prst="ellipse"/>
            <a:gradFill rotWithShape="1">
              <a:gsLst>
                <a:gs pos="0">
                  <a:srgbClr val="9B6BF2">
                    <a:alpha val="100000"/>
                  </a:srgbClr>
                </a:gs>
                <a:gs pos="36000">
                  <a:srgbClr val="9B6BF2">
                    <a:alpha val="100000"/>
                  </a:srgbClr>
                </a:gs>
                <a:gs pos="66000">
                  <a:srgbClr val="9B6BF2">
                    <a:alpha val="100000"/>
                  </a:srgbClr>
                </a:gs>
              </a:gsLst>
              <a:lin ang="5400000" scaled="1"/>
            </a:gradFill>
            <a:ln w="12700" cmpd="sng" cap="flat">
              <a:noFill/>
              <a:prstDash val="solid"/>
              <a:miter/>
            </a:ln>
          </p:spPr>
        </p:sp>
        <p:sp>
          <p:nvSpPr>
            <p:cNvPr id="6" name="椭圆"/>
            <p:cNvSpPr>
              <a:spLocks/>
            </p:cNvSpPr>
            <p:nvPr/>
          </p:nvSpPr>
          <p:spPr>
            <a:xfrm rot="0">
              <a:off x="8609012" y="1676400"/>
              <a:ext cx="2819400" cy="2819400"/>
            </a:xfrm>
            <a:prstGeom prst="ellipse"/>
            <a:gradFill rotWithShape="1">
              <a:gsLst>
                <a:gs pos="0">
                  <a:srgbClr val="9B6BF2">
                    <a:alpha val="100000"/>
                  </a:srgbClr>
                </a:gs>
                <a:gs pos="36000">
                  <a:srgbClr val="9B6BF2">
                    <a:alpha val="100000"/>
                  </a:srgbClr>
                </a:gs>
                <a:gs pos="69000">
                  <a:srgbClr val="9B6BF2">
                    <a:alpha val="100000"/>
                  </a:srgbClr>
                </a:gs>
              </a:gsLst>
              <a:lin ang="5400000" scaled="1"/>
            </a:gradFill>
            <a:ln w="12700" cmpd="sng" cap="flat">
              <a:noFill/>
              <a:prstDash val="solid"/>
              <a:miter/>
            </a:ln>
          </p:spPr>
        </p:sp>
        <p:sp>
          <p:nvSpPr>
            <p:cNvPr id="7" name="椭圆"/>
            <p:cNvSpPr>
              <a:spLocks/>
            </p:cNvSpPr>
            <p:nvPr/>
          </p:nvSpPr>
          <p:spPr>
            <a:xfrm rot="0">
              <a:off x="7999412" y="7937"/>
              <a:ext cx="1600200" cy="1600200"/>
            </a:xfrm>
            <a:prstGeom prst="ellipse"/>
            <a:gradFill rotWithShape="1">
              <a:gsLst>
                <a:gs pos="0">
                  <a:srgbClr val="9B6BF2">
                    <a:alpha val="100000"/>
                  </a:srgbClr>
                </a:gs>
                <a:gs pos="36000">
                  <a:srgbClr val="9B6BF2">
                    <a:alpha val="100000"/>
                  </a:srgbClr>
                </a:gs>
                <a:gs pos="73000">
                  <a:srgbClr val="9B6BF2">
                    <a:alpha val="100000"/>
                  </a:srgbClr>
                </a:gs>
              </a:gsLst>
              <a:lin ang="5400000" scaled="1"/>
            </a:gradFill>
            <a:ln w="12700" cmpd="sng" cap="flat">
              <a:noFill/>
              <a:prstDash val="solid"/>
              <a:miter/>
            </a:ln>
          </p:spPr>
        </p:sp>
        <p:sp>
          <p:nvSpPr>
            <p:cNvPr id="8" name="曲线"/>
            <p:cNvSpPr>
              <a:spLocks/>
            </p:cNvSpPr>
            <p:nvPr/>
          </p:nvSpPr>
          <p:spPr>
            <a:xfrm rot="21010068">
              <a:off x="8491538" y="1797050"/>
              <a:ext cx="3298823" cy="441325"/>
            </a:xfrm>
            <a:custGeom>
              <a:gdLst>
                <a:gd name="T1" fmla="*/ 0 w 21600"/>
                <a:gd name="T2" fmla="*/ 0 h 21600"/>
                <a:gd name="T3" fmla="*/ 21600 w 21600"/>
                <a:gd name="T4" fmla="*/ 21600 h 21600"/>
              </a:gdLst>
              <a:rect l="T1" t="T2" r="T3" b="T4"/>
              <a:pathLst>
                <a:path w="21600" h="21600">
                  <a:moveTo>
                    <a:pt x="182" y="10318"/>
                  </a:moveTo>
                  <a:cubicBezTo>
                    <a:pt x="3749" y="15942"/>
                    <a:pt x="16253" y="21600"/>
                    <a:pt x="21512" y="21568"/>
                  </a:cubicBezTo>
                  <a:cubicBezTo>
                    <a:pt x="21579" y="7956"/>
                    <a:pt x="21532" y="13581"/>
                    <a:pt x="21600" y="0"/>
                  </a:cubicBezTo>
                  <a:lnTo>
                    <a:pt x="21600" y="0"/>
                  </a:lnTo>
                  <a:lnTo>
                    <a:pt x="20879" y="808"/>
                  </a:lnTo>
                  <a:lnTo>
                    <a:pt x="20160" y="1616"/>
                  </a:lnTo>
                  <a:lnTo>
                    <a:pt x="19441" y="2392"/>
                  </a:lnTo>
                  <a:lnTo>
                    <a:pt x="18721" y="3045"/>
                  </a:lnTo>
                  <a:lnTo>
                    <a:pt x="17998" y="3728"/>
                  </a:lnTo>
                  <a:lnTo>
                    <a:pt x="17280" y="4351"/>
                  </a:lnTo>
                  <a:lnTo>
                    <a:pt x="16564" y="4879"/>
                  </a:lnTo>
                  <a:lnTo>
                    <a:pt x="15841" y="5375"/>
                  </a:lnTo>
                  <a:lnTo>
                    <a:pt x="15121" y="5842"/>
                  </a:lnTo>
                  <a:lnTo>
                    <a:pt x="14414" y="6246"/>
                  </a:lnTo>
                  <a:lnTo>
                    <a:pt x="13695" y="6649"/>
                  </a:lnTo>
                  <a:lnTo>
                    <a:pt x="12989" y="6992"/>
                  </a:lnTo>
                  <a:lnTo>
                    <a:pt x="12281" y="7271"/>
                  </a:lnTo>
                  <a:lnTo>
                    <a:pt x="11575" y="7520"/>
                  </a:lnTo>
                  <a:lnTo>
                    <a:pt x="10875" y="7768"/>
                  </a:lnTo>
                  <a:lnTo>
                    <a:pt x="10185" y="7925"/>
                  </a:lnTo>
                  <a:lnTo>
                    <a:pt x="9495" y="8049"/>
                  </a:lnTo>
                  <a:lnTo>
                    <a:pt x="8809" y="8204"/>
                  </a:lnTo>
                  <a:lnTo>
                    <a:pt x="8132" y="8267"/>
                  </a:lnTo>
                  <a:lnTo>
                    <a:pt x="7459" y="8329"/>
                  </a:lnTo>
                  <a:lnTo>
                    <a:pt x="6793" y="8360"/>
                  </a:lnTo>
                  <a:lnTo>
                    <a:pt x="6131" y="8329"/>
                  </a:lnTo>
                  <a:lnTo>
                    <a:pt x="5480" y="8329"/>
                  </a:lnTo>
                  <a:lnTo>
                    <a:pt x="4830" y="8267"/>
                  </a:lnTo>
                  <a:lnTo>
                    <a:pt x="4194" y="8142"/>
                  </a:lnTo>
                  <a:lnTo>
                    <a:pt x="3567" y="8049"/>
                  </a:lnTo>
                  <a:lnTo>
                    <a:pt x="2951" y="7956"/>
                  </a:lnTo>
                  <a:lnTo>
                    <a:pt x="2339" y="7799"/>
                  </a:lnTo>
                  <a:lnTo>
                    <a:pt x="1736" y="7614"/>
                  </a:lnTo>
                  <a:lnTo>
                    <a:pt x="1147" y="7458"/>
                  </a:lnTo>
                  <a:lnTo>
                    <a:pt x="0" y="7023"/>
                  </a:lnTo>
                  <a:cubicBezTo>
                    <a:pt x="58" y="8111"/>
                    <a:pt x="120" y="9199"/>
                    <a:pt x="182" y="10318"/>
                  </a:cubicBezTo>
                  <a:lnTo>
                    <a:pt x="182" y="10318"/>
                  </a:lnTo>
                  <a:lnTo>
                    <a:pt x="182" y="10318"/>
                  </a:lnTo>
                  <a:close/>
                </a:path>
              </a:pathLst>
            </a:custGeom>
            <a:solidFill>
              <a:srgbClr val="FFFFFF">
                <a:alpha val="20000"/>
              </a:srgbClr>
            </a:solidFill>
            <a:ln w="12700" cmpd="sng" cap="flat">
              <a:noFill/>
              <a:prstDash val="solid"/>
              <a:miter/>
            </a:ln>
          </p:spPr>
        </p:sp>
        <p:sp>
          <p:nvSpPr>
            <p:cNvPr id="9" name="曲线"/>
            <p:cNvSpPr>
              <a:spLocks/>
            </p:cNvSpPr>
            <p:nvPr/>
          </p:nvSpPr>
          <p:spPr>
            <a:xfrm rot="0">
              <a:off x="458787" y="1866900"/>
              <a:ext cx="11277603"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5"/>
                  </a:lnTo>
                  <a:lnTo>
                    <a:pt x="21600" y="5"/>
                  </a:lnTo>
                  <a:lnTo>
                    <a:pt x="21109" y="196"/>
                  </a:lnTo>
                  <a:lnTo>
                    <a:pt x="20620" y="377"/>
                  </a:lnTo>
                  <a:lnTo>
                    <a:pt x="20130" y="550"/>
                  </a:lnTo>
                  <a:lnTo>
                    <a:pt x="19638" y="700"/>
                  </a:lnTo>
                  <a:lnTo>
                    <a:pt x="19148" y="853"/>
                  </a:lnTo>
                  <a:lnTo>
                    <a:pt x="18656" y="998"/>
                  </a:lnTo>
                  <a:lnTo>
                    <a:pt x="18170" y="1115"/>
                  </a:lnTo>
                  <a:lnTo>
                    <a:pt x="17677" y="1231"/>
                  </a:lnTo>
                  <a:lnTo>
                    <a:pt x="17187" y="1337"/>
                  </a:lnTo>
                  <a:lnTo>
                    <a:pt x="16704" y="1428"/>
                  </a:lnTo>
                  <a:lnTo>
                    <a:pt x="16218" y="1518"/>
                  </a:lnTo>
                  <a:lnTo>
                    <a:pt x="15734" y="1593"/>
                  </a:lnTo>
                  <a:lnTo>
                    <a:pt x="15252" y="1654"/>
                  </a:lnTo>
                  <a:lnTo>
                    <a:pt x="14773" y="1715"/>
                  </a:lnTo>
                  <a:lnTo>
                    <a:pt x="14299" y="1769"/>
                  </a:lnTo>
                  <a:lnTo>
                    <a:pt x="13828" y="1806"/>
                  </a:lnTo>
                  <a:lnTo>
                    <a:pt x="13356" y="1836"/>
                  </a:lnTo>
                  <a:lnTo>
                    <a:pt x="12890" y="1865"/>
                  </a:lnTo>
                  <a:lnTo>
                    <a:pt x="12428" y="1880"/>
                  </a:lnTo>
                  <a:lnTo>
                    <a:pt x="11968" y="1896"/>
                  </a:lnTo>
                  <a:lnTo>
                    <a:pt x="11517" y="1906"/>
                  </a:lnTo>
                  <a:lnTo>
                    <a:pt x="11066" y="1896"/>
                  </a:lnTo>
                  <a:lnTo>
                    <a:pt x="10623" y="1896"/>
                  </a:lnTo>
                  <a:lnTo>
                    <a:pt x="10182" y="1880"/>
                  </a:lnTo>
                  <a:lnTo>
                    <a:pt x="9750" y="1860"/>
                  </a:lnTo>
                  <a:lnTo>
                    <a:pt x="9321" y="1836"/>
                  </a:lnTo>
                  <a:lnTo>
                    <a:pt x="8901" y="1815"/>
                  </a:lnTo>
                  <a:lnTo>
                    <a:pt x="8485" y="1775"/>
                  </a:lnTo>
                  <a:lnTo>
                    <a:pt x="8075" y="1739"/>
                  </a:lnTo>
                  <a:lnTo>
                    <a:pt x="7674" y="1699"/>
                  </a:lnTo>
                  <a:lnTo>
                    <a:pt x="6889" y="1603"/>
                  </a:lnTo>
                  <a:lnTo>
                    <a:pt x="6137" y="1497"/>
                  </a:lnTo>
                  <a:lnTo>
                    <a:pt x="5418" y="1382"/>
                  </a:lnTo>
                  <a:lnTo>
                    <a:pt x="4732" y="1261"/>
                  </a:lnTo>
                  <a:lnTo>
                    <a:pt x="4082" y="1134"/>
                  </a:lnTo>
                  <a:lnTo>
                    <a:pt x="3478" y="998"/>
                  </a:lnTo>
                  <a:lnTo>
                    <a:pt x="2909" y="862"/>
                  </a:lnTo>
                  <a:lnTo>
                    <a:pt x="2386" y="725"/>
                  </a:lnTo>
                  <a:lnTo>
                    <a:pt x="1905" y="595"/>
                  </a:lnTo>
                  <a:lnTo>
                    <a:pt x="1480" y="475"/>
                  </a:lnTo>
                  <a:lnTo>
                    <a:pt x="1097" y="363"/>
                  </a:lnTo>
                  <a:lnTo>
                    <a:pt x="770" y="262"/>
                  </a:lnTo>
                  <a:lnTo>
                    <a:pt x="500" y="171"/>
                  </a:lnTo>
                  <a:lnTo>
                    <a:pt x="127" y="45"/>
                  </a:lnTo>
                  <a:lnTo>
                    <a:pt x="0" y="0"/>
                  </a:lnTo>
                  <a:lnTo>
                    <a:pt x="0" y="0"/>
                  </a:lnTo>
                  <a:lnTo>
                    <a:pt x="0" y="0"/>
                  </a:lnTo>
                  <a:lnTo>
                    <a:pt x="0" y="0"/>
                  </a:lnTo>
                  <a:close/>
                </a:path>
              </a:pathLst>
            </a:custGeom>
            <a:solidFill>
              <a:schemeClr val="bg1"/>
            </a:solidFill>
            <a:ln w="12700" cmpd="sng" cap="flat">
              <a:noFill/>
              <a:prstDash val="solid"/>
              <a:miter/>
            </a:ln>
          </p:spPr>
        </p:sp>
        <p:sp>
          <p:nvSpPr>
            <p:cNvPr id="10" name="曲线"/>
            <p:cNvSpPr>
              <a:spLocks/>
            </p:cNvSpPr>
            <p:nvPr/>
          </p:nvSpPr>
          <p:spPr>
            <a:xfrm rot="0">
              <a:off x="0" y="1587"/>
              <a:ext cx="12192000" cy="685641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3" y="20099"/>
                  </a:moveTo>
                  <a:lnTo>
                    <a:pt x="842" y="20099"/>
                  </a:lnTo>
                  <a:lnTo>
                    <a:pt x="842" y="1480"/>
                  </a:lnTo>
                  <a:lnTo>
                    <a:pt x="20743" y="1480"/>
                  </a:lnTo>
                  <a:lnTo>
                    <a:pt x="20743" y="20099"/>
                  </a:lnTo>
                  <a:close/>
                </a:path>
              </a:pathLst>
            </a:custGeom>
            <a:solidFill>
              <a:schemeClr val="bg1"/>
            </a:solidFill>
            <a:ln w="12700" cmpd="sng" cap="flat">
              <a:noFill/>
              <a:prstDash val="solid"/>
              <a:miter/>
            </a:ln>
          </p:spPr>
        </p:sp>
      </p:grpSp>
      <p:sp>
        <p:nvSpPr>
          <p:cNvPr id="12" name="文本框"/>
          <p:cNvSpPr>
            <a:spLocks noGrp="1"/>
          </p:cNvSpPr>
          <p:nvPr>
            <p:ph type="title"/>
          </p:nvPr>
        </p:nvSpPr>
        <p:spPr>
          <a:xfrm rot="0">
            <a:off x="1155700" y="973137"/>
            <a:ext cx="8761412" cy="70802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13" name="文本框"/>
          <p:cNvSpPr>
            <a:spLocks noGrp="1"/>
          </p:cNvSpPr>
          <p:nvPr>
            <p:ph type="body" idx="1"/>
          </p:nvPr>
        </p:nvSpPr>
        <p:spPr>
          <a:xfrm rot="0">
            <a:off x="1155700" y="2603500"/>
            <a:ext cx="8761412" cy="34163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dt"/>
          </p:nvPr>
        </p:nvSpPr>
        <p:spPr>
          <a:xfrm rot="0">
            <a:off x="10653713" y="6391275"/>
            <a:ext cx="990600"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r"/>
            <a:fld id="{CAD2D6BD-DE1B-4B5F-8B41-2702339687B9}" type="datetime1">
              <a:rPr lang="en-US" altLang="zh-CN" sz="1000" b="1">
                <a:solidFill>
                  <a:schemeClr val="accent1"/>
                </a:solidFill>
                <a:latin typeface="Century Gothic" pitchFamily="0" charset="0"/>
                <a:ea typeface="宋体" pitchFamily="0" charset="0"/>
                <a:cs typeface="Century Gothic" pitchFamily="0" charset="0"/>
              </a:rPr>
              <a:t>9/20/2025</a:t>
            </a:fld>
            <a:endParaRPr lang="zh-CN" altLang="en-US" sz="1000" b="1">
              <a:solidFill>
                <a:schemeClr val="accent1"/>
              </a:solidFill>
              <a:latin typeface="Century Gothic" pitchFamily="0" charset="0"/>
              <a:ea typeface="宋体" pitchFamily="0" charset="0"/>
              <a:cs typeface="Century Gothic" pitchFamily="0" charset="0"/>
            </a:endParaRPr>
          </a:p>
        </p:txBody>
      </p:sp>
      <p:sp>
        <p:nvSpPr>
          <p:cNvPr id="15" name="文本框"/>
          <p:cNvSpPr>
            <a:spLocks noGrp="1"/>
          </p:cNvSpPr>
          <p:nvPr>
            <p:ph type="ftr"/>
          </p:nvPr>
        </p:nvSpPr>
        <p:spPr>
          <a:xfrm rot="0">
            <a:off x="560387" y="6391275"/>
            <a:ext cx="3860799"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l"/>
            <a:endParaRPr lang="zh-CN" altLang="en-US" sz="1000" b="1">
              <a:solidFill>
                <a:schemeClr val="accent1"/>
              </a:solidFill>
              <a:latin typeface="Century Gothic" pitchFamily="0" charset="0"/>
              <a:ea typeface="宋体" pitchFamily="0" charset="0"/>
              <a:cs typeface="Century Gothic" pitchFamily="0" charset="0"/>
            </a:endParaRPr>
          </a:p>
        </p:txBody>
      </p:sp>
      <p:sp>
        <p:nvSpPr>
          <p:cNvPr id="16" name="矩形"/>
          <p:cNvSpPr>
            <a:spLocks/>
          </p:cNvSpPr>
          <p:nvPr/>
        </p:nvSpPr>
        <p:spPr>
          <a:xfrm rot="0">
            <a:off x="10437813" y="0"/>
            <a:ext cx="685800" cy="1143000"/>
          </a:xfrm>
          <a:prstGeom prst="rect"/>
          <a:solidFill>
            <a:schemeClr val="accent1"/>
          </a:solidFill>
          <a:ln w="12700" cmpd="sng" cap="flat">
            <a:noFill/>
            <a:prstDash val="solid"/>
            <a:miter/>
          </a:ln>
        </p:spPr>
      </p:sp>
      <p:sp>
        <p:nvSpPr>
          <p:cNvPr id="17" name="文本框"/>
          <p:cNvSpPr>
            <a:spLocks noGrp="1"/>
          </p:cNvSpPr>
          <p:nvPr>
            <p:ph type="sldNum"/>
          </p:nvPr>
        </p:nvSpPr>
        <p:spPr>
          <a:xfrm rot="0">
            <a:off x="10352089" y="295275"/>
            <a:ext cx="838200" cy="768350"/>
          </a:xfrm>
          <a:prstGeom prst="rect"/>
          <a:noFill/>
          <a:ln w="12700" cmpd="sng" cap="flat">
            <a:noFill/>
            <a:prstDash val="solid"/>
            <a:miter/>
          </a:ln>
        </p:spPr>
        <p:txBody>
          <a:bodyPr vert="horz" wrap="square" lIns="91440" tIns="45720" rIns="91440" bIns="45720" anchor="b" anchorCtr="0">
            <a:prstTxWarp prst="textNoShape"/>
          </a:bodyPr>
          <a:lstStyle/>
          <a:p>
            <a:pPr marL="0" indent="0" algn="ct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&lt;#&gt;</a:t>
            </a:fld>
            <a:endParaRPr lang="zh-CN" altLang="en-US" sz="280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7757201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sldNum="0" hdr="0" ftr="0" dt="0"/>
  <p:txStyles>
    <p:titleStyle>
      <a:lvl1pPr marL="0" indent="0" algn="l" defTabSz="914400" eaLnBrk="1" fontAlgn="base" latinLnBrk="0" hangingPunct="1">
        <a:lnSpc>
          <a:spcPct val="100000"/>
        </a:lnSpc>
        <a:spcBef>
          <a:spcPts val="0"/>
        </a:spcBef>
        <a:spcAft>
          <a:spcPts val="0"/>
        </a:spcAft>
        <a:buNone/>
        <a:defRPr sz="3600" b="0" i="0" u="none" baseline="0">
          <a:solidFill>
            <a:schemeClr val="bg2"/>
          </a:solidFill>
          <a:latin typeface="Century Gothic" pitchFamily="0" charset="0"/>
          <a:ea typeface="宋体" pitchFamily="0" charset="0"/>
          <a:cs typeface="Century Gothic" pitchFamily="0" charset="0"/>
        </a:defRPr>
      </a:lvl1pPr>
    </p:titleStyle>
    <p:bodyStyle>
      <a:lvl1pPr marL="342900" indent="-3429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800" b="0" i="0" u="none" baseline="0">
          <a:solidFill>
            <a:srgbClr val="404040"/>
          </a:solidFill>
          <a:latin typeface="Century Gothic" pitchFamily="0" charset="0"/>
          <a:ea typeface="宋体" pitchFamily="0" charset="0"/>
          <a:cs typeface="Century Gothic" pitchFamily="0" charset="0"/>
        </a:defRPr>
      </a:lvl1pPr>
      <a:lvl2pPr marL="742950" indent="-28575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600" b="0" i="0" u="none" baseline="0">
          <a:solidFill>
            <a:srgbClr val="404040"/>
          </a:solidFill>
          <a:latin typeface="Century Gothic" pitchFamily="0" charset="0"/>
          <a:ea typeface="宋体" pitchFamily="0" charset="0"/>
          <a:cs typeface="Century Gothic" pitchFamily="0" charset="0"/>
        </a:defRPr>
      </a:lvl2pPr>
      <a:lvl3pPr marL="11430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400" b="0" i="0" u="none" baseline="0">
          <a:solidFill>
            <a:srgbClr val="404040"/>
          </a:solidFill>
          <a:latin typeface="Century Gothic" pitchFamily="0" charset="0"/>
          <a:ea typeface="宋体" pitchFamily="0" charset="0"/>
          <a:cs typeface="Century Gothic" pitchFamily="0" charset="0"/>
        </a:defRPr>
      </a:lvl3pPr>
      <a:lvl4pPr marL="16002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4pPr>
      <a:lvl5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5pPr>
      <a:lvl6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6pPr>
      <a:lvl7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7pPr>
      <a:lvl8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8pPr>
      <a:lvl9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7" name="组合"/>
          <p:cNvGrpSpPr>
            <a:grpSpLocks/>
          </p:cNvGrpSpPr>
          <p:nvPr/>
        </p:nvGrpSpPr>
        <p:grpSpPr>
          <a:xfrm>
            <a:off x="0" y="0"/>
            <a:ext cx="12192000" cy="6858000"/>
            <a:chOff x="0" y="0"/>
            <a:chExt cx="12192000" cy="6858000"/>
          </a:xfrm>
        </p:grpSpPr>
        <p:sp>
          <p:nvSpPr>
            <p:cNvPr id="18" name="矩形"/>
            <p:cNvSpPr>
              <a:spLocks/>
            </p:cNvSpPr>
            <p:nvPr/>
          </p:nvSpPr>
          <p:spPr>
            <a:xfrm rot="0">
              <a:off x="0" y="0"/>
              <a:ext cx="12192000" cy="6858000"/>
            </a:xfrm>
            <a:prstGeom prst="rect"/>
            <a:blipFill rotWithShape="1">
              <a:blip r:embed="rId1"/>
              <a:stretch/>
            </a:blipFill>
            <a:ln w="19050" cmpd="sng" cap="flat">
              <a:noFill/>
              <a:prstDash val="solid"/>
              <a:miter/>
            </a:ln>
          </p:spPr>
        </p:sp>
        <p:sp>
          <p:nvSpPr>
            <p:cNvPr id="19" name="椭圆"/>
            <p:cNvSpPr>
              <a:spLocks/>
            </p:cNvSpPr>
            <p:nvPr/>
          </p:nvSpPr>
          <p:spPr>
            <a:xfrm rot="0">
              <a:off x="0" y="2667000"/>
              <a:ext cx="4191000" cy="4191000"/>
            </a:xfrm>
            <a:prstGeom prst="ellipse"/>
            <a:gradFill rotWithShape="1">
              <a:gsLst>
                <a:gs pos="0">
                  <a:srgbClr val="9B6BF2">
                    <a:alpha val="100000"/>
                  </a:srgbClr>
                </a:gs>
                <a:gs pos="36000">
                  <a:srgbClr val="9B6BF2">
                    <a:alpha val="100000"/>
                  </a:srgbClr>
                </a:gs>
                <a:gs pos="75000">
                  <a:srgbClr val="9B6BF2">
                    <a:alpha val="100000"/>
                  </a:srgbClr>
                </a:gs>
              </a:gsLst>
              <a:lin ang="5400000" scaled="1"/>
            </a:gradFill>
            <a:ln w="12700" cmpd="sng" cap="flat">
              <a:noFill/>
              <a:prstDash val="solid"/>
              <a:miter/>
            </a:ln>
          </p:spPr>
        </p:sp>
        <p:sp>
          <p:nvSpPr>
            <p:cNvPr id="20" name="椭圆"/>
            <p:cNvSpPr>
              <a:spLocks/>
            </p:cNvSpPr>
            <p:nvPr/>
          </p:nvSpPr>
          <p:spPr>
            <a:xfrm rot="0">
              <a:off x="0" y="2895600"/>
              <a:ext cx="2362200" cy="2362200"/>
            </a:xfrm>
            <a:prstGeom prst="ellipse"/>
            <a:gradFill rotWithShape="1">
              <a:gsLst>
                <a:gs pos="0">
                  <a:srgbClr val="9B6BF2">
                    <a:alpha val="100000"/>
                  </a:srgbClr>
                </a:gs>
                <a:gs pos="36000">
                  <a:srgbClr val="9B6BF2">
                    <a:alpha val="100000"/>
                  </a:srgbClr>
                </a:gs>
                <a:gs pos="72000">
                  <a:srgbClr val="9B6BF2">
                    <a:alpha val="100000"/>
                  </a:srgbClr>
                </a:gs>
              </a:gsLst>
              <a:lin ang="5400000" scaled="1"/>
            </a:gradFill>
            <a:ln w="12700" cmpd="sng" cap="flat">
              <a:noFill/>
              <a:prstDash val="solid"/>
              <a:miter/>
            </a:ln>
          </p:spPr>
        </p:sp>
        <p:sp>
          <p:nvSpPr>
            <p:cNvPr id="21" name="椭圆"/>
            <p:cNvSpPr>
              <a:spLocks/>
            </p:cNvSpPr>
            <p:nvPr/>
          </p:nvSpPr>
          <p:spPr>
            <a:xfrm rot="0">
              <a:off x="8609012" y="5867400"/>
              <a:ext cx="990600" cy="990600"/>
            </a:xfrm>
            <a:prstGeom prst="ellipse"/>
            <a:gradFill rotWithShape="1">
              <a:gsLst>
                <a:gs pos="0">
                  <a:srgbClr val="9B6BF2">
                    <a:alpha val="100000"/>
                  </a:srgbClr>
                </a:gs>
                <a:gs pos="36000">
                  <a:srgbClr val="9B6BF2">
                    <a:alpha val="100000"/>
                  </a:srgbClr>
                </a:gs>
                <a:gs pos="66000">
                  <a:srgbClr val="9B6BF2">
                    <a:alpha val="100000"/>
                  </a:srgbClr>
                </a:gs>
              </a:gsLst>
              <a:lin ang="5400000" scaled="1"/>
            </a:gradFill>
            <a:ln w="12700" cmpd="sng" cap="flat">
              <a:noFill/>
              <a:prstDash val="solid"/>
              <a:miter/>
            </a:ln>
          </p:spPr>
        </p:sp>
        <p:sp>
          <p:nvSpPr>
            <p:cNvPr id="22" name="椭圆"/>
            <p:cNvSpPr>
              <a:spLocks/>
            </p:cNvSpPr>
            <p:nvPr/>
          </p:nvSpPr>
          <p:spPr>
            <a:xfrm rot="0">
              <a:off x="8609012" y="1676400"/>
              <a:ext cx="2819400" cy="2819400"/>
            </a:xfrm>
            <a:prstGeom prst="ellipse"/>
            <a:gradFill rotWithShape="1">
              <a:gsLst>
                <a:gs pos="0">
                  <a:srgbClr val="9B6BF2">
                    <a:alpha val="100000"/>
                  </a:srgbClr>
                </a:gs>
                <a:gs pos="36000">
                  <a:srgbClr val="9B6BF2">
                    <a:alpha val="100000"/>
                  </a:srgbClr>
                </a:gs>
                <a:gs pos="69000">
                  <a:srgbClr val="9B6BF2">
                    <a:alpha val="100000"/>
                  </a:srgbClr>
                </a:gs>
              </a:gsLst>
              <a:lin ang="5400000" scaled="1"/>
            </a:gradFill>
            <a:ln w="12700" cmpd="sng" cap="flat">
              <a:noFill/>
              <a:prstDash val="solid"/>
              <a:miter/>
            </a:ln>
          </p:spPr>
        </p:sp>
        <p:sp>
          <p:nvSpPr>
            <p:cNvPr id="23" name="椭圆"/>
            <p:cNvSpPr>
              <a:spLocks/>
            </p:cNvSpPr>
            <p:nvPr/>
          </p:nvSpPr>
          <p:spPr>
            <a:xfrm rot="0">
              <a:off x="7999412" y="7937"/>
              <a:ext cx="1600200" cy="1600200"/>
            </a:xfrm>
            <a:prstGeom prst="ellipse"/>
            <a:gradFill rotWithShape="1">
              <a:gsLst>
                <a:gs pos="0">
                  <a:srgbClr val="9B6BF2">
                    <a:alpha val="100000"/>
                  </a:srgbClr>
                </a:gs>
                <a:gs pos="36000">
                  <a:srgbClr val="9B6BF2">
                    <a:alpha val="100000"/>
                  </a:srgbClr>
                </a:gs>
                <a:gs pos="73000">
                  <a:srgbClr val="9B6BF2">
                    <a:alpha val="100000"/>
                  </a:srgbClr>
                </a:gs>
              </a:gsLst>
              <a:lin ang="5400000" scaled="1"/>
            </a:gradFill>
            <a:ln w="12700" cmpd="sng" cap="flat">
              <a:noFill/>
              <a:prstDash val="solid"/>
              <a:miter/>
            </a:ln>
          </p:spPr>
        </p:sp>
        <p:sp>
          <p:nvSpPr>
            <p:cNvPr id="24" name="曲线"/>
            <p:cNvSpPr>
              <a:spLocks/>
            </p:cNvSpPr>
            <p:nvPr/>
          </p:nvSpPr>
          <p:spPr>
            <a:xfrm rot="21010068">
              <a:off x="8491538" y="1797050"/>
              <a:ext cx="3298823" cy="441325"/>
            </a:xfrm>
            <a:custGeom>
              <a:gdLst>
                <a:gd name="T1" fmla="*/ 0 w 21600"/>
                <a:gd name="T2" fmla="*/ 0 h 21600"/>
                <a:gd name="T3" fmla="*/ 21600 w 21600"/>
                <a:gd name="T4" fmla="*/ 21600 h 21600"/>
              </a:gdLst>
              <a:rect l="T1" t="T2" r="T3" b="T4"/>
              <a:pathLst>
                <a:path w="21600" h="21600">
                  <a:moveTo>
                    <a:pt x="182" y="10318"/>
                  </a:moveTo>
                  <a:cubicBezTo>
                    <a:pt x="3749" y="15942"/>
                    <a:pt x="16253" y="21600"/>
                    <a:pt x="21512" y="21568"/>
                  </a:cubicBezTo>
                  <a:cubicBezTo>
                    <a:pt x="21579" y="7956"/>
                    <a:pt x="21532" y="13581"/>
                    <a:pt x="21600" y="0"/>
                  </a:cubicBezTo>
                  <a:lnTo>
                    <a:pt x="21600" y="0"/>
                  </a:lnTo>
                  <a:lnTo>
                    <a:pt x="20879" y="808"/>
                  </a:lnTo>
                  <a:lnTo>
                    <a:pt x="20160" y="1616"/>
                  </a:lnTo>
                  <a:lnTo>
                    <a:pt x="19441" y="2392"/>
                  </a:lnTo>
                  <a:lnTo>
                    <a:pt x="18721" y="3045"/>
                  </a:lnTo>
                  <a:lnTo>
                    <a:pt x="17998" y="3728"/>
                  </a:lnTo>
                  <a:lnTo>
                    <a:pt x="17280" y="4351"/>
                  </a:lnTo>
                  <a:lnTo>
                    <a:pt x="16564" y="4879"/>
                  </a:lnTo>
                  <a:lnTo>
                    <a:pt x="15841" y="5375"/>
                  </a:lnTo>
                  <a:lnTo>
                    <a:pt x="15121" y="5842"/>
                  </a:lnTo>
                  <a:lnTo>
                    <a:pt x="14414" y="6246"/>
                  </a:lnTo>
                  <a:lnTo>
                    <a:pt x="13695" y="6649"/>
                  </a:lnTo>
                  <a:lnTo>
                    <a:pt x="12989" y="6992"/>
                  </a:lnTo>
                  <a:lnTo>
                    <a:pt x="12281" y="7271"/>
                  </a:lnTo>
                  <a:lnTo>
                    <a:pt x="11575" y="7520"/>
                  </a:lnTo>
                  <a:lnTo>
                    <a:pt x="10875" y="7768"/>
                  </a:lnTo>
                  <a:lnTo>
                    <a:pt x="10185" y="7925"/>
                  </a:lnTo>
                  <a:lnTo>
                    <a:pt x="9495" y="8049"/>
                  </a:lnTo>
                  <a:lnTo>
                    <a:pt x="8809" y="8204"/>
                  </a:lnTo>
                  <a:lnTo>
                    <a:pt x="8132" y="8267"/>
                  </a:lnTo>
                  <a:lnTo>
                    <a:pt x="7459" y="8329"/>
                  </a:lnTo>
                  <a:lnTo>
                    <a:pt x="6793" y="8360"/>
                  </a:lnTo>
                  <a:lnTo>
                    <a:pt x="6131" y="8329"/>
                  </a:lnTo>
                  <a:lnTo>
                    <a:pt x="5480" y="8329"/>
                  </a:lnTo>
                  <a:lnTo>
                    <a:pt x="4830" y="8267"/>
                  </a:lnTo>
                  <a:lnTo>
                    <a:pt x="4194" y="8142"/>
                  </a:lnTo>
                  <a:lnTo>
                    <a:pt x="3567" y="8049"/>
                  </a:lnTo>
                  <a:lnTo>
                    <a:pt x="2951" y="7956"/>
                  </a:lnTo>
                  <a:lnTo>
                    <a:pt x="2339" y="7799"/>
                  </a:lnTo>
                  <a:lnTo>
                    <a:pt x="1736" y="7614"/>
                  </a:lnTo>
                  <a:lnTo>
                    <a:pt x="1147" y="7458"/>
                  </a:lnTo>
                  <a:lnTo>
                    <a:pt x="0" y="7023"/>
                  </a:lnTo>
                  <a:cubicBezTo>
                    <a:pt x="58" y="8111"/>
                    <a:pt x="120" y="9199"/>
                    <a:pt x="182" y="10318"/>
                  </a:cubicBezTo>
                  <a:lnTo>
                    <a:pt x="182" y="10318"/>
                  </a:lnTo>
                  <a:lnTo>
                    <a:pt x="182" y="10318"/>
                  </a:lnTo>
                  <a:close/>
                </a:path>
              </a:pathLst>
            </a:custGeom>
            <a:solidFill>
              <a:srgbClr val="FFFFFF">
                <a:alpha val="20000"/>
              </a:srgbClr>
            </a:solidFill>
            <a:ln w="12700" cmpd="sng" cap="flat">
              <a:noFill/>
              <a:prstDash val="solid"/>
              <a:miter/>
            </a:ln>
          </p:spPr>
        </p:sp>
        <p:sp>
          <p:nvSpPr>
            <p:cNvPr id="25" name="曲线"/>
            <p:cNvSpPr>
              <a:spLocks/>
            </p:cNvSpPr>
            <p:nvPr/>
          </p:nvSpPr>
          <p:spPr>
            <a:xfrm rot="0">
              <a:off x="458787" y="1866900"/>
              <a:ext cx="11277603"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5"/>
                  </a:lnTo>
                  <a:lnTo>
                    <a:pt x="21600" y="5"/>
                  </a:lnTo>
                  <a:lnTo>
                    <a:pt x="21109" y="196"/>
                  </a:lnTo>
                  <a:lnTo>
                    <a:pt x="20620" y="377"/>
                  </a:lnTo>
                  <a:lnTo>
                    <a:pt x="20130" y="550"/>
                  </a:lnTo>
                  <a:lnTo>
                    <a:pt x="19638" y="700"/>
                  </a:lnTo>
                  <a:lnTo>
                    <a:pt x="19148" y="853"/>
                  </a:lnTo>
                  <a:lnTo>
                    <a:pt x="18656" y="998"/>
                  </a:lnTo>
                  <a:lnTo>
                    <a:pt x="18170" y="1115"/>
                  </a:lnTo>
                  <a:lnTo>
                    <a:pt x="17677" y="1231"/>
                  </a:lnTo>
                  <a:lnTo>
                    <a:pt x="17187" y="1337"/>
                  </a:lnTo>
                  <a:lnTo>
                    <a:pt x="16704" y="1428"/>
                  </a:lnTo>
                  <a:lnTo>
                    <a:pt x="16218" y="1518"/>
                  </a:lnTo>
                  <a:lnTo>
                    <a:pt x="15734" y="1593"/>
                  </a:lnTo>
                  <a:lnTo>
                    <a:pt x="15252" y="1654"/>
                  </a:lnTo>
                  <a:lnTo>
                    <a:pt x="14773" y="1715"/>
                  </a:lnTo>
                  <a:lnTo>
                    <a:pt x="14299" y="1769"/>
                  </a:lnTo>
                  <a:lnTo>
                    <a:pt x="13828" y="1806"/>
                  </a:lnTo>
                  <a:lnTo>
                    <a:pt x="13356" y="1836"/>
                  </a:lnTo>
                  <a:lnTo>
                    <a:pt x="12890" y="1865"/>
                  </a:lnTo>
                  <a:lnTo>
                    <a:pt x="12428" y="1880"/>
                  </a:lnTo>
                  <a:lnTo>
                    <a:pt x="11968" y="1896"/>
                  </a:lnTo>
                  <a:lnTo>
                    <a:pt x="11517" y="1906"/>
                  </a:lnTo>
                  <a:lnTo>
                    <a:pt x="11066" y="1896"/>
                  </a:lnTo>
                  <a:lnTo>
                    <a:pt x="10623" y="1896"/>
                  </a:lnTo>
                  <a:lnTo>
                    <a:pt x="10182" y="1880"/>
                  </a:lnTo>
                  <a:lnTo>
                    <a:pt x="9750" y="1860"/>
                  </a:lnTo>
                  <a:lnTo>
                    <a:pt x="9321" y="1836"/>
                  </a:lnTo>
                  <a:lnTo>
                    <a:pt x="8901" y="1815"/>
                  </a:lnTo>
                  <a:lnTo>
                    <a:pt x="8485" y="1775"/>
                  </a:lnTo>
                  <a:lnTo>
                    <a:pt x="8075" y="1739"/>
                  </a:lnTo>
                  <a:lnTo>
                    <a:pt x="7674" y="1699"/>
                  </a:lnTo>
                  <a:lnTo>
                    <a:pt x="6889" y="1603"/>
                  </a:lnTo>
                  <a:lnTo>
                    <a:pt x="6137" y="1497"/>
                  </a:lnTo>
                  <a:lnTo>
                    <a:pt x="5418" y="1382"/>
                  </a:lnTo>
                  <a:lnTo>
                    <a:pt x="4732" y="1261"/>
                  </a:lnTo>
                  <a:lnTo>
                    <a:pt x="4082" y="1134"/>
                  </a:lnTo>
                  <a:lnTo>
                    <a:pt x="3478" y="998"/>
                  </a:lnTo>
                  <a:lnTo>
                    <a:pt x="2909" y="862"/>
                  </a:lnTo>
                  <a:lnTo>
                    <a:pt x="2386" y="725"/>
                  </a:lnTo>
                  <a:lnTo>
                    <a:pt x="1905" y="595"/>
                  </a:lnTo>
                  <a:lnTo>
                    <a:pt x="1480" y="475"/>
                  </a:lnTo>
                  <a:lnTo>
                    <a:pt x="1097" y="363"/>
                  </a:lnTo>
                  <a:lnTo>
                    <a:pt x="770" y="262"/>
                  </a:lnTo>
                  <a:lnTo>
                    <a:pt x="500" y="171"/>
                  </a:lnTo>
                  <a:lnTo>
                    <a:pt x="127" y="45"/>
                  </a:lnTo>
                  <a:lnTo>
                    <a:pt x="0" y="0"/>
                  </a:lnTo>
                  <a:lnTo>
                    <a:pt x="0" y="0"/>
                  </a:lnTo>
                  <a:lnTo>
                    <a:pt x="0" y="0"/>
                  </a:lnTo>
                  <a:lnTo>
                    <a:pt x="0" y="0"/>
                  </a:lnTo>
                  <a:close/>
                </a:path>
              </a:pathLst>
            </a:custGeom>
            <a:solidFill>
              <a:schemeClr val="bg1"/>
            </a:solidFill>
            <a:ln w="12700" cmpd="sng" cap="flat">
              <a:noFill/>
              <a:prstDash val="solid"/>
              <a:miter/>
            </a:ln>
          </p:spPr>
        </p:sp>
        <p:sp>
          <p:nvSpPr>
            <p:cNvPr id="26" name="曲线"/>
            <p:cNvSpPr>
              <a:spLocks/>
            </p:cNvSpPr>
            <p:nvPr/>
          </p:nvSpPr>
          <p:spPr>
            <a:xfrm rot="0">
              <a:off x="0" y="1587"/>
              <a:ext cx="12192000" cy="685641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3" y="20099"/>
                  </a:moveTo>
                  <a:lnTo>
                    <a:pt x="842" y="20099"/>
                  </a:lnTo>
                  <a:lnTo>
                    <a:pt x="842" y="1480"/>
                  </a:lnTo>
                  <a:lnTo>
                    <a:pt x="20743" y="1480"/>
                  </a:lnTo>
                  <a:lnTo>
                    <a:pt x="20743" y="20099"/>
                  </a:lnTo>
                  <a:close/>
                </a:path>
              </a:pathLst>
            </a:custGeom>
            <a:solidFill>
              <a:schemeClr val="bg1"/>
            </a:solidFill>
            <a:ln w="12700" cmpd="sng" cap="flat">
              <a:noFill/>
              <a:prstDash val="solid"/>
              <a:miter/>
            </a:ln>
          </p:spPr>
        </p:sp>
      </p:grpSp>
      <p:sp>
        <p:nvSpPr>
          <p:cNvPr id="28" name="矩形"/>
          <p:cNvSpPr>
            <a:spLocks/>
          </p:cNvSpPr>
          <p:nvPr/>
        </p:nvSpPr>
        <p:spPr>
          <a:xfrm rot="0">
            <a:off x="10437813" y="0"/>
            <a:ext cx="685800" cy="1143000"/>
          </a:xfrm>
          <a:prstGeom prst="rect"/>
          <a:solidFill>
            <a:schemeClr val="accent1"/>
          </a:solidFill>
          <a:ln w="12700" cmpd="sng" cap="flat">
            <a:noFill/>
            <a:prstDash val="solid"/>
            <a:miter/>
          </a:ln>
        </p:spPr>
      </p:sp>
      <p:sp>
        <p:nvSpPr>
          <p:cNvPr id="29" name="文本框"/>
          <p:cNvSpPr>
            <a:spLocks noGrp="1"/>
          </p:cNvSpPr>
          <p:nvPr>
            <p:ph type="title"/>
          </p:nvPr>
        </p:nvSpPr>
        <p:spPr>
          <a:xfrm rot="0">
            <a:off x="3195636" y="2066925"/>
            <a:ext cx="5800725" cy="519112"/>
          </a:xfrm>
          <a:prstGeom prst="rect"/>
          <a:noFill/>
          <a:ln w="12700" cmpd="sng" cap="flat">
            <a:noFill/>
            <a:prstDash val="solid"/>
            <a:miter/>
          </a:ln>
        </p:spPr>
        <p:txBody>
          <a:bodyPr vert="horz" wrap="square" lIns="91440" tIns="45720" rIns="91440" bIns="45720" anchor="ctr" anchorCtr="0">
            <a:prstTxWarp prst="textNoShape"/>
            <a:spAutoFit/>
          </a:bodyPr>
          <a:lstStyle/>
          <a:p>
            <a:endParaRPr lang="zh-CN" altLang="en-US"/>
          </a:p>
        </p:txBody>
      </p:sp>
      <p:sp>
        <p:nvSpPr>
          <p:cNvPr id="30" name="文本框"/>
          <p:cNvSpPr>
            <a:spLocks noGrp="1"/>
          </p:cNvSpPr>
          <p:nvPr>
            <p:ph type="body" idx="1"/>
          </p:nvPr>
        </p:nvSpPr>
        <p:spPr>
          <a:xfrm rot="0">
            <a:off x="1828800" y="3840162"/>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1" name="文本框"/>
          <p:cNvSpPr>
            <a:spLocks noGrp="1"/>
          </p:cNvSpPr>
          <p:nvPr>
            <p:ph type="ftr"/>
          </p:nvPr>
        </p:nvSpPr>
        <p:spPr>
          <a:xfrm rot="0">
            <a:off x="560387" y="6391275"/>
            <a:ext cx="3860799" cy="304800"/>
          </a:xfrm>
          <a:prstGeom prst="rect"/>
          <a:noFill/>
          <a:ln w="12700" cmpd="sng" cap="flat">
            <a:noFill/>
            <a:prstDash val="solid"/>
            <a:miter/>
          </a:ln>
        </p:spPr>
        <p:txBody>
          <a:bodyPr vert="horz" wrap="square" lIns="0" tIns="0" rIns="0" bIns="0" anchor="ctr" anchorCtr="0">
            <a:prstTxWarp prst="textNoShape"/>
          </a:bodyPr>
          <a:lstStyle/>
          <a:p>
            <a:pPr marL="0" indent="0" algn="ctr"/>
            <a:endParaRPr lang="zh-CN" altLang="en-US">
              <a:latin typeface="Droid Sans" pitchFamily="0" charset="0"/>
              <a:ea typeface="宋体" pitchFamily="0" charset="0"/>
              <a:cs typeface="Droid Sans" pitchFamily="0" charset="0"/>
            </a:endParaRPr>
          </a:p>
        </p:txBody>
      </p:sp>
      <p:sp>
        <p:nvSpPr>
          <p:cNvPr id="32" name="文本框"/>
          <p:cNvSpPr>
            <a:spLocks noGrp="1"/>
          </p:cNvSpPr>
          <p:nvPr>
            <p:ph type="dt"/>
          </p:nvPr>
        </p:nvSpPr>
        <p:spPr>
          <a:xfrm rot="0">
            <a:off x="10653713" y="6391275"/>
            <a:ext cx="990600" cy="304800"/>
          </a:xfrm>
          <a:prstGeom prst="rect"/>
          <a:noFill/>
          <a:ln w="12700" cmpd="sng" cap="flat">
            <a:noFill/>
            <a:prstDash val="solid"/>
            <a:miter/>
          </a:ln>
        </p:spPr>
        <p:txBody>
          <a:bodyPr vert="horz" wrap="square" lIns="0" tIns="0" rIns="0" bIns="0" anchor="ctr" anchorCtr="0">
            <a:prstTxWarp prst="textNoShape"/>
          </a:bodyPr>
          <a:lstStyle/>
          <a:p>
            <a:pPr marL="0" indent="0" algn="l"/>
            <a:endParaRPr lang="zh-CN" altLang="en-US" sz="1000" b="1">
              <a:solidFill>
                <a:srgbClr val="898989"/>
              </a:solidFill>
              <a:latin typeface="Century Gothic" pitchFamily="0" charset="0"/>
              <a:ea typeface="宋体" pitchFamily="0" charset="0"/>
              <a:cs typeface="Century Gothic" pitchFamily="0" charset="0"/>
            </a:endParaRPr>
          </a:p>
        </p:txBody>
      </p:sp>
      <p:sp>
        <p:nvSpPr>
          <p:cNvPr id="33" name="文本框"/>
          <p:cNvSpPr>
            <a:spLocks noGrp="1"/>
          </p:cNvSpPr>
          <p:nvPr>
            <p:ph type="sldNum"/>
          </p:nvPr>
        </p:nvSpPr>
        <p:spPr>
          <a:xfrm rot="0">
            <a:off x="10352089" y="295275"/>
            <a:ext cx="838200" cy="768350"/>
          </a:xfrm>
          <a:prstGeom prst="rect"/>
          <a:noFill/>
          <a:ln w="12700" cmpd="sng" cap="flat">
            <a:noFill/>
            <a:prstDash val="solid"/>
            <a:miter/>
          </a:ln>
        </p:spPr>
        <p:txBody>
          <a:bodyPr vert="horz" wrap="square" lIns="0" tIns="0" rIns="0" bIns="0" anchor="b" anchorCtr="0">
            <a:prstTxWarp prst="textNoShape"/>
          </a:bodyPr>
          <a:lstStyle/>
          <a:p>
            <a:pPr marL="28575" indent="0" algn="ctr">
              <a:lnSpc>
                <a:spcPct val="100000"/>
              </a:lnSpc>
              <a:spcBef>
                <a:spcPts val="50"/>
              </a:spcBef>
            </a:pPr>
            <a:fld id="{CAD2D6BD-DE1B-4B5F-8B41-2702339687B9}" type="slidenum">
              <a:rPr lang="en-US" altLang="zh-CN" sz="8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8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1604292"/>
      </p:ext>
    </p:extLst>
  </p:cSld>
  <p:clrMap bg1="lt1" tx1="dk1" bg2="lt2" tx2="dk2" accent1="accent1" accent2="accent2" accent3="accent3" accent4="accent4" accent5="accent5" accent6="accent6" hlink="hlink" folHlink="fol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marL="0" indent="0" algn="l" defTabSz="914400" eaLnBrk="1" fontAlgn="base" latinLnBrk="0" hangingPunct="1">
        <a:lnSpc>
          <a:spcPct val="100000"/>
        </a:lnSpc>
        <a:spcBef>
          <a:spcPts val="0"/>
        </a:spcBef>
        <a:spcAft>
          <a:spcPts val="0"/>
        </a:spcAft>
        <a:buNone/>
        <a:defRPr sz="3600" b="0" i="0" u="none" baseline="0">
          <a:solidFill>
            <a:schemeClr val="bg2"/>
          </a:solidFill>
          <a:latin typeface="Century Gothic" pitchFamily="0" charset="0"/>
          <a:ea typeface="宋体" pitchFamily="0" charset="0"/>
          <a:cs typeface="Century Gothic" pitchFamily="0" charset="0"/>
        </a:defRPr>
      </a:lvl1pPr>
    </p:titleStyle>
    <p:bodyStyle>
      <a:lvl1pPr marL="342900" indent="-3429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800" b="0" i="0" u="none" baseline="0">
          <a:solidFill>
            <a:srgbClr val="404040"/>
          </a:solidFill>
          <a:latin typeface="Century Gothic" pitchFamily="0" charset="0"/>
          <a:ea typeface="宋体" pitchFamily="0" charset="0"/>
          <a:cs typeface="Century Gothic" pitchFamily="0" charset="0"/>
        </a:defRPr>
      </a:lvl1pPr>
      <a:lvl2pPr marL="742950" indent="-28575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600" b="0" i="0" u="none" baseline="0">
          <a:solidFill>
            <a:srgbClr val="404040"/>
          </a:solidFill>
          <a:latin typeface="Century Gothic" pitchFamily="0" charset="0"/>
          <a:ea typeface="宋体" pitchFamily="0" charset="0"/>
          <a:cs typeface="Century Gothic" pitchFamily="0" charset="0"/>
        </a:defRPr>
      </a:lvl2pPr>
      <a:lvl3pPr marL="11430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400" b="0" i="0" u="none" baseline="0">
          <a:solidFill>
            <a:srgbClr val="404040"/>
          </a:solidFill>
          <a:latin typeface="Century Gothic" pitchFamily="0" charset="0"/>
          <a:ea typeface="宋体" pitchFamily="0" charset="0"/>
          <a:cs typeface="Century Gothic" pitchFamily="0" charset="0"/>
        </a:defRPr>
      </a:lvl3pPr>
      <a:lvl4pPr marL="16002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4pPr>
      <a:lvl5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5pPr>
      <a:lvl6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6pPr>
      <a:lvl7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7pPr>
      <a:lvl8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8pPr>
      <a:lvl9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3" name="组合"/>
          <p:cNvGrpSpPr>
            <a:grpSpLocks/>
          </p:cNvGrpSpPr>
          <p:nvPr/>
        </p:nvGrpSpPr>
        <p:grpSpPr>
          <a:xfrm>
            <a:off x="0" y="0"/>
            <a:ext cx="12192000" cy="6858000"/>
            <a:chOff x="0" y="0"/>
            <a:chExt cx="12192000" cy="6858000"/>
          </a:xfrm>
        </p:grpSpPr>
        <p:sp>
          <p:nvSpPr>
            <p:cNvPr id="34" name="矩形"/>
            <p:cNvSpPr>
              <a:spLocks/>
            </p:cNvSpPr>
            <p:nvPr/>
          </p:nvSpPr>
          <p:spPr>
            <a:xfrm rot="0">
              <a:off x="0" y="0"/>
              <a:ext cx="12192000" cy="6858000"/>
            </a:xfrm>
            <a:prstGeom prst="rect"/>
            <a:blipFill rotWithShape="1">
              <a:blip r:embed="rId1"/>
              <a:stretch/>
            </a:blipFill>
            <a:ln w="19050" cmpd="sng" cap="flat">
              <a:noFill/>
              <a:prstDash val="solid"/>
              <a:miter/>
            </a:ln>
          </p:spPr>
        </p:sp>
        <p:sp>
          <p:nvSpPr>
            <p:cNvPr id="35" name="椭圆"/>
            <p:cNvSpPr>
              <a:spLocks/>
            </p:cNvSpPr>
            <p:nvPr/>
          </p:nvSpPr>
          <p:spPr>
            <a:xfrm rot="0">
              <a:off x="0" y="2667000"/>
              <a:ext cx="4191000" cy="4191000"/>
            </a:xfrm>
            <a:prstGeom prst="ellipse"/>
            <a:gradFill rotWithShape="1">
              <a:gsLst>
                <a:gs pos="0">
                  <a:srgbClr val="9B6BF2">
                    <a:alpha val="100000"/>
                  </a:srgbClr>
                </a:gs>
                <a:gs pos="36000">
                  <a:srgbClr val="9B6BF2">
                    <a:alpha val="100000"/>
                  </a:srgbClr>
                </a:gs>
                <a:gs pos="75000">
                  <a:srgbClr val="9B6BF2">
                    <a:alpha val="100000"/>
                  </a:srgbClr>
                </a:gs>
              </a:gsLst>
              <a:lin ang="5400000" scaled="1"/>
            </a:gradFill>
            <a:ln w="12700" cmpd="sng" cap="flat">
              <a:noFill/>
              <a:prstDash val="solid"/>
              <a:miter/>
            </a:ln>
          </p:spPr>
        </p:sp>
        <p:sp>
          <p:nvSpPr>
            <p:cNvPr id="36" name="椭圆"/>
            <p:cNvSpPr>
              <a:spLocks/>
            </p:cNvSpPr>
            <p:nvPr/>
          </p:nvSpPr>
          <p:spPr>
            <a:xfrm rot="0">
              <a:off x="0" y="2895600"/>
              <a:ext cx="2362200" cy="2362200"/>
            </a:xfrm>
            <a:prstGeom prst="ellipse"/>
            <a:gradFill rotWithShape="1">
              <a:gsLst>
                <a:gs pos="0">
                  <a:srgbClr val="9B6BF2">
                    <a:alpha val="100000"/>
                  </a:srgbClr>
                </a:gs>
                <a:gs pos="36000">
                  <a:srgbClr val="9B6BF2">
                    <a:alpha val="100000"/>
                  </a:srgbClr>
                </a:gs>
                <a:gs pos="72000">
                  <a:srgbClr val="9B6BF2">
                    <a:alpha val="100000"/>
                  </a:srgbClr>
                </a:gs>
              </a:gsLst>
              <a:lin ang="5400000" scaled="1"/>
            </a:gradFill>
            <a:ln w="12700" cmpd="sng" cap="flat">
              <a:noFill/>
              <a:prstDash val="solid"/>
              <a:miter/>
            </a:ln>
          </p:spPr>
        </p:sp>
        <p:sp>
          <p:nvSpPr>
            <p:cNvPr id="37" name="椭圆"/>
            <p:cNvSpPr>
              <a:spLocks/>
            </p:cNvSpPr>
            <p:nvPr/>
          </p:nvSpPr>
          <p:spPr>
            <a:xfrm rot="0">
              <a:off x="8609012" y="5867400"/>
              <a:ext cx="990600" cy="990600"/>
            </a:xfrm>
            <a:prstGeom prst="ellipse"/>
            <a:gradFill rotWithShape="1">
              <a:gsLst>
                <a:gs pos="0">
                  <a:srgbClr val="9B6BF2">
                    <a:alpha val="100000"/>
                  </a:srgbClr>
                </a:gs>
                <a:gs pos="36000">
                  <a:srgbClr val="9B6BF2">
                    <a:alpha val="100000"/>
                  </a:srgbClr>
                </a:gs>
                <a:gs pos="66000">
                  <a:srgbClr val="9B6BF2">
                    <a:alpha val="100000"/>
                  </a:srgbClr>
                </a:gs>
              </a:gsLst>
              <a:lin ang="5400000" scaled="1"/>
            </a:gradFill>
            <a:ln w="12700" cmpd="sng" cap="flat">
              <a:noFill/>
              <a:prstDash val="solid"/>
              <a:miter/>
            </a:ln>
          </p:spPr>
        </p:sp>
        <p:sp>
          <p:nvSpPr>
            <p:cNvPr id="38" name="椭圆"/>
            <p:cNvSpPr>
              <a:spLocks/>
            </p:cNvSpPr>
            <p:nvPr/>
          </p:nvSpPr>
          <p:spPr>
            <a:xfrm rot="0">
              <a:off x="8609012" y="1676400"/>
              <a:ext cx="2819400" cy="2819400"/>
            </a:xfrm>
            <a:prstGeom prst="ellipse"/>
            <a:gradFill rotWithShape="1">
              <a:gsLst>
                <a:gs pos="0">
                  <a:srgbClr val="9B6BF2">
                    <a:alpha val="100000"/>
                  </a:srgbClr>
                </a:gs>
                <a:gs pos="36000">
                  <a:srgbClr val="9B6BF2">
                    <a:alpha val="100000"/>
                  </a:srgbClr>
                </a:gs>
                <a:gs pos="69000">
                  <a:srgbClr val="9B6BF2">
                    <a:alpha val="100000"/>
                  </a:srgbClr>
                </a:gs>
              </a:gsLst>
              <a:lin ang="5400000" scaled="1"/>
            </a:gradFill>
            <a:ln w="12700" cmpd="sng" cap="flat">
              <a:noFill/>
              <a:prstDash val="solid"/>
              <a:miter/>
            </a:ln>
          </p:spPr>
        </p:sp>
        <p:sp>
          <p:nvSpPr>
            <p:cNvPr id="39" name="椭圆"/>
            <p:cNvSpPr>
              <a:spLocks/>
            </p:cNvSpPr>
            <p:nvPr/>
          </p:nvSpPr>
          <p:spPr>
            <a:xfrm rot="0">
              <a:off x="7999412" y="7937"/>
              <a:ext cx="1600200" cy="1600200"/>
            </a:xfrm>
            <a:prstGeom prst="ellipse"/>
            <a:gradFill rotWithShape="1">
              <a:gsLst>
                <a:gs pos="0">
                  <a:srgbClr val="9B6BF2">
                    <a:alpha val="100000"/>
                  </a:srgbClr>
                </a:gs>
                <a:gs pos="36000">
                  <a:srgbClr val="9B6BF2">
                    <a:alpha val="100000"/>
                  </a:srgbClr>
                </a:gs>
                <a:gs pos="73000">
                  <a:srgbClr val="9B6BF2">
                    <a:alpha val="100000"/>
                  </a:srgbClr>
                </a:gs>
              </a:gsLst>
              <a:lin ang="5400000" scaled="1"/>
            </a:gradFill>
            <a:ln w="12700" cmpd="sng" cap="flat">
              <a:noFill/>
              <a:prstDash val="solid"/>
              <a:miter/>
            </a:ln>
          </p:spPr>
        </p:sp>
        <p:sp>
          <p:nvSpPr>
            <p:cNvPr id="40" name="曲线"/>
            <p:cNvSpPr>
              <a:spLocks/>
            </p:cNvSpPr>
            <p:nvPr/>
          </p:nvSpPr>
          <p:spPr>
            <a:xfrm rot="21010068">
              <a:off x="8491538" y="1797050"/>
              <a:ext cx="3298823" cy="441325"/>
            </a:xfrm>
            <a:custGeom>
              <a:gdLst>
                <a:gd name="T1" fmla="*/ 0 w 21600"/>
                <a:gd name="T2" fmla="*/ 0 h 21600"/>
                <a:gd name="T3" fmla="*/ 21600 w 21600"/>
                <a:gd name="T4" fmla="*/ 21600 h 21600"/>
              </a:gdLst>
              <a:rect l="T1" t="T2" r="T3" b="T4"/>
              <a:pathLst>
                <a:path w="21600" h="21600">
                  <a:moveTo>
                    <a:pt x="182" y="10318"/>
                  </a:moveTo>
                  <a:cubicBezTo>
                    <a:pt x="3749" y="15942"/>
                    <a:pt x="16253" y="21600"/>
                    <a:pt x="21512" y="21568"/>
                  </a:cubicBezTo>
                  <a:cubicBezTo>
                    <a:pt x="21579" y="7956"/>
                    <a:pt x="21532" y="13581"/>
                    <a:pt x="21600" y="0"/>
                  </a:cubicBezTo>
                  <a:lnTo>
                    <a:pt x="21600" y="0"/>
                  </a:lnTo>
                  <a:lnTo>
                    <a:pt x="20879" y="808"/>
                  </a:lnTo>
                  <a:lnTo>
                    <a:pt x="20160" y="1616"/>
                  </a:lnTo>
                  <a:lnTo>
                    <a:pt x="19441" y="2392"/>
                  </a:lnTo>
                  <a:lnTo>
                    <a:pt x="18721" y="3045"/>
                  </a:lnTo>
                  <a:lnTo>
                    <a:pt x="17998" y="3728"/>
                  </a:lnTo>
                  <a:lnTo>
                    <a:pt x="17280" y="4351"/>
                  </a:lnTo>
                  <a:lnTo>
                    <a:pt x="16564" y="4879"/>
                  </a:lnTo>
                  <a:lnTo>
                    <a:pt x="15841" y="5375"/>
                  </a:lnTo>
                  <a:lnTo>
                    <a:pt x="15121" y="5842"/>
                  </a:lnTo>
                  <a:lnTo>
                    <a:pt x="14414" y="6246"/>
                  </a:lnTo>
                  <a:lnTo>
                    <a:pt x="13695" y="6649"/>
                  </a:lnTo>
                  <a:lnTo>
                    <a:pt x="12989" y="6992"/>
                  </a:lnTo>
                  <a:lnTo>
                    <a:pt x="12281" y="7271"/>
                  </a:lnTo>
                  <a:lnTo>
                    <a:pt x="11575" y="7520"/>
                  </a:lnTo>
                  <a:lnTo>
                    <a:pt x="10875" y="7768"/>
                  </a:lnTo>
                  <a:lnTo>
                    <a:pt x="10185" y="7925"/>
                  </a:lnTo>
                  <a:lnTo>
                    <a:pt x="9495" y="8049"/>
                  </a:lnTo>
                  <a:lnTo>
                    <a:pt x="8809" y="8204"/>
                  </a:lnTo>
                  <a:lnTo>
                    <a:pt x="8132" y="8267"/>
                  </a:lnTo>
                  <a:lnTo>
                    <a:pt x="7459" y="8329"/>
                  </a:lnTo>
                  <a:lnTo>
                    <a:pt x="6793" y="8360"/>
                  </a:lnTo>
                  <a:lnTo>
                    <a:pt x="6131" y="8329"/>
                  </a:lnTo>
                  <a:lnTo>
                    <a:pt x="5480" y="8329"/>
                  </a:lnTo>
                  <a:lnTo>
                    <a:pt x="4830" y="8267"/>
                  </a:lnTo>
                  <a:lnTo>
                    <a:pt x="4194" y="8142"/>
                  </a:lnTo>
                  <a:lnTo>
                    <a:pt x="3567" y="8049"/>
                  </a:lnTo>
                  <a:lnTo>
                    <a:pt x="2951" y="7956"/>
                  </a:lnTo>
                  <a:lnTo>
                    <a:pt x="2339" y="7799"/>
                  </a:lnTo>
                  <a:lnTo>
                    <a:pt x="1736" y="7614"/>
                  </a:lnTo>
                  <a:lnTo>
                    <a:pt x="1147" y="7458"/>
                  </a:lnTo>
                  <a:lnTo>
                    <a:pt x="0" y="7023"/>
                  </a:lnTo>
                  <a:cubicBezTo>
                    <a:pt x="58" y="8111"/>
                    <a:pt x="120" y="9199"/>
                    <a:pt x="182" y="10318"/>
                  </a:cubicBezTo>
                  <a:lnTo>
                    <a:pt x="182" y="10318"/>
                  </a:lnTo>
                  <a:lnTo>
                    <a:pt x="182" y="10318"/>
                  </a:lnTo>
                  <a:close/>
                </a:path>
              </a:pathLst>
            </a:custGeom>
            <a:solidFill>
              <a:srgbClr val="FFFFFF">
                <a:alpha val="20000"/>
              </a:srgbClr>
            </a:solidFill>
            <a:ln w="12700" cmpd="sng" cap="flat">
              <a:noFill/>
              <a:prstDash val="solid"/>
              <a:miter/>
            </a:ln>
          </p:spPr>
        </p:sp>
        <p:sp>
          <p:nvSpPr>
            <p:cNvPr id="41" name="曲线"/>
            <p:cNvSpPr>
              <a:spLocks/>
            </p:cNvSpPr>
            <p:nvPr/>
          </p:nvSpPr>
          <p:spPr>
            <a:xfrm rot="0">
              <a:off x="458787" y="1866900"/>
              <a:ext cx="11277603"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5"/>
                  </a:lnTo>
                  <a:lnTo>
                    <a:pt x="21600" y="5"/>
                  </a:lnTo>
                  <a:lnTo>
                    <a:pt x="21109" y="196"/>
                  </a:lnTo>
                  <a:lnTo>
                    <a:pt x="20620" y="377"/>
                  </a:lnTo>
                  <a:lnTo>
                    <a:pt x="20130" y="550"/>
                  </a:lnTo>
                  <a:lnTo>
                    <a:pt x="19638" y="700"/>
                  </a:lnTo>
                  <a:lnTo>
                    <a:pt x="19148" y="853"/>
                  </a:lnTo>
                  <a:lnTo>
                    <a:pt x="18656" y="998"/>
                  </a:lnTo>
                  <a:lnTo>
                    <a:pt x="18170" y="1115"/>
                  </a:lnTo>
                  <a:lnTo>
                    <a:pt x="17677" y="1231"/>
                  </a:lnTo>
                  <a:lnTo>
                    <a:pt x="17187" y="1337"/>
                  </a:lnTo>
                  <a:lnTo>
                    <a:pt x="16704" y="1428"/>
                  </a:lnTo>
                  <a:lnTo>
                    <a:pt x="16218" y="1518"/>
                  </a:lnTo>
                  <a:lnTo>
                    <a:pt x="15734" y="1593"/>
                  </a:lnTo>
                  <a:lnTo>
                    <a:pt x="15252" y="1654"/>
                  </a:lnTo>
                  <a:lnTo>
                    <a:pt x="14773" y="1715"/>
                  </a:lnTo>
                  <a:lnTo>
                    <a:pt x="14299" y="1769"/>
                  </a:lnTo>
                  <a:lnTo>
                    <a:pt x="13828" y="1806"/>
                  </a:lnTo>
                  <a:lnTo>
                    <a:pt x="13356" y="1836"/>
                  </a:lnTo>
                  <a:lnTo>
                    <a:pt x="12890" y="1865"/>
                  </a:lnTo>
                  <a:lnTo>
                    <a:pt x="12428" y="1880"/>
                  </a:lnTo>
                  <a:lnTo>
                    <a:pt x="11968" y="1896"/>
                  </a:lnTo>
                  <a:lnTo>
                    <a:pt x="11517" y="1906"/>
                  </a:lnTo>
                  <a:lnTo>
                    <a:pt x="11066" y="1896"/>
                  </a:lnTo>
                  <a:lnTo>
                    <a:pt x="10623" y="1896"/>
                  </a:lnTo>
                  <a:lnTo>
                    <a:pt x="10182" y="1880"/>
                  </a:lnTo>
                  <a:lnTo>
                    <a:pt x="9750" y="1860"/>
                  </a:lnTo>
                  <a:lnTo>
                    <a:pt x="9321" y="1836"/>
                  </a:lnTo>
                  <a:lnTo>
                    <a:pt x="8901" y="1815"/>
                  </a:lnTo>
                  <a:lnTo>
                    <a:pt x="8485" y="1775"/>
                  </a:lnTo>
                  <a:lnTo>
                    <a:pt x="8075" y="1739"/>
                  </a:lnTo>
                  <a:lnTo>
                    <a:pt x="7674" y="1699"/>
                  </a:lnTo>
                  <a:lnTo>
                    <a:pt x="6889" y="1603"/>
                  </a:lnTo>
                  <a:lnTo>
                    <a:pt x="6137" y="1497"/>
                  </a:lnTo>
                  <a:lnTo>
                    <a:pt x="5418" y="1382"/>
                  </a:lnTo>
                  <a:lnTo>
                    <a:pt x="4732" y="1261"/>
                  </a:lnTo>
                  <a:lnTo>
                    <a:pt x="4082" y="1134"/>
                  </a:lnTo>
                  <a:lnTo>
                    <a:pt x="3478" y="998"/>
                  </a:lnTo>
                  <a:lnTo>
                    <a:pt x="2909" y="862"/>
                  </a:lnTo>
                  <a:lnTo>
                    <a:pt x="2386" y="725"/>
                  </a:lnTo>
                  <a:lnTo>
                    <a:pt x="1905" y="595"/>
                  </a:lnTo>
                  <a:lnTo>
                    <a:pt x="1480" y="475"/>
                  </a:lnTo>
                  <a:lnTo>
                    <a:pt x="1097" y="363"/>
                  </a:lnTo>
                  <a:lnTo>
                    <a:pt x="770" y="262"/>
                  </a:lnTo>
                  <a:lnTo>
                    <a:pt x="500" y="171"/>
                  </a:lnTo>
                  <a:lnTo>
                    <a:pt x="127" y="45"/>
                  </a:lnTo>
                  <a:lnTo>
                    <a:pt x="0" y="0"/>
                  </a:lnTo>
                  <a:lnTo>
                    <a:pt x="0" y="0"/>
                  </a:lnTo>
                  <a:lnTo>
                    <a:pt x="0" y="0"/>
                  </a:lnTo>
                  <a:lnTo>
                    <a:pt x="0" y="0"/>
                  </a:lnTo>
                  <a:close/>
                </a:path>
              </a:pathLst>
            </a:custGeom>
            <a:solidFill>
              <a:schemeClr val="bg1"/>
            </a:solidFill>
            <a:ln w="12700" cmpd="sng" cap="flat">
              <a:noFill/>
              <a:prstDash val="solid"/>
              <a:miter/>
            </a:ln>
          </p:spPr>
        </p:sp>
        <p:sp>
          <p:nvSpPr>
            <p:cNvPr id="42" name="曲线"/>
            <p:cNvSpPr>
              <a:spLocks/>
            </p:cNvSpPr>
            <p:nvPr/>
          </p:nvSpPr>
          <p:spPr>
            <a:xfrm rot="0">
              <a:off x="0" y="1587"/>
              <a:ext cx="12192000" cy="685641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3" y="20099"/>
                  </a:moveTo>
                  <a:lnTo>
                    <a:pt x="842" y="20099"/>
                  </a:lnTo>
                  <a:lnTo>
                    <a:pt x="842" y="1480"/>
                  </a:lnTo>
                  <a:lnTo>
                    <a:pt x="20743" y="1480"/>
                  </a:lnTo>
                  <a:lnTo>
                    <a:pt x="20743" y="20099"/>
                  </a:lnTo>
                  <a:close/>
                </a:path>
              </a:pathLst>
            </a:custGeom>
            <a:solidFill>
              <a:schemeClr val="bg1"/>
            </a:solidFill>
            <a:ln w="12700" cmpd="sng" cap="flat">
              <a:noFill/>
              <a:prstDash val="solid"/>
              <a:miter/>
            </a:ln>
          </p:spPr>
        </p:sp>
      </p:grpSp>
      <p:sp>
        <p:nvSpPr>
          <p:cNvPr id="44" name="矩形"/>
          <p:cNvSpPr>
            <a:spLocks/>
          </p:cNvSpPr>
          <p:nvPr/>
        </p:nvSpPr>
        <p:spPr>
          <a:xfrm rot="0">
            <a:off x="10437813" y="0"/>
            <a:ext cx="685800" cy="1143000"/>
          </a:xfrm>
          <a:prstGeom prst="rect"/>
          <a:solidFill>
            <a:schemeClr val="accent1"/>
          </a:solidFill>
          <a:ln w="12700" cmpd="sng" cap="flat">
            <a:noFill/>
            <a:prstDash val="solid"/>
            <a:miter/>
          </a:ln>
        </p:spPr>
      </p:sp>
      <p:sp>
        <p:nvSpPr>
          <p:cNvPr id="45" name="文本框"/>
          <p:cNvSpPr>
            <a:spLocks noGrp="1"/>
          </p:cNvSpPr>
          <p:nvPr>
            <p:ph type="title"/>
          </p:nvPr>
        </p:nvSpPr>
        <p:spPr>
          <a:xfrm rot="0">
            <a:off x="1155700" y="973137"/>
            <a:ext cx="8761412" cy="70802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6" name="文本框"/>
          <p:cNvSpPr>
            <a:spLocks noGrp="1"/>
          </p:cNvSpPr>
          <p:nvPr>
            <p:ph type="dt"/>
          </p:nvPr>
        </p:nvSpPr>
        <p:spPr>
          <a:xfrm rot="0">
            <a:off x="10653713" y="6391275"/>
            <a:ext cx="990600"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r"/>
            <a:endParaRPr lang="zh-CN" altLang="en-US" sz="1000" b="1">
              <a:solidFill>
                <a:schemeClr val="accent1"/>
              </a:solidFill>
              <a:latin typeface="Century Gothic" pitchFamily="0" charset="0"/>
              <a:ea typeface="宋体" pitchFamily="0" charset="0"/>
              <a:cs typeface="Century Gothic" pitchFamily="0" charset="0"/>
            </a:endParaRPr>
          </a:p>
        </p:txBody>
      </p:sp>
      <p:sp>
        <p:nvSpPr>
          <p:cNvPr id="47" name="文本框"/>
          <p:cNvSpPr>
            <a:spLocks noGrp="1"/>
          </p:cNvSpPr>
          <p:nvPr>
            <p:ph type="ftr"/>
          </p:nvPr>
        </p:nvSpPr>
        <p:spPr>
          <a:xfrm rot="0">
            <a:off x="560387" y="6391275"/>
            <a:ext cx="3860799"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l"/>
            <a:endParaRPr lang="zh-CN" altLang="en-US" sz="1000" b="1">
              <a:solidFill>
                <a:schemeClr val="accent1"/>
              </a:solidFill>
              <a:latin typeface="Century Gothic" pitchFamily="0" charset="0"/>
              <a:ea typeface="宋体" pitchFamily="0" charset="0"/>
              <a:cs typeface="Century Gothic" pitchFamily="0" charset="0"/>
            </a:endParaRPr>
          </a:p>
        </p:txBody>
      </p:sp>
      <p:sp>
        <p:nvSpPr>
          <p:cNvPr id="48" name="文本框"/>
          <p:cNvSpPr>
            <a:spLocks noGrp="1"/>
          </p:cNvSpPr>
          <p:nvPr>
            <p:ph type="sldNum"/>
          </p:nvPr>
        </p:nvSpPr>
        <p:spPr>
          <a:xfrm rot="0">
            <a:off x="10352089" y="295275"/>
            <a:ext cx="838200" cy="768350"/>
          </a:xfrm>
          <a:prstGeom prst="rect"/>
          <a:noFill/>
          <a:ln w="12700" cmpd="sng" cap="flat">
            <a:noFill/>
            <a:prstDash val="solid"/>
            <a:miter/>
          </a:ln>
        </p:spPr>
        <p:txBody>
          <a:bodyPr vert="horz" wrap="square" lIns="91440" tIns="45720" rIns="91440" bIns="45720" anchor="b" anchorCtr="0">
            <a:prstTxWarp prst="textNoShape"/>
          </a:bodyPr>
          <a:lstStyle/>
          <a:p>
            <a:pPr marL="0" indent="0" algn="ct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&lt;#&gt;</a:t>
            </a:fld>
            <a:endParaRPr lang="zh-CN" altLang="en-US" sz="280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3692121"/>
      </p:ext>
    </p:extLst>
  </p:cSld>
  <p:clrMap bg1="lt1" tx1="dk1" bg2="lt2" tx2="dk2" accent1="accent1" accent2="accent2" accent3="accent3" accent4="accent4" accent5="accent5" accent6="accent6" hlink="hlink" folHlink="fol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sldNum="0" hdr="0" ftr="0" dt="0"/>
  <p:txStyles>
    <p:titleStyle>
      <a:lvl1pPr marL="0" indent="0" algn="l" defTabSz="914400" eaLnBrk="1" fontAlgn="base" latinLnBrk="0" hangingPunct="1">
        <a:lnSpc>
          <a:spcPct val="100000"/>
        </a:lnSpc>
        <a:spcBef>
          <a:spcPts val="0"/>
        </a:spcBef>
        <a:spcAft>
          <a:spcPts val="0"/>
        </a:spcAft>
        <a:buNone/>
        <a:defRPr sz="3600" b="0" i="0" u="none" baseline="0">
          <a:solidFill>
            <a:schemeClr val="bg2"/>
          </a:solidFill>
          <a:latin typeface="Century Gothic" pitchFamily="0" charset="0"/>
          <a:ea typeface="宋体" pitchFamily="0" charset="0"/>
          <a:cs typeface="Century Gothic" pitchFamily="0" charset="0"/>
        </a:defRPr>
      </a:lvl1pPr>
    </p:titleStyle>
    <p:bodyStyle>
      <a:lvl1pPr marL="342900" indent="-3429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800" b="0" i="0" u="none" baseline="0">
          <a:solidFill>
            <a:srgbClr val="404040"/>
          </a:solidFill>
          <a:latin typeface="Century Gothic" pitchFamily="0" charset="0"/>
          <a:ea typeface="宋体" pitchFamily="0" charset="0"/>
          <a:cs typeface="Century Gothic" pitchFamily="0" charset="0"/>
        </a:defRPr>
      </a:lvl1pPr>
      <a:lvl2pPr marL="742950" indent="-28575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600" b="0" i="0" u="none" baseline="0">
          <a:solidFill>
            <a:srgbClr val="404040"/>
          </a:solidFill>
          <a:latin typeface="Century Gothic" pitchFamily="0" charset="0"/>
          <a:ea typeface="宋体" pitchFamily="0" charset="0"/>
          <a:cs typeface="Century Gothic" pitchFamily="0" charset="0"/>
        </a:defRPr>
      </a:lvl2pPr>
      <a:lvl3pPr marL="11430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400" b="0" i="0" u="none" baseline="0">
          <a:solidFill>
            <a:srgbClr val="404040"/>
          </a:solidFill>
          <a:latin typeface="Century Gothic" pitchFamily="0" charset="0"/>
          <a:ea typeface="宋体" pitchFamily="0" charset="0"/>
          <a:cs typeface="Century Gothic" pitchFamily="0" charset="0"/>
        </a:defRPr>
      </a:lvl3pPr>
      <a:lvl4pPr marL="16002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4pPr>
      <a:lvl5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5pPr>
      <a:lvl6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6pPr>
      <a:lvl7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7pPr>
      <a:lvl8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8pPr>
      <a:lvl9pPr marL="2057400" indent="-228600" algn="l" defTabSz="91440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3.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35.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35.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3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3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3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3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2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p:cNvPicPr>
          <p:nvPr/>
        </p:nvPicPr>
        <p:blipFill>
          <a:blip r:embed="rId1" cstate="print"/>
          <a:stretch>
            <a:fillRect/>
          </a:stretch>
        </p:blipFill>
        <p:spPr>
          <a:xfrm rot="0">
            <a:off x="2031999" y="5708650"/>
            <a:ext cx="1606549" cy="149225"/>
          </a:xfrm>
          <a:prstGeom prst="rect"/>
          <a:noFill/>
          <a:ln w="12700" cmpd="sng" cap="flat">
            <a:noFill/>
            <a:prstDash val="solid"/>
            <a:miter/>
          </a:ln>
        </p:spPr>
      </p:pic>
      <p:sp>
        <p:nvSpPr>
          <p:cNvPr id="70" name="文本框"/>
          <p:cNvSpPr>
            <a:spLocks noGrp="1"/>
          </p:cNvSpPr>
          <p:nvPr>
            <p:ph type="sldNum"/>
          </p:nvPr>
        </p:nvSpPr>
        <p:spPr>
          <a:xfrm rot="0">
            <a:off x="10352089" y="944561"/>
            <a:ext cx="838200" cy="119062"/>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800" b="0" i="0" u="none" strike="noStrike" kern="0" cap="none" spc="0" baseline="0">
                <a:solidFill>
                  <a:srgbClr val="2D936B"/>
                </a:solidFill>
                <a:latin typeface="Trebuchet MS" pitchFamily="0" charset="0"/>
                <a:ea typeface="宋体" pitchFamily="0" charset="0"/>
                <a:cs typeface="Trebuchet MS" pitchFamily="0" charset="0"/>
              </a:rPr>
              <a:t>1</a:t>
            </a:fld>
            <a:endParaRPr lang="zh-CN" altLang="en-US" sz="8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71" name="矩形"/>
          <p:cNvSpPr>
            <a:spLocks/>
          </p:cNvSpPr>
          <p:nvPr/>
        </p:nvSpPr>
        <p:spPr>
          <a:xfrm rot="0">
            <a:off x="3432158" y="4003671"/>
            <a:ext cx="6457950" cy="2202180"/>
          </a:xfrm>
          <a:prstGeom prst="rect"/>
          <a:noFill/>
          <a:ln w="12700" cmpd="sng" cap="flat">
            <a:noFill/>
            <a:prstDash val="solid"/>
            <a:miter/>
          </a:ln>
        </p:spPr>
        <p:txBody>
          <a:bodyPr vert="horz" wrap="square" lIns="68580" tIns="34290" rIns="68580" bIns="3429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STUDENT NAME: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SARAN T</a:t>
            </a: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REGISTER NO AND NMID: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2422J09</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23 A</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N</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D</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39FC8EE1C697383B3DA40206FB5AA6CF</a:t>
            </a:r>
            <a:endParaRPr lang="en-US" altLang="zh-CN" sz="1800" b="0" i="0" u="none" strike="noStrike" kern="0" cap="none" spc="0" baseline="0">
              <a:solidFill>
                <a:schemeClr val="tx1"/>
              </a:solidFill>
              <a:latin typeface="Century Gothic"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DEPARTMENT: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B</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C</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A</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 </a:t>
            </a: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COLLEGE: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KSG COLL</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E</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GE OF ARTS AND SCIENCE/BHARATIAR UNIVERSITY </a:t>
            </a: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307613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1703387" y="982821"/>
            <a:ext cx="6361113" cy="479107"/>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pP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RESULTS AND SCREENSHOTS</a:t>
            </a:r>
            <a:endParaRPr lang="zh-CN" altLang="en-US" sz="31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62" name="矩形"/>
          <p:cNvSpPr>
            <a:spLocks/>
          </p:cNvSpPr>
          <p:nvPr/>
        </p:nvSpPr>
        <p:spPr>
          <a:xfrm rot="0">
            <a:off x="9982200" y="5711825"/>
            <a:ext cx="171448" cy="119539"/>
          </a:xfrm>
          <a:prstGeom prst="rect"/>
          <a:noFill/>
          <a:ln w="12700" cmpd="sng" cap="flat">
            <a:noFill/>
            <a:prstDash val="solid"/>
            <a:miter/>
          </a:ln>
        </p:spPr>
        <p:txBody>
          <a:bodyPr vert="horz" wrap="square" lIns="0" tIns="5239" rIns="0" bIns="0" anchor="t" anchorCtr="0">
            <a:prstTxWarp prst="textNoShape"/>
            <a:spAutoFit/>
          </a:bodyPr>
          <a:lstStyle/>
          <a:p>
            <a:pPr marL="28575" indent="0" algn="l">
              <a:lnSpc>
                <a:spcPct val="100000"/>
              </a:lnSpc>
              <a:spcBef>
                <a:spcPts val="50"/>
              </a:spcBef>
              <a:spcAft>
                <a:spcPts val="0"/>
              </a:spcAft>
              <a:buNone/>
            </a:pPr>
            <a:r>
              <a:rPr lang="en-US" altLang="zh-CN" sz="800" b="0" i="0" u="none" strike="noStrike" kern="0" cap="none" spc="0" baseline="0">
                <a:solidFill>
                  <a:srgbClr val="2D936B"/>
                </a:solidFill>
                <a:latin typeface="Trebuchet MS" pitchFamily="0" charset="0"/>
                <a:ea typeface="宋体" pitchFamily="0" charset="0"/>
                <a:cs typeface="Trebuchet MS" pitchFamily="0" charset="0"/>
              </a:rPr>
              <a:t>10</a:t>
            </a:r>
            <a:endParaRPr lang="zh-CN" altLang="en-US" sz="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922462" y="2301875"/>
            <a:ext cx="8347076" cy="1358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FF0000"/>
                </a:solidFill>
                <a:latin typeface="Algerian" pitchFamily="0" charset="0"/>
                <a:ea typeface="宋体" pitchFamily="0" charset="0"/>
                <a:cs typeface="Century Gothic" pitchFamily="0" charset="0"/>
              </a:rPr>
              <a:t>Portfolio Results Highlights</a:t>
            </a:r>
            <a:endParaRPr lang="en-US" altLang="zh-CN" sz="12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Portfolios like Bruno Simon's use interactive and playful 3D experiences where users navigate through projects by driving a virtual jeep, demonstrating advanced </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WebGL</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and front-end skills.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Many portfolios feature detailed case studies including phases like discovery, strategy, design, and impact, often accompanied by screenshots or interactive prototypes to illustrate project workflows and outcomes.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Designers like Natalie </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Almosa</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incorporate </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draggable</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components and moving elements with clear project photos and easy access to contact details, enhancing user interaction and portfolio appeal.</a:t>
            </a:r>
            <a:endParaRPr lang="zh-CN" altLang="en-US" sz="1200" b="0" i="0" u="none" strike="noStrike" kern="0" cap="none" spc="0" baseline="0">
              <a:solidFill>
                <a:schemeClr val="tx1"/>
              </a:solidFill>
              <a:latin typeface="Algerian" pitchFamily="0" charset="0"/>
              <a:ea typeface="宋体" pitchFamily="0" charset="0"/>
              <a:cs typeface="Century Gothic" pitchFamily="0" charset="0"/>
            </a:endParaRPr>
          </a:p>
        </p:txBody>
      </p:sp>
      <p:sp>
        <p:nvSpPr>
          <p:cNvPr id="164" name="矩形"/>
          <p:cNvSpPr>
            <a:spLocks/>
          </p:cNvSpPr>
          <p:nvPr/>
        </p:nvSpPr>
        <p:spPr>
          <a:xfrm rot="0">
            <a:off x="1976437" y="4154487"/>
            <a:ext cx="8177211"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S</a:t>
            </a:r>
            <a:r>
              <a:rPr lang="en-US" altLang="zh-CN" sz="1200" b="0" i="0" u="none" strike="noStrike" kern="0" cap="none" spc="0" baseline="0">
                <a:solidFill>
                  <a:srgbClr val="FF0000"/>
                </a:solidFill>
                <a:latin typeface="Algerian" pitchFamily="0" charset="0"/>
                <a:ea typeface="宋体" pitchFamily="0" charset="0"/>
                <a:cs typeface="Century Gothic" pitchFamily="0" charset="0"/>
              </a:rPr>
              <a:t>creenshot Usage in Portfolios</a:t>
            </a:r>
            <a:endParaRPr lang="en-US" altLang="zh-CN" sz="12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Screenshots capture live site views, application interfaces, or specific features to visually communicate project quality and UI/UX design.</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They serve as evidence of completion and professionalism, often included alongside descriptive content and code repository links.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Tools like </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Figma</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and </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Behance</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help creators design and display high-quality portfolio screenshots.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By leveraging screenshots and interactive demonstrations, web developer portfolios successfully showcase both technical and creative competencies, making a memorable impression on visitors</a:t>
            </a:r>
            <a:endParaRPr lang="zh-CN" altLang="en-US" sz="12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131452543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7" name="图片"/>
          <p:cNvPicPr>
            <a:picLocks/>
          </p:cNvPicPr>
          <p:nvPr/>
        </p:nvPicPr>
        <p:blipFill>
          <a:blip r:embed="rId1" cstate="print"/>
          <a:stretch>
            <a:fillRect/>
          </a:stretch>
        </p:blipFill>
        <p:spPr>
          <a:xfrm rot="0">
            <a:off x="2773362" y="5707061"/>
            <a:ext cx="57150" cy="133349"/>
          </a:xfrm>
          <a:prstGeom prst="rect"/>
          <a:noFill/>
          <a:ln w="12700" cmpd="sng" cap="flat">
            <a:noFill/>
            <a:prstDash val="solid"/>
            <a:miter/>
          </a:ln>
        </p:spPr>
      </p:pic>
      <p:sp>
        <p:nvSpPr>
          <p:cNvPr id="168" name="文本框"/>
          <p:cNvSpPr>
            <a:spLocks noGrp="1"/>
          </p:cNvSpPr>
          <p:nvPr>
            <p:ph type="title"/>
          </p:nvPr>
        </p:nvSpPr>
        <p:spPr>
          <a:xfrm rot="0">
            <a:off x="1998662" y="1304925"/>
            <a:ext cx="3433762" cy="552926"/>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0001" rIns="0" bIns="0" anchor="ctr" anchorCtr="0">
            <a:prstTxWarp prst="textNoShape"/>
            <a:spAutoFit/>
          </a:bodyPr>
          <a:lstStyle/>
          <a:p>
            <a:pPr marL="9525" indent="0" algn="l">
              <a:lnSpc>
                <a:spcPct val="100000"/>
              </a:lnSpc>
              <a:spcBef>
                <a:spcPts val="87"/>
              </a:spcBef>
              <a:spcAft>
                <a:spcPts val="0"/>
              </a:spcAft>
              <a:buNone/>
            </a:pP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CONCLUSION</a:t>
            </a:r>
            <a:endParaRPr lang="zh-CN" altLang="en-US" sz="36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69" name="矩形"/>
          <p:cNvSpPr>
            <a:spLocks/>
          </p:cNvSpPr>
          <p:nvPr/>
        </p:nvSpPr>
        <p:spPr>
          <a:xfrm rot="0">
            <a:off x="9982200" y="5711825"/>
            <a:ext cx="171448" cy="119539"/>
          </a:xfrm>
          <a:prstGeom prst="rect"/>
          <a:noFill/>
          <a:ln w="12700" cmpd="sng" cap="flat">
            <a:noFill/>
            <a:prstDash val="solid"/>
            <a:miter/>
          </a:ln>
        </p:spPr>
        <p:txBody>
          <a:bodyPr vert="horz" wrap="square" lIns="0" tIns="5239" rIns="0" bIns="0" anchor="t" anchorCtr="0">
            <a:prstTxWarp prst="textNoShape"/>
            <a:spAutoFit/>
          </a:bodyPr>
          <a:lstStyle/>
          <a:p>
            <a:pPr marL="28575" indent="0" algn="l">
              <a:lnSpc>
                <a:spcPct val="100000"/>
              </a:lnSpc>
              <a:spcBef>
                <a:spcPts val="50"/>
              </a:spcBef>
              <a:spcAft>
                <a:spcPts val="0"/>
              </a:spcAft>
              <a:buNone/>
            </a:pPr>
            <a:r>
              <a:rPr lang="en-US" altLang="zh-CN" sz="800" b="0" i="0" u="none" strike="noStrike" kern="0" cap="none" spc="0" baseline="0">
                <a:solidFill>
                  <a:srgbClr val="2D936B"/>
                </a:solidFill>
                <a:latin typeface="Trebuchet MS" pitchFamily="0" charset="0"/>
                <a:ea typeface="宋体" pitchFamily="0" charset="0"/>
                <a:cs typeface="Trebuchet MS" pitchFamily="0" charset="0"/>
              </a:rPr>
              <a:t>11</a:t>
            </a:r>
            <a:endParaRPr lang="zh-CN" altLang="en-US" sz="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2230437" y="2790824"/>
            <a:ext cx="7186613" cy="218757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Clarity of Purpose: Start with a clear understanding of how you want to represent yourself (front-end, back-end, full-stack) and what type of roles or projects you aim to attract.</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Curated Projects with Context: Showcase 6-12 high-quality projects with detailed case studies, including problem statements, your role, technologies used, challenges, and outcomes, supported by screenshots or demos.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User-centric Design: Ensure intuitive navigation, responsive design, and fast loading to deliver a pleasant experience for visitors across devices.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Continuous Improvement: Treat your portfolio as an evolving platform, regularly updating projects, skills, and design elements to reflect your growth.</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Avoid Common Mistakes: Do not overload with low-quality projects, neglect detailed </a:t>
            </a:r>
            <a:r>
              <a:rPr lang="en-US" altLang="zh-CN" sz="1300" b="0" i="0" u="none" strike="noStrike" kern="0" cap="none" spc="0" baseline="0">
                <a:solidFill>
                  <a:schemeClr val="tx1"/>
                </a:solidFill>
                <a:latin typeface="Algerian" pitchFamily="0" charset="0"/>
                <a:ea typeface="宋体" pitchFamily="0" charset="0"/>
                <a:cs typeface="Century Gothic" pitchFamily="0" charset="0"/>
              </a:rPr>
              <a:t>writeups</a:t>
            </a:r>
            <a:r>
              <a:rPr lang="en-US" altLang="zh-CN" sz="1300" b="0" i="0" u="none" strike="noStrike" kern="0" cap="none" spc="0" baseline="0">
                <a:solidFill>
                  <a:schemeClr val="tx1"/>
                </a:solidFill>
                <a:latin typeface="Algerian" pitchFamily="0" charset="0"/>
                <a:ea typeface="宋体" pitchFamily="0" charset="0"/>
                <a:cs typeface="Century Gothic" pitchFamily="0" charset="0"/>
              </a:rPr>
              <a:t>, or allow broken functionality or distracting designs to undermine your professionalism.</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6919700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97" name="组合"/>
          <p:cNvGrpSpPr>
            <a:grpSpLocks/>
          </p:cNvGrpSpPr>
          <p:nvPr/>
        </p:nvGrpSpPr>
        <p:grpSpPr>
          <a:xfrm>
            <a:off x="7110413" y="857250"/>
            <a:ext cx="3557587" cy="5143502"/>
            <a:chOff x="7110413" y="857250"/>
            <a:chExt cx="3557587" cy="5143502"/>
          </a:xfrm>
        </p:grpSpPr>
        <p:sp>
          <p:nvSpPr>
            <p:cNvPr id="88" name="曲线"/>
            <p:cNvSpPr>
              <a:spLocks/>
            </p:cNvSpPr>
            <p:nvPr/>
          </p:nvSpPr>
          <p:spPr>
            <a:xfrm rot="0">
              <a:off x="8556625" y="860424"/>
              <a:ext cx="914400" cy="5140326"/>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89" name="曲线"/>
            <p:cNvSpPr>
              <a:spLocks/>
            </p:cNvSpPr>
            <p:nvPr/>
          </p:nvSpPr>
          <p:spPr>
            <a:xfrm rot="0">
              <a:off x="7110413" y="3629024"/>
              <a:ext cx="3557587" cy="2371726"/>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90" name="曲线"/>
            <p:cNvSpPr>
              <a:spLocks/>
            </p:cNvSpPr>
            <p:nvPr/>
          </p:nvSpPr>
          <p:spPr>
            <a:xfrm rot="0">
              <a:off x="8410575" y="857250"/>
              <a:ext cx="2257425" cy="514350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91" name="曲线"/>
            <p:cNvSpPr>
              <a:spLocks/>
            </p:cNvSpPr>
            <p:nvPr/>
          </p:nvSpPr>
          <p:spPr>
            <a:xfrm rot="0">
              <a:off x="8726488" y="857250"/>
              <a:ext cx="1941511" cy="5143502"/>
            </a:xfrm>
            <a:custGeom>
              <a:gdLst>
                <a:gd name="T1" fmla="*/ 0 w 21600"/>
                <a:gd name="T2" fmla="*/ 0 h 21600"/>
                <a:gd name="T3" fmla="*/ 21600 w 21600"/>
                <a:gd name="T4" fmla="*/ 21600 h 21600"/>
              </a:gdLst>
              <a:rect l="T1" t="T2" r="T3" b="T4"/>
              <a:pathLst>
                <a:path w="21600" h="21600">
                  <a:moveTo>
                    <a:pt x="21600" y="0"/>
                  </a:moveTo>
                  <a:lnTo>
                    <a:pt x="0" y="0"/>
                  </a:lnTo>
                  <a:lnTo>
                    <a:pt x="10079"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92" name="曲线"/>
            <p:cNvSpPr>
              <a:spLocks/>
            </p:cNvSpPr>
            <p:nvPr/>
          </p:nvSpPr>
          <p:spPr>
            <a:xfrm rot="0">
              <a:off x="8224836" y="3143249"/>
              <a:ext cx="2443161" cy="2857500"/>
            </a:xfrm>
            <a:custGeom>
              <a:gdLst>
                <a:gd name="T1" fmla="*/ 0 w 21600"/>
                <a:gd name="T2" fmla="*/ 0 h 21600"/>
                <a:gd name="T3" fmla="*/ 21600 w 21600"/>
                <a:gd name="T4" fmla="*/ 21600 h 21600"/>
              </a:gdLst>
              <a:rect l="T1" t="T2" r="T3" b="T4"/>
              <a:pathLst>
                <a:path w="21600" h="21600">
                  <a:moveTo>
                    <a:pt x="21600" y="0"/>
                  </a:moveTo>
                  <a:lnTo>
                    <a:pt x="0" y="21604"/>
                  </a:lnTo>
                  <a:lnTo>
                    <a:pt x="21600" y="21604"/>
                  </a:lnTo>
                  <a:lnTo>
                    <a:pt x="21600" y="0"/>
                  </a:lnTo>
                  <a:lnTo>
                    <a:pt x="21600" y="0"/>
                  </a:lnTo>
                  <a:lnTo>
                    <a:pt x="21600" y="0"/>
                  </a:lnTo>
                  <a:close/>
                </a:path>
              </a:pathLst>
            </a:custGeom>
            <a:solidFill>
              <a:srgbClr val="17AFE3">
                <a:alpha val="66000"/>
              </a:srgbClr>
            </a:solidFill>
            <a:ln w="12700" cmpd="sng" cap="flat">
              <a:noFill/>
              <a:prstDash val="solid"/>
              <a:miter/>
            </a:ln>
          </p:spPr>
        </p:sp>
        <p:sp>
          <p:nvSpPr>
            <p:cNvPr id="93" name="曲线"/>
            <p:cNvSpPr>
              <a:spLocks/>
            </p:cNvSpPr>
            <p:nvPr/>
          </p:nvSpPr>
          <p:spPr>
            <a:xfrm rot="0">
              <a:off x="8528050" y="857250"/>
              <a:ext cx="2139949" cy="5143502"/>
            </a:xfrm>
            <a:custGeom>
              <a:gdLst>
                <a:gd name="T1" fmla="*/ 0 w 21600"/>
                <a:gd name="T2" fmla="*/ 0 h 21600"/>
                <a:gd name="T3" fmla="*/ 21600 w 21600"/>
                <a:gd name="T4" fmla="*/ 21600 h 21600"/>
              </a:gdLst>
              <a:rect l="T1" t="T2" r="T3" b="T4"/>
              <a:pathLst>
                <a:path w="21600" h="21600">
                  <a:moveTo>
                    <a:pt x="21600" y="0"/>
                  </a:moveTo>
                  <a:lnTo>
                    <a:pt x="0" y="0"/>
                  </a:lnTo>
                  <a:lnTo>
                    <a:pt x="18696"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94" name="曲线"/>
            <p:cNvSpPr>
              <a:spLocks/>
            </p:cNvSpPr>
            <p:nvPr/>
          </p:nvSpPr>
          <p:spPr>
            <a:xfrm rot="0">
              <a:off x="9696451" y="857250"/>
              <a:ext cx="971548" cy="5143502"/>
            </a:xfrm>
            <a:custGeom>
              <a:gdLst>
                <a:gd name="T1" fmla="*/ 0 w 21600"/>
                <a:gd name="T2" fmla="*/ 0 h 21600"/>
                <a:gd name="T3" fmla="*/ 21600 w 21600"/>
                <a:gd name="T4" fmla="*/ 21600 h 21600"/>
              </a:gdLst>
              <a:rect l="T1" t="T2" r="T3" b="T4"/>
              <a:pathLst>
                <a:path w="21600" h="21600">
                  <a:moveTo>
                    <a:pt x="21600" y="0"/>
                  </a:moveTo>
                  <a:lnTo>
                    <a:pt x="17051"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95" name="曲线"/>
            <p:cNvSpPr>
              <a:spLocks/>
            </p:cNvSpPr>
            <p:nvPr/>
          </p:nvSpPr>
          <p:spPr>
            <a:xfrm rot="0">
              <a:off x="9726613" y="857250"/>
              <a:ext cx="941386" cy="5143502"/>
            </a:xfrm>
            <a:custGeom>
              <a:gdLst>
                <a:gd name="T1" fmla="*/ 0 w 21600"/>
                <a:gd name="T2" fmla="*/ 0 h 21600"/>
                <a:gd name="T3" fmla="*/ 21600 w 21600"/>
                <a:gd name="T4" fmla="*/ 21600 h 21600"/>
              </a:gdLst>
              <a:rect l="T1" t="T2" r="T3" b="T4"/>
              <a:pathLst>
                <a:path w="21600" h="21600">
                  <a:moveTo>
                    <a:pt x="21600" y="0"/>
                  </a:moveTo>
                  <a:lnTo>
                    <a:pt x="0" y="0"/>
                  </a:lnTo>
                  <a:lnTo>
                    <a:pt x="19166"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96" name="曲线"/>
            <p:cNvSpPr>
              <a:spLocks/>
            </p:cNvSpPr>
            <p:nvPr/>
          </p:nvSpPr>
          <p:spPr>
            <a:xfrm rot="0">
              <a:off x="9304338" y="3549649"/>
              <a:ext cx="1363662" cy="2451101"/>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98" name="曲线"/>
          <p:cNvSpPr>
            <a:spLocks/>
          </p:cNvSpPr>
          <p:nvPr/>
        </p:nvSpPr>
        <p:spPr>
          <a:xfrm rot="0">
            <a:off x="1524000" y="3865562"/>
            <a:ext cx="336549" cy="213518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99"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2</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sp>
        <p:nvSpPr>
          <p:cNvPr id="100" name="矩形"/>
          <p:cNvSpPr>
            <a:spLocks/>
          </p:cNvSpPr>
          <p:nvPr/>
        </p:nvSpPr>
        <p:spPr>
          <a:xfrm rot="0">
            <a:off x="5413375" y="2463800"/>
            <a:ext cx="1371600" cy="260349"/>
          </a:xfrm>
          <a:prstGeom prst="rect"/>
          <a:noFill/>
          <a:ln w="12700" cmpd="sng" cap="flat">
            <a:noFill/>
            <a:prstDash val="solid"/>
            <a:miter/>
          </a:ln>
        </p:spPr>
      </p:sp>
      <p:sp>
        <p:nvSpPr>
          <p:cNvPr id="101" name="矩形"/>
          <p:cNvSpPr>
            <a:spLocks/>
          </p:cNvSpPr>
          <p:nvPr/>
        </p:nvSpPr>
        <p:spPr>
          <a:xfrm rot="0">
            <a:off x="3546475" y="3117850"/>
            <a:ext cx="4575175" cy="6334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0" cap="none" spc="0" baseline="0">
                <a:solidFill>
                  <a:schemeClr val="tx1"/>
                </a:solidFill>
                <a:latin typeface="Algerian" pitchFamily="0" charset="0"/>
                <a:ea typeface="宋体" pitchFamily="0" charset="0"/>
                <a:cs typeface="Century Gothic" pitchFamily="0" charset="0"/>
              </a:rPr>
              <a:t>DIGITAL POTFOLIO</a:t>
            </a:r>
            <a:endParaRPr lang="zh-CN" altLang="en-US" sz="36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10739048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110413" y="857250"/>
            <a:ext cx="3557587" cy="5143502"/>
            <a:chOff x="7110413" y="857250"/>
            <a:chExt cx="3557587" cy="5143502"/>
          </a:xfrm>
        </p:grpSpPr>
        <p:sp>
          <p:nvSpPr>
            <p:cNvPr id="104" name="曲线"/>
            <p:cNvSpPr>
              <a:spLocks/>
            </p:cNvSpPr>
            <p:nvPr/>
          </p:nvSpPr>
          <p:spPr>
            <a:xfrm rot="0">
              <a:off x="8556625" y="860424"/>
              <a:ext cx="914400" cy="5140326"/>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105" name="曲线"/>
            <p:cNvSpPr>
              <a:spLocks/>
            </p:cNvSpPr>
            <p:nvPr/>
          </p:nvSpPr>
          <p:spPr>
            <a:xfrm rot="0">
              <a:off x="7110413" y="3629024"/>
              <a:ext cx="3557587" cy="2371726"/>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106" name="曲线"/>
            <p:cNvSpPr>
              <a:spLocks/>
            </p:cNvSpPr>
            <p:nvPr/>
          </p:nvSpPr>
          <p:spPr>
            <a:xfrm rot="0">
              <a:off x="8410575" y="857250"/>
              <a:ext cx="2257425" cy="514350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107" name="曲线"/>
            <p:cNvSpPr>
              <a:spLocks/>
            </p:cNvSpPr>
            <p:nvPr/>
          </p:nvSpPr>
          <p:spPr>
            <a:xfrm rot="0">
              <a:off x="8726488" y="857250"/>
              <a:ext cx="1941511" cy="5143502"/>
            </a:xfrm>
            <a:custGeom>
              <a:gdLst>
                <a:gd name="T1" fmla="*/ 0 w 21600"/>
                <a:gd name="T2" fmla="*/ 0 h 21600"/>
                <a:gd name="T3" fmla="*/ 21600 w 21600"/>
                <a:gd name="T4" fmla="*/ 21600 h 21600"/>
              </a:gdLst>
              <a:rect l="T1" t="T2" r="T3" b="T4"/>
              <a:pathLst>
                <a:path w="21600" h="21600">
                  <a:moveTo>
                    <a:pt x="21600" y="0"/>
                  </a:moveTo>
                  <a:lnTo>
                    <a:pt x="0" y="0"/>
                  </a:lnTo>
                  <a:lnTo>
                    <a:pt x="10079"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108" name="曲线"/>
            <p:cNvSpPr>
              <a:spLocks/>
            </p:cNvSpPr>
            <p:nvPr/>
          </p:nvSpPr>
          <p:spPr>
            <a:xfrm rot="0">
              <a:off x="8224836" y="3143249"/>
              <a:ext cx="2443161" cy="2857500"/>
            </a:xfrm>
            <a:custGeom>
              <a:gdLst>
                <a:gd name="T1" fmla="*/ 0 w 21600"/>
                <a:gd name="T2" fmla="*/ 0 h 21600"/>
                <a:gd name="T3" fmla="*/ 21600 w 21600"/>
                <a:gd name="T4" fmla="*/ 21600 h 21600"/>
              </a:gdLst>
              <a:rect l="T1" t="T2" r="T3" b="T4"/>
              <a:pathLst>
                <a:path w="21600" h="21600">
                  <a:moveTo>
                    <a:pt x="21600" y="0"/>
                  </a:moveTo>
                  <a:lnTo>
                    <a:pt x="0" y="21604"/>
                  </a:lnTo>
                  <a:lnTo>
                    <a:pt x="21600" y="21604"/>
                  </a:lnTo>
                  <a:lnTo>
                    <a:pt x="21600" y="0"/>
                  </a:lnTo>
                  <a:lnTo>
                    <a:pt x="21600" y="0"/>
                  </a:lnTo>
                  <a:lnTo>
                    <a:pt x="21600" y="0"/>
                  </a:lnTo>
                  <a:close/>
                </a:path>
              </a:pathLst>
            </a:custGeom>
            <a:solidFill>
              <a:srgbClr val="17AFE3">
                <a:alpha val="66000"/>
              </a:srgbClr>
            </a:solidFill>
            <a:ln w="12700" cmpd="sng" cap="flat">
              <a:noFill/>
              <a:prstDash val="solid"/>
              <a:miter/>
            </a:ln>
          </p:spPr>
        </p:sp>
        <p:sp>
          <p:nvSpPr>
            <p:cNvPr id="109" name="曲线"/>
            <p:cNvSpPr>
              <a:spLocks/>
            </p:cNvSpPr>
            <p:nvPr/>
          </p:nvSpPr>
          <p:spPr>
            <a:xfrm rot="0">
              <a:off x="8528050" y="857250"/>
              <a:ext cx="2139949" cy="5143502"/>
            </a:xfrm>
            <a:custGeom>
              <a:gdLst>
                <a:gd name="T1" fmla="*/ 0 w 21600"/>
                <a:gd name="T2" fmla="*/ 0 h 21600"/>
                <a:gd name="T3" fmla="*/ 21600 w 21600"/>
                <a:gd name="T4" fmla="*/ 21600 h 21600"/>
              </a:gdLst>
              <a:rect l="T1" t="T2" r="T3" b="T4"/>
              <a:pathLst>
                <a:path w="21600" h="21600">
                  <a:moveTo>
                    <a:pt x="21600" y="0"/>
                  </a:moveTo>
                  <a:lnTo>
                    <a:pt x="0" y="0"/>
                  </a:lnTo>
                  <a:lnTo>
                    <a:pt x="18696"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110" name="曲线"/>
            <p:cNvSpPr>
              <a:spLocks/>
            </p:cNvSpPr>
            <p:nvPr/>
          </p:nvSpPr>
          <p:spPr>
            <a:xfrm rot="0">
              <a:off x="9696451" y="857250"/>
              <a:ext cx="971548" cy="5143502"/>
            </a:xfrm>
            <a:custGeom>
              <a:gdLst>
                <a:gd name="T1" fmla="*/ 0 w 21600"/>
                <a:gd name="T2" fmla="*/ 0 h 21600"/>
                <a:gd name="T3" fmla="*/ 21600 w 21600"/>
                <a:gd name="T4" fmla="*/ 21600 h 21600"/>
              </a:gdLst>
              <a:rect l="T1" t="T2" r="T3" b="T4"/>
              <a:pathLst>
                <a:path w="21600" h="21600">
                  <a:moveTo>
                    <a:pt x="21600" y="0"/>
                  </a:moveTo>
                  <a:lnTo>
                    <a:pt x="17051"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111" name="曲线"/>
            <p:cNvSpPr>
              <a:spLocks/>
            </p:cNvSpPr>
            <p:nvPr/>
          </p:nvSpPr>
          <p:spPr>
            <a:xfrm rot="0">
              <a:off x="9726613" y="857250"/>
              <a:ext cx="941386" cy="5143502"/>
            </a:xfrm>
            <a:custGeom>
              <a:gdLst>
                <a:gd name="T1" fmla="*/ 0 w 21600"/>
                <a:gd name="T2" fmla="*/ 0 h 21600"/>
                <a:gd name="T3" fmla="*/ 21600 w 21600"/>
                <a:gd name="T4" fmla="*/ 21600 h 21600"/>
              </a:gdLst>
              <a:rect l="T1" t="T2" r="T3" b="T4"/>
              <a:pathLst>
                <a:path w="21600" h="21600">
                  <a:moveTo>
                    <a:pt x="21600" y="0"/>
                  </a:moveTo>
                  <a:lnTo>
                    <a:pt x="0" y="0"/>
                  </a:lnTo>
                  <a:lnTo>
                    <a:pt x="19166"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112" name="曲线"/>
            <p:cNvSpPr>
              <a:spLocks/>
            </p:cNvSpPr>
            <p:nvPr/>
          </p:nvSpPr>
          <p:spPr>
            <a:xfrm rot="0">
              <a:off x="9304338" y="3549649"/>
              <a:ext cx="1363662" cy="2451101"/>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114" name="曲线"/>
          <p:cNvSpPr>
            <a:spLocks/>
          </p:cNvSpPr>
          <p:nvPr/>
        </p:nvSpPr>
        <p:spPr>
          <a:xfrm rot="0">
            <a:off x="1524000" y="3865562"/>
            <a:ext cx="336549" cy="213518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115" name="曲线"/>
          <p:cNvSpPr>
            <a:spLocks/>
          </p:cNvSpPr>
          <p:nvPr/>
        </p:nvSpPr>
        <p:spPr>
          <a:xfrm rot="0">
            <a:off x="7046912" y="1193800"/>
            <a:ext cx="271461" cy="271462"/>
          </a:xfrm>
          <a:custGeom>
            <a:gdLst>
              <a:gd name="T1" fmla="*/ 0 w 21600"/>
              <a:gd name="T2" fmla="*/ 0 h 21600"/>
              <a:gd name="T3" fmla="*/ 21600 w 21600"/>
              <a:gd name="T4" fmla="*/ 21600 h 21600"/>
            </a:gdLst>
            <a:rect l="T1" t="T2" r="T3" b="T4"/>
            <a:pathLst>
              <a:path w="21600" h="21600">
                <a:moveTo>
                  <a:pt x="10774" y="0"/>
                </a:moveTo>
                <a:lnTo>
                  <a:pt x="7890" y="354"/>
                </a:lnTo>
                <a:lnTo>
                  <a:pt x="5311" y="1466"/>
                </a:lnTo>
                <a:lnTo>
                  <a:pt x="3136" y="3136"/>
                </a:lnTo>
                <a:lnTo>
                  <a:pt x="1465" y="5311"/>
                </a:lnTo>
                <a:lnTo>
                  <a:pt x="354" y="7890"/>
                </a:lnTo>
                <a:lnTo>
                  <a:pt x="0" y="10774"/>
                </a:lnTo>
                <a:lnTo>
                  <a:pt x="354" y="13657"/>
                </a:lnTo>
                <a:lnTo>
                  <a:pt x="1465" y="16236"/>
                </a:lnTo>
                <a:lnTo>
                  <a:pt x="3136" y="18413"/>
                </a:lnTo>
                <a:lnTo>
                  <a:pt x="5311" y="20133"/>
                </a:lnTo>
                <a:lnTo>
                  <a:pt x="7890" y="21195"/>
                </a:lnTo>
                <a:lnTo>
                  <a:pt x="10774" y="21599"/>
                </a:lnTo>
                <a:lnTo>
                  <a:pt x="13657" y="21195"/>
                </a:lnTo>
                <a:lnTo>
                  <a:pt x="16236" y="20133"/>
                </a:lnTo>
                <a:lnTo>
                  <a:pt x="18413" y="18413"/>
                </a:lnTo>
                <a:lnTo>
                  <a:pt x="20132" y="16236"/>
                </a:lnTo>
                <a:lnTo>
                  <a:pt x="21195" y="13657"/>
                </a:lnTo>
                <a:lnTo>
                  <a:pt x="21600" y="10774"/>
                </a:lnTo>
                <a:lnTo>
                  <a:pt x="21195" y="7890"/>
                </a:lnTo>
                <a:lnTo>
                  <a:pt x="20132" y="5311"/>
                </a:lnTo>
                <a:lnTo>
                  <a:pt x="18413" y="3136"/>
                </a:lnTo>
                <a:lnTo>
                  <a:pt x="16236" y="1466"/>
                </a:lnTo>
                <a:lnTo>
                  <a:pt x="13657" y="354"/>
                </a:lnTo>
                <a:lnTo>
                  <a:pt x="10774" y="0"/>
                </a:lnTo>
                <a:lnTo>
                  <a:pt x="10774" y="0"/>
                </a:lnTo>
                <a:lnTo>
                  <a:pt x="10774" y="0"/>
                </a:lnTo>
                <a:close/>
              </a:path>
            </a:pathLst>
          </a:custGeom>
          <a:solidFill>
            <a:srgbClr val="EBEBEB"/>
          </a:solidFill>
          <a:ln w="12700" cmpd="sng" cap="flat">
            <a:noFill/>
            <a:prstDash val="solid"/>
            <a:miter/>
          </a:ln>
        </p:spPr>
      </p:sp>
      <p:sp>
        <p:nvSpPr>
          <p:cNvPr id="116" name="曲线"/>
          <p:cNvSpPr>
            <a:spLocks/>
          </p:cNvSpPr>
          <p:nvPr/>
        </p:nvSpPr>
        <p:spPr>
          <a:xfrm rot="0">
            <a:off x="9782175" y="5065712"/>
            <a:ext cx="485774" cy="485775"/>
          </a:xfrm>
          <a:custGeom>
            <a:gdLst>
              <a:gd name="T1" fmla="*/ 0 w 21600"/>
              <a:gd name="T2" fmla="*/ 0 h 21600"/>
              <a:gd name="T3" fmla="*/ 21600 w 21600"/>
              <a:gd name="T4" fmla="*/ 21600 h 21600"/>
            </a:gdLst>
            <a:rect l="T1" t="T2" r="T3" b="T4"/>
            <a:pathLst>
              <a:path w="21600" h="21600">
                <a:moveTo>
                  <a:pt x="10799" y="0"/>
                </a:moveTo>
                <a:lnTo>
                  <a:pt x="9188" y="112"/>
                </a:lnTo>
                <a:lnTo>
                  <a:pt x="7690" y="451"/>
                </a:lnTo>
                <a:lnTo>
                  <a:pt x="6248" y="987"/>
                </a:lnTo>
                <a:lnTo>
                  <a:pt x="4919" y="1722"/>
                </a:lnTo>
                <a:lnTo>
                  <a:pt x="3702" y="2624"/>
                </a:lnTo>
                <a:lnTo>
                  <a:pt x="2628" y="3697"/>
                </a:lnTo>
                <a:lnTo>
                  <a:pt x="1723" y="4912"/>
                </a:lnTo>
                <a:lnTo>
                  <a:pt x="989" y="6240"/>
                </a:lnTo>
                <a:lnTo>
                  <a:pt x="452" y="7678"/>
                </a:lnTo>
                <a:lnTo>
                  <a:pt x="112" y="9176"/>
                </a:lnTo>
                <a:lnTo>
                  <a:pt x="0" y="10784"/>
                </a:lnTo>
                <a:lnTo>
                  <a:pt x="112" y="12394"/>
                </a:lnTo>
                <a:lnTo>
                  <a:pt x="452" y="13891"/>
                </a:lnTo>
                <a:lnTo>
                  <a:pt x="989" y="15331"/>
                </a:lnTo>
                <a:lnTo>
                  <a:pt x="1723" y="16658"/>
                </a:lnTo>
                <a:lnTo>
                  <a:pt x="2628" y="17871"/>
                </a:lnTo>
                <a:lnTo>
                  <a:pt x="3702" y="18944"/>
                </a:lnTo>
                <a:lnTo>
                  <a:pt x="4919" y="19849"/>
                </a:lnTo>
                <a:lnTo>
                  <a:pt x="6248" y="20582"/>
                </a:lnTo>
                <a:lnTo>
                  <a:pt x="7690" y="21118"/>
                </a:lnTo>
                <a:lnTo>
                  <a:pt x="9188" y="21458"/>
                </a:lnTo>
                <a:lnTo>
                  <a:pt x="10799" y="21600"/>
                </a:lnTo>
                <a:lnTo>
                  <a:pt x="12411" y="21458"/>
                </a:lnTo>
                <a:lnTo>
                  <a:pt x="13909" y="21118"/>
                </a:lnTo>
                <a:lnTo>
                  <a:pt x="15351" y="20582"/>
                </a:lnTo>
                <a:lnTo>
                  <a:pt x="16680" y="19849"/>
                </a:lnTo>
                <a:lnTo>
                  <a:pt x="17896" y="18944"/>
                </a:lnTo>
                <a:lnTo>
                  <a:pt x="18969" y="17871"/>
                </a:lnTo>
                <a:lnTo>
                  <a:pt x="19874" y="16658"/>
                </a:lnTo>
                <a:lnTo>
                  <a:pt x="20610" y="15331"/>
                </a:lnTo>
                <a:lnTo>
                  <a:pt x="21147" y="13891"/>
                </a:lnTo>
                <a:lnTo>
                  <a:pt x="21486" y="12394"/>
                </a:lnTo>
                <a:lnTo>
                  <a:pt x="21600" y="10784"/>
                </a:lnTo>
                <a:lnTo>
                  <a:pt x="21486" y="9176"/>
                </a:lnTo>
                <a:lnTo>
                  <a:pt x="21147" y="7678"/>
                </a:lnTo>
                <a:lnTo>
                  <a:pt x="20610" y="6240"/>
                </a:lnTo>
                <a:lnTo>
                  <a:pt x="19874" y="4912"/>
                </a:lnTo>
                <a:lnTo>
                  <a:pt x="18969" y="3697"/>
                </a:lnTo>
                <a:lnTo>
                  <a:pt x="17896" y="2624"/>
                </a:lnTo>
                <a:lnTo>
                  <a:pt x="16680" y="1722"/>
                </a:lnTo>
                <a:lnTo>
                  <a:pt x="15351" y="987"/>
                </a:lnTo>
                <a:lnTo>
                  <a:pt x="13909" y="451"/>
                </a:lnTo>
                <a:lnTo>
                  <a:pt x="12411" y="112"/>
                </a:lnTo>
                <a:lnTo>
                  <a:pt x="10799" y="0"/>
                </a:lnTo>
                <a:lnTo>
                  <a:pt x="10799" y="0"/>
                </a:lnTo>
                <a:lnTo>
                  <a:pt x="10799" y="0"/>
                </a:lnTo>
                <a:close/>
              </a:path>
            </a:pathLst>
          </a:custGeom>
          <a:solidFill>
            <a:srgbClr val="2D83C3"/>
          </a:solidFill>
          <a:ln w="12700" cmpd="sng" cap="flat">
            <a:noFill/>
            <a:prstDash val="solid"/>
            <a:miter/>
          </a:ln>
        </p:spPr>
      </p:sp>
      <p:pic>
        <p:nvPicPr>
          <p:cNvPr id="117" name="图片"/>
          <p:cNvPicPr>
            <a:picLocks/>
          </p:cNvPicPr>
          <p:nvPr/>
        </p:nvPicPr>
        <p:blipFill>
          <a:blip r:embed="rId1" cstate="print"/>
          <a:stretch>
            <a:fillRect/>
          </a:stretch>
        </p:blipFill>
        <p:spPr>
          <a:xfrm rot="0">
            <a:off x="9539288" y="5457825"/>
            <a:ext cx="185736" cy="185736"/>
          </a:xfrm>
          <a:prstGeom prst="rect"/>
          <a:noFill/>
          <a:ln w="12700" cmpd="sng" cap="flat">
            <a:noFill/>
            <a:prstDash val="solid"/>
            <a:miter/>
          </a:ln>
        </p:spPr>
      </p:pic>
      <p:sp>
        <p:nvSpPr>
          <p:cNvPr id="118" name="文本框"/>
          <p:cNvSpPr>
            <a:spLocks noGrp="1"/>
          </p:cNvSpPr>
          <p:nvPr>
            <p:ph type="title"/>
          </p:nvPr>
        </p:nvSpPr>
        <p:spPr>
          <a:xfrm rot="0">
            <a:off x="2078037" y="1155700"/>
            <a:ext cx="2881312" cy="552450"/>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0001" rIns="0" bIns="0" anchor="ctr" anchorCtr="0">
            <a:prstTxWarp prst="textNoShape"/>
            <a:spAutoFit/>
          </a:bodyPr>
          <a:lstStyle/>
          <a:p>
            <a:pPr marL="9525" indent="0" algn="l">
              <a:lnSpc>
                <a:spcPct val="100000"/>
              </a:lnSpc>
              <a:spcBef>
                <a:spcPts val="87"/>
              </a:spcBef>
              <a:spcAft>
                <a:spcPts val="0"/>
              </a:spcAft>
              <a:buNone/>
            </a:pP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A</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G</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N</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DA</a:t>
            </a:r>
            <a:endParaRPr lang="zh-CN" altLang="en-US" sz="36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19"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3</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sp>
        <p:nvSpPr>
          <p:cNvPr id="120" name="矩形"/>
          <p:cNvSpPr>
            <a:spLocks/>
          </p:cNvSpPr>
          <p:nvPr/>
        </p:nvSpPr>
        <p:spPr>
          <a:xfrm rot="0">
            <a:off x="3567112" y="2041525"/>
            <a:ext cx="3771900" cy="302418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Problem Statement</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Project Overview</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End Users</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Tools and Technologies</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Portfolio design and Layout</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Features and Functionality</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Results and </a:t>
            </a:r>
            <a:r>
              <a:rPr lang="en-US" altLang="zh-CN" sz="1800" b="0" i="0" u="none" strike="noStrike" kern="0" cap="none" spc="0" baseline="0">
                <a:solidFill>
                  <a:srgbClr val="0D0D0D"/>
                </a:solidFill>
                <a:latin typeface="Algerian" pitchFamily="0" charset="0"/>
                <a:ea typeface="宋体" pitchFamily="0" charset="0"/>
                <a:cs typeface="Times New Roman" pitchFamily="0" charset="0"/>
              </a:rPr>
              <a:t>Screenshots</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Conclusion</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pitchFamily="0" charset="0"/>
                <a:ea typeface="宋体" pitchFamily="0" charset="0"/>
                <a:cs typeface="Times New Roman" pitchFamily="0" charset="0"/>
              </a:rPr>
              <a:t>Github</a:t>
            </a:r>
            <a:r>
              <a:rPr lang="en-US" altLang="zh-CN" sz="1800" b="0" i="0" u="none" strike="noStrike" kern="0" cap="none" spc="0" baseline="0">
                <a:solidFill>
                  <a:srgbClr val="0D0D0D"/>
                </a:solidFill>
                <a:latin typeface="Algerian" pitchFamily="0" charset="0"/>
                <a:ea typeface="宋体" pitchFamily="0" charset="0"/>
                <a:cs typeface="Times New Roman" pitchFamily="0" charset="0"/>
              </a:rPr>
              <a:t> Link</a:t>
            </a:r>
            <a:endParaRPr lang="en-US" altLang="zh-CN" sz="1800" b="0" i="0" u="none" strike="noStrike" kern="0" cap="none" spc="0" baseline="0">
              <a:solidFill>
                <a:srgbClr val="0D0D0D"/>
              </a:solidFill>
              <a:latin typeface="Algeri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Algerian" pitchFamily="0" charset="0"/>
              <a:ea typeface="宋体" pitchFamily="0" charset="0"/>
              <a:cs typeface="Times New Roman" pitchFamily="0" charset="0"/>
            </a:endParaRPr>
          </a:p>
        </p:txBody>
      </p:sp>
    </p:spTree>
    <p:extLst>
      <p:ext uri="{BB962C8B-B14F-4D97-AF65-F5344CB8AC3E}">
        <p14:creationId xmlns:p14="http://schemas.microsoft.com/office/powerpoint/2010/main" val="8433288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1693862" y="927258"/>
            <a:ext cx="4227512" cy="1412557"/>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tabLst>
                <a:tab pos="2044700" algn="l"/>
              </a:tabLst>
            </a:pP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P</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ROB</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L</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M</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S</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T</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A</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T</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ME</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NT</a:t>
            </a:r>
            <a:endParaRPr lang="zh-CN" altLang="en-US" sz="31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24"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4</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125" name="图片"/>
          <p:cNvPicPr>
            <a:picLocks/>
          </p:cNvPicPr>
          <p:nvPr/>
        </p:nvPicPr>
        <p:blipFill>
          <a:blip r:embed="rId1" cstate="print"/>
          <a:stretch>
            <a:fillRect/>
          </a:stretch>
        </p:blipFill>
        <p:spPr>
          <a:xfrm rot="0">
            <a:off x="2031999" y="5708650"/>
            <a:ext cx="1606549" cy="149225"/>
          </a:xfrm>
          <a:prstGeom prst="rect"/>
          <a:noFill/>
          <a:ln w="12700" cmpd="sng" cap="flat">
            <a:noFill/>
            <a:prstDash val="solid"/>
            <a:miter/>
          </a:ln>
        </p:spPr>
      </p:pic>
      <p:sp>
        <p:nvSpPr>
          <p:cNvPr id="126" name="矩形"/>
          <p:cNvSpPr>
            <a:spLocks/>
          </p:cNvSpPr>
          <p:nvPr/>
        </p:nvSpPr>
        <p:spPr>
          <a:xfrm rot="0">
            <a:off x="2031999" y="2878137"/>
            <a:ext cx="8007350" cy="2377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"Aspiring web developers struggle to effectively showcase their best skills and projects due to poorly organized portfolios that lack interactive demonstrations and clear navigation. This results in missed opportunities for networking, job placement, and meaningful feedback from peers and employers. The solution should deliver an intuitive portfolio platform where users can highlight work, personalize presentation, and engage with visitors easily, leading to greater visibility and professional connections.".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Problem statements for specific portfolio features might be framed as: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lvl="1" marL="555498" indent="-214249"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"Users need an easy way to update and present new projects and technical skills to potential employers, because many current portfolio solutions are cumbersome and do not support dynamic content updates.".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lvl="1" marL="555498" indent="-214249"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"Portfolio visitors (recruiters, clients) lack insight into the developer’s problem-solving process and impact, reducing confidence in hiring or collaboration decisions. The platform should make project stories and outcomes accessible and transparent</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7600796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1727200" y="1125696"/>
            <a:ext cx="3946525" cy="479107"/>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tabLst>
                <a:tab pos="1981200" algn="l"/>
              </a:tabLst>
            </a:pP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PROJECT	</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OVERVIEW</a:t>
            </a:r>
            <a:endParaRPr lang="zh-CN" altLang="en-US" sz="31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30"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5</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131" name="图片"/>
          <p:cNvPicPr>
            <a:picLocks/>
          </p:cNvPicPr>
          <p:nvPr/>
        </p:nvPicPr>
        <p:blipFill>
          <a:blip r:embed="rId1" cstate="print"/>
          <a:stretch>
            <a:fillRect/>
          </a:stretch>
        </p:blipFill>
        <p:spPr>
          <a:xfrm rot="0">
            <a:off x="2031999" y="5708650"/>
            <a:ext cx="1606549" cy="149225"/>
          </a:xfrm>
          <a:prstGeom prst="rect"/>
          <a:noFill/>
          <a:ln w="12700" cmpd="sng" cap="flat">
            <a:noFill/>
            <a:prstDash val="solid"/>
            <a:miter/>
          </a:ln>
        </p:spPr>
      </p:pic>
      <p:sp>
        <p:nvSpPr>
          <p:cNvPr id="132" name="矩形"/>
          <p:cNvSpPr>
            <a:spLocks/>
          </p:cNvSpPr>
          <p:nvPr/>
        </p:nvSpPr>
        <p:spPr>
          <a:xfrm rot="0">
            <a:off x="1841500" y="2568575"/>
            <a:ext cx="7885113"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Personal Branding: Introduction about yourself including name, background, and professional highlights.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Skills and Expertise: Showcases your competencies in front-end, back-end, frameworks, and tools.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Project Highlights: Overview of your best work with links, descriptions, technologies used, and visual evidence (screenshots or demos).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Experience: Summary of your relevant work history or open-source contributions.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Contact Information: Easy ways for potential employers or clients to reach out.</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Optional Enhancements: Testimonials, blog or articles, thematic elements (light/dark mode), and animations.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pitchFamily="0" charset="0"/>
                <a:ea typeface="宋体" pitchFamily="0" charset="0"/>
                <a:cs typeface="Century Gothic" pitchFamily="0" charset="0"/>
              </a:rPr>
              <a:t>Example Overview</a:t>
            </a:r>
            <a:endParaRPr lang="en-US" altLang="zh-CN" sz="13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"This portfolio demonstrates my skills as a front-end developer specializing in React and CSS frameworks. It includes a curated selection of projects such as e-commerce sites, interactive web apps, and APIs integration. You will find detailed descriptions, source code links, and live demos to illustrate each project’s functionality. The portfolio also features a personal bio, my resume, and multiple contact options to facilitate collaboration opportunities."</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14846049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822449" y="1333500"/>
            <a:ext cx="3760787" cy="374649"/>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pP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W</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H</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O</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AR</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T</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H</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N</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D</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U</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S</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R</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S?</a:t>
            </a:r>
            <a:endParaRPr lang="zh-CN" altLang="en-US" sz="24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36"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6</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137" name="图片"/>
          <p:cNvPicPr>
            <a:picLocks/>
          </p:cNvPicPr>
          <p:nvPr/>
        </p:nvPicPr>
        <p:blipFill>
          <a:blip r:embed="rId1" cstate="print"/>
          <a:stretch>
            <a:fillRect/>
          </a:stretch>
        </p:blipFill>
        <p:spPr>
          <a:xfrm rot="0">
            <a:off x="2066925" y="5486400"/>
            <a:ext cx="1636712" cy="365125"/>
          </a:xfrm>
          <a:prstGeom prst="rect"/>
          <a:noFill/>
          <a:ln w="12700" cmpd="sng" cap="flat">
            <a:noFill/>
            <a:prstDash val="solid"/>
            <a:miter/>
          </a:ln>
        </p:spPr>
      </p:pic>
      <p:sp>
        <p:nvSpPr>
          <p:cNvPr id="138" name="矩形"/>
          <p:cNvSpPr>
            <a:spLocks/>
          </p:cNvSpPr>
          <p:nvPr/>
        </p:nvSpPr>
        <p:spPr>
          <a:xfrm rot="0">
            <a:off x="2162175" y="2460624"/>
            <a:ext cx="6165850"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The users of a web development portfolio typically fall into several groups based on the portfolio's purpose and audience:</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Potential Employers and Recruiters: They look for evidence of skills, experience, and problem-solving ability to evaluate candidates for job opportunities.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Clients or Customers: Especially for freelancers or agencies, clients assess portfolios to decide if the developer fits their project needs, focusing on quality, style, and relevant expertise.</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Peers and Collaborators: Other developers or designers may review portfolios for inspiration, feedback, or opportunities to collaborate on projects.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The Developer Themselves: Uses the portfolio as a personal showcase for career growth, networking, and tracking progress over time.</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6357599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720849" y="1077912"/>
            <a:ext cx="7321550" cy="419576"/>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0001" rIns="0" bIns="0" anchor="ctr" anchorCtr="0">
            <a:prstTxWarp prst="textNoShape"/>
            <a:spAutoFit/>
          </a:bodyPr>
          <a:lstStyle/>
          <a:p>
            <a:pPr marL="9525" indent="0" algn="l">
              <a:lnSpc>
                <a:spcPct val="100000"/>
              </a:lnSpc>
              <a:spcBef>
                <a:spcPts val="87"/>
              </a:spcBef>
              <a:spcAft>
                <a:spcPts val="0"/>
              </a:spcAft>
              <a:buNone/>
            </a:pPr>
            <a:r>
              <a:rPr lang="en-US" altLang="zh-CN" sz="2700" b="0" i="0" u="none" strike="noStrike" kern="0" cap="none" spc="0" baseline="0">
                <a:solidFill>
                  <a:srgbClr val="FFFFFF"/>
                </a:solidFill>
                <a:latin typeface="Century Gothic" pitchFamily="0" charset="0"/>
                <a:ea typeface="宋体" pitchFamily="0" charset="0"/>
                <a:cs typeface="Century Gothic" pitchFamily="0" charset="0"/>
              </a:rPr>
              <a:t>TOOLS AND TECHNIQUES</a:t>
            </a:r>
            <a:endParaRPr lang="zh-CN" altLang="en-US" sz="27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42" name="文本框"/>
          <p:cNvSpPr>
            <a:spLocks noGrp="1"/>
          </p:cNvSpPr>
          <p:nvPr>
            <p:ph type="sldNum"/>
          </p:nvPr>
        </p:nvSpPr>
        <p:spPr>
          <a:xfrm rot="0">
            <a:off x="10352089" y="629761"/>
            <a:ext cx="838200" cy="433864"/>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7</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143" name="图片"/>
          <p:cNvPicPr>
            <a:picLocks/>
          </p:cNvPicPr>
          <p:nvPr/>
        </p:nvPicPr>
        <p:blipFill>
          <a:blip r:embed="rId1" cstate="print"/>
          <a:stretch>
            <a:fillRect/>
          </a:stretch>
        </p:blipFill>
        <p:spPr>
          <a:xfrm rot="0">
            <a:off x="2031999" y="5708650"/>
            <a:ext cx="1606549" cy="149225"/>
          </a:xfrm>
          <a:prstGeom prst="rect"/>
          <a:noFill/>
          <a:ln w="12700" cmpd="sng" cap="flat">
            <a:noFill/>
            <a:prstDash val="solid"/>
            <a:miter/>
          </a:ln>
        </p:spPr>
      </p:pic>
      <p:sp>
        <p:nvSpPr>
          <p:cNvPr id="144" name="矩形"/>
          <p:cNvSpPr>
            <a:spLocks/>
          </p:cNvSpPr>
          <p:nvPr/>
        </p:nvSpPr>
        <p:spPr>
          <a:xfrm rot="0">
            <a:off x="1814512" y="2644775"/>
            <a:ext cx="7929561" cy="1358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FF0000"/>
                </a:solidFill>
                <a:latin typeface="Algerian" pitchFamily="0" charset="0"/>
                <a:ea typeface="宋体" pitchFamily="0" charset="0"/>
                <a:cs typeface="Century Gothic" pitchFamily="0" charset="0"/>
              </a:rPr>
              <a:t>Popular Tools and Platforms</a:t>
            </a:r>
            <a:endParaRPr lang="en-US" altLang="zh-CN" sz="12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GitHub: Essential for hosting code repositories, demonstrating version control skills, and collaborating on projects. GitHub Pages enables free portfolio hosting directly from repositories.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Wix</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A beginner-friendly website builder featuring drag-and-drop editing, customizable templates, SEO tools, and responsive design, allowing quick portfolio creation without coding.</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Webflow</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Offers advanced design customization with a visual editor and a powerful CMS, ideal for creating professional portfolios with more control over design and interactivity</a:t>
            </a:r>
            <a:endParaRPr lang="zh-CN" altLang="en-US" sz="1200" b="0" i="0" u="none" strike="noStrike" kern="0" cap="none" spc="0" baseline="0">
              <a:solidFill>
                <a:schemeClr val="tx1"/>
              </a:solidFill>
              <a:latin typeface="Algerian" pitchFamily="0" charset="0"/>
              <a:ea typeface="宋体" pitchFamily="0" charset="0"/>
              <a:cs typeface="Century Gothic" pitchFamily="0" charset="0"/>
            </a:endParaRPr>
          </a:p>
        </p:txBody>
      </p:sp>
      <p:sp>
        <p:nvSpPr>
          <p:cNvPr id="145" name="矩形"/>
          <p:cNvSpPr>
            <a:spLocks/>
          </p:cNvSpPr>
          <p:nvPr/>
        </p:nvSpPr>
        <p:spPr>
          <a:xfrm rot="0">
            <a:off x="1814512" y="4592637"/>
            <a:ext cx="8121649"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FF0000"/>
                </a:solidFill>
                <a:latin typeface="Algerian" pitchFamily="0" charset="0"/>
                <a:ea typeface="宋体" pitchFamily="0" charset="0"/>
                <a:cs typeface="Century Gothic" pitchFamily="0" charset="0"/>
              </a:rPr>
              <a:t>Techniques Used</a:t>
            </a:r>
            <a:endParaRPr lang="en-US" altLang="zh-CN" sz="12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Responsive Design: Ensures portfolios look good and function well across desktop, tablet, and mobile devices.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Version Control and Continuous Deployment: Managed often with Git and CI/CD pipelines to keep portfolios up-to-date with the latest projects and improvements.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Showcasing Code and Projects: Through embedded code snippets, live demos, screenshots, and detailed project descriptions.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Search Engine Optimization (SEO): To increase portfolio visibility in search results.</a:t>
            </a:r>
            <a:endParaRPr lang="en-US" altLang="zh-CN" sz="12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200" b="0" i="0" u="none" strike="noStrike" kern="0" cap="none" spc="0" baseline="0">
                <a:solidFill>
                  <a:schemeClr val="tx1"/>
                </a:solidFill>
                <a:latin typeface="Algerian" pitchFamily="0" charset="0"/>
                <a:ea typeface="宋体" pitchFamily="0" charset="0"/>
                <a:cs typeface="Century Gothic" pitchFamily="0" charset="0"/>
              </a:rPr>
              <a:t>Personal Branding: Combining visual identity elements such as logos, </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color</a:t>
            </a:r>
            <a:r>
              <a:rPr lang="en-US" altLang="zh-CN" sz="1200" b="0" i="0" u="none" strike="noStrike" kern="0" cap="none" spc="0" baseline="0">
                <a:solidFill>
                  <a:schemeClr val="tx1"/>
                </a:solidFill>
                <a:latin typeface="Algerian" pitchFamily="0" charset="0"/>
                <a:ea typeface="宋体" pitchFamily="0" charset="0"/>
                <a:cs typeface="Century Gothic" pitchFamily="0" charset="0"/>
              </a:rPr>
              <a:t> schemes, and typography for a cohesive look.</a:t>
            </a:r>
            <a:endParaRPr lang="zh-CN" altLang="en-US" sz="12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17087976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8539163" y="5280025"/>
            <a:ext cx="136525" cy="13493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49" name="图片"/>
          <p:cNvPicPr>
            <a:picLocks/>
          </p:cNvPicPr>
          <p:nvPr/>
        </p:nvPicPr>
        <p:blipFill>
          <a:blip r:embed="rId1" cstate="print"/>
          <a:stretch>
            <a:fillRect/>
          </a:stretch>
        </p:blipFill>
        <p:spPr>
          <a:xfrm rot="0">
            <a:off x="2773362" y="5707061"/>
            <a:ext cx="57150" cy="133349"/>
          </a:xfrm>
          <a:prstGeom prst="rect"/>
          <a:noFill/>
          <a:ln w="12700" cmpd="sng" cap="flat">
            <a:noFill/>
            <a:prstDash val="solid"/>
            <a:miter/>
          </a:ln>
        </p:spPr>
      </p:pic>
      <p:sp>
        <p:nvSpPr>
          <p:cNvPr id="150" name="矩形"/>
          <p:cNvSpPr>
            <a:spLocks/>
          </p:cNvSpPr>
          <p:nvPr/>
        </p:nvSpPr>
        <p:spPr>
          <a:xfrm rot="0">
            <a:off x="9982200" y="5711825"/>
            <a:ext cx="171448" cy="119539"/>
          </a:xfrm>
          <a:prstGeom prst="rect"/>
          <a:noFill/>
          <a:ln w="12700" cmpd="sng" cap="flat">
            <a:noFill/>
            <a:prstDash val="solid"/>
            <a:miter/>
          </a:ln>
        </p:spPr>
        <p:txBody>
          <a:bodyPr vert="horz" wrap="square" lIns="0" tIns="5239" rIns="0" bIns="0" anchor="t" anchorCtr="0">
            <a:prstTxWarp prst="textNoShape"/>
            <a:spAutoFit/>
          </a:bodyPr>
          <a:lstStyle/>
          <a:p>
            <a:pPr marL="28575" indent="0" algn="l">
              <a:lnSpc>
                <a:spcPct val="100000"/>
              </a:lnSpc>
              <a:spcBef>
                <a:spcPts val="50"/>
              </a:spcBef>
              <a:spcAft>
                <a:spcPts val="0"/>
              </a:spcAft>
              <a:buNone/>
            </a:pPr>
            <a:r>
              <a:rPr lang="en-US" altLang="zh-CN" sz="800" b="0" i="0" u="none" strike="noStrike" kern="0" cap="none" spc="0" baseline="0">
                <a:solidFill>
                  <a:srgbClr val="2D936B"/>
                </a:solidFill>
                <a:latin typeface="Trebuchet MS" pitchFamily="0" charset="0"/>
                <a:ea typeface="宋体" pitchFamily="0" charset="0"/>
                <a:cs typeface="Trebuchet MS" pitchFamily="0" charset="0"/>
              </a:rPr>
              <a:t>8</a:t>
            </a:r>
            <a:endParaRPr lang="zh-CN" altLang="en-US" sz="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1711325" y="1071562"/>
            <a:ext cx="6596063" cy="457675"/>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0" tIns="10001" rIns="0" bIns="0" anchor="t" anchorCtr="0">
            <a:prstTxWarp prst="textNoShape"/>
            <a:spAutoFit/>
          </a:bodyPr>
          <a:lstStyle/>
          <a:p>
            <a:pPr marL="9525" indent="0" algn="l">
              <a:lnSpc>
                <a:spcPct val="100000"/>
              </a:lnSpc>
              <a:spcBef>
                <a:spcPts val="87"/>
              </a:spcBef>
              <a:spcAft>
                <a:spcPts val="0"/>
              </a:spcAft>
              <a:buNone/>
            </a:pPr>
            <a:r>
              <a:rPr lang="en-US" altLang="zh-CN" sz="3000" b="1" i="0" u="none" strike="noStrike" kern="0" cap="none" spc="0" baseline="0">
                <a:solidFill>
                  <a:srgbClr val="FFFFFF"/>
                </a:solidFill>
                <a:latin typeface="Trebuchet MS" pitchFamily="0" charset="0"/>
                <a:ea typeface="宋体" pitchFamily="0" charset="0"/>
                <a:cs typeface="Trebuchet MS" pitchFamily="0" charset="0"/>
              </a:rPr>
              <a:t>POTFOLIO DESIGN AND LAYOUT</a:t>
            </a:r>
            <a:endParaRPr lang="zh-CN" altLang="en-US" sz="3000" b="0" i="0" u="none" strike="noStrike" kern="0" cap="none" spc="0" baseline="0">
              <a:solidFill>
                <a:srgbClr val="FFFFFF"/>
              </a:solidFill>
              <a:latin typeface="Trebuchet MS" pitchFamily="0" charset="0"/>
              <a:ea typeface="宋体" pitchFamily="0" charset="0"/>
              <a:cs typeface="Trebuchet MS" pitchFamily="0" charset="0"/>
            </a:endParaRPr>
          </a:p>
        </p:txBody>
      </p:sp>
      <p:sp>
        <p:nvSpPr>
          <p:cNvPr id="152" name="矩形"/>
          <p:cNvSpPr>
            <a:spLocks/>
          </p:cNvSpPr>
          <p:nvPr/>
        </p:nvSpPr>
        <p:spPr>
          <a:xfrm rot="0">
            <a:off x="2228850" y="2844800"/>
            <a:ext cx="7224712" cy="10445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pitchFamily="0" charset="0"/>
                <a:ea typeface="宋体" pitchFamily="0" charset="0"/>
                <a:cs typeface="Century Gothic" pitchFamily="0" charset="0"/>
              </a:rPr>
              <a:t>Key Elements of Portfolio Design</a:t>
            </a:r>
            <a:endParaRPr lang="en-US" altLang="zh-CN" sz="13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Showcase Skills and Projects: Dedicate prominent sections for your top projects, detailing technologies used, challenges solved, and links to live demos or code repositories.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Concise Introduction: Start with a clear, engaging introduction describing your expertise (frontend, backend, full-stack) and personal branding</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
        <p:nvSpPr>
          <p:cNvPr id="153" name="矩形"/>
          <p:cNvSpPr>
            <a:spLocks/>
          </p:cNvSpPr>
          <p:nvPr/>
        </p:nvSpPr>
        <p:spPr>
          <a:xfrm rot="0">
            <a:off x="2228850" y="4548187"/>
            <a:ext cx="6838951" cy="123507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I</a:t>
            </a:r>
            <a:r>
              <a:rPr lang="en-US" altLang="zh-CN" sz="1300" b="0" i="0" u="none" strike="noStrike" kern="0" cap="none" spc="0" baseline="0">
                <a:solidFill>
                  <a:srgbClr val="FF0000"/>
                </a:solidFill>
                <a:latin typeface="Algerian" pitchFamily="0" charset="0"/>
                <a:ea typeface="宋体" pitchFamily="0" charset="0"/>
                <a:cs typeface="Century Gothic" pitchFamily="0" charset="0"/>
              </a:rPr>
              <a:t>nspiring Layout and Design Ideas</a:t>
            </a:r>
            <a:endParaRPr lang="en-US" altLang="zh-CN" sz="13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Minimalism and White Space: Many standout portfolios rely on minimalism, with plenty of white space to focus attention on important content.</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Interactive Elements: Incorporate animations, hover effects, or interactive navigation (such as 3D or playful features) to engage viewers.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Theme Toggle: Offer light and dark mode options for accessibility and modern appeal.</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6683865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1754186" y="1138237"/>
            <a:ext cx="8010524" cy="568325"/>
          </a:xfrm>
          <a:prstGeom prst="rect"/>
          <a:gradFill rotWithShape="1">
            <a:gsLst>
              <a:gs pos="0">
                <a:srgbClr val="E44874">
                  <a:alpha val="100000"/>
                </a:srgbClr>
              </a:gs>
              <a:gs pos="100000">
                <a:srgbClr val="D93A6A">
                  <a:alpha val="100000"/>
                </a:srgbClr>
              </a:gs>
            </a:gsLst>
            <a:lin ang="5400000" scaled="1"/>
          </a:gradFill>
          <a:scene3d>
            <a:camera prst="legacyObliqueFront"/>
            <a:lightRig rig="legacyFlat4" dir="tl"/>
          </a:scene3d>
          <a:sp3d extrusionH="0" prstMaterial="legacyMatte">
            <a:bevelT w="13500" h="13500" prst="angle"/>
            <a:bevelB w="13500" h="13500" prst="angle"/>
          </a:sp3d>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FEATURES AND FUNCTIONALITY</a:t>
            </a:r>
            <a:endParaRPr lang="zh-CN" altLang="en-US" sz="36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57" name="矩形"/>
          <p:cNvSpPr>
            <a:spLocks/>
          </p:cNvSpPr>
          <p:nvPr/>
        </p:nvSpPr>
        <p:spPr>
          <a:xfrm rot="0">
            <a:off x="1878012" y="2759075"/>
            <a:ext cx="8108951" cy="161448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pitchFamily="0" charset="0"/>
                <a:ea typeface="宋体" pitchFamily="0" charset="0"/>
                <a:cs typeface="Century Gothic" pitchFamily="0" charset="0"/>
              </a:rPr>
              <a:t>Essential Features</a:t>
            </a:r>
            <a:endParaRPr lang="en-US" altLang="zh-CN" sz="13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Homepage/Introduction: A professional, concise introduction summarizing who you are, your expertise, and what sets you apart. It acts as a digital elevator pitch.</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Portfolio/Project Showcase: Display a curated selection of your best projects with visuals, descriptions, technologies used, roles, and links to demos or code repositories. Detailed case studies provide context and demonstrate problem-solving.</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About Me Section: Personal background, skills, experience, education, and certifications. This humanizes you and builds trust with visitors.</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
        <p:nvSpPr>
          <p:cNvPr id="158" name="矩形"/>
          <p:cNvSpPr>
            <a:spLocks/>
          </p:cNvSpPr>
          <p:nvPr/>
        </p:nvSpPr>
        <p:spPr>
          <a:xfrm rot="0">
            <a:off x="1878012" y="4784725"/>
            <a:ext cx="8435976" cy="12350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pitchFamily="0" charset="0"/>
                <a:ea typeface="宋体" pitchFamily="0" charset="0"/>
                <a:cs typeface="Century Gothic" pitchFamily="0" charset="0"/>
              </a:rPr>
              <a:t>Functionality Highlights</a:t>
            </a:r>
            <a:endParaRPr lang="en-US" altLang="zh-CN" sz="1300" b="0" i="0" u="none" strike="noStrike" kern="0" cap="none" spc="0" baseline="0">
              <a:solidFill>
                <a:srgbClr val="FF0000"/>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Intuitive Navigation: Clean menu structures for easy browsing.</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Performance Optimization: Fast loading times to prevent visitor drop-off.</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Cross-Browser Compatibility: Consistent experience across different browsers.</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Interactive Features: Animation, hover effects, and dynamic elements enhancing user experience.</a:t>
            </a:r>
            <a:endParaRPr lang="en-US" altLang="zh-CN" sz="1300" b="0" i="0" u="none" strike="noStrike" kern="0" cap="none" spc="0" baseline="0">
              <a:solidFill>
                <a:schemeClr val="tx1"/>
              </a:solidFill>
              <a:latin typeface="Algerian" pitchFamily="0" charset="0"/>
              <a:ea typeface="宋体" pitchFamily="0" charset="0"/>
              <a:cs typeface="Century Gothic" pitchFamily="0" charset="0"/>
            </a:endParaRPr>
          </a:p>
          <a:p>
            <a:pPr marL="0" indent="0" algn="l">
              <a:lnSpc>
                <a:spcPct val="100000"/>
              </a:lnSpc>
              <a:spcBef>
                <a:spcPts val="0"/>
              </a:spcBef>
              <a:spcAft>
                <a:spcPts val="0"/>
              </a:spcAft>
              <a:buSzPct val="100000"/>
              <a:buFont typeface="Arial" pitchFamily="0" charset="0"/>
              <a:buChar char="•"/>
            </a:pPr>
            <a:r>
              <a:rPr lang="en-US" altLang="zh-CN" sz="1300" b="0" i="0" u="none" strike="noStrike" kern="0" cap="none" spc="0" baseline="0">
                <a:solidFill>
                  <a:schemeClr val="tx1"/>
                </a:solidFill>
                <a:latin typeface="Algerian" pitchFamily="0" charset="0"/>
                <a:ea typeface="宋体" pitchFamily="0" charset="0"/>
                <a:cs typeface="Century Gothic" pitchFamily="0" charset="0"/>
              </a:rPr>
              <a:t>SEO Optimization: To improve portfolio visibility in search engine results</a:t>
            </a:r>
            <a:endParaRPr lang="zh-CN" altLang="en-US" sz="1300" b="0" i="0" u="none" strike="noStrike" kern="0" cap="none" spc="0" baseline="0">
              <a:solidFill>
                <a:schemeClr val="tx1"/>
              </a:solidFill>
              <a:latin typeface="Algerian" pitchFamily="0" charset="0"/>
              <a:ea typeface="宋体" pitchFamily="0" charset="0"/>
              <a:cs typeface="Century Gothic" pitchFamily="0" charset="0"/>
            </a:endParaRPr>
          </a:p>
        </p:txBody>
      </p:sp>
    </p:spTree>
    <p:extLst>
      <p:ext uri="{BB962C8B-B14F-4D97-AF65-F5344CB8AC3E}">
        <p14:creationId xmlns:p14="http://schemas.microsoft.com/office/powerpoint/2010/main" val="506298704"/>
      </p:ext>
    </p:extLst>
  </p:cSld>
  <p:clrMapOvr>
    <a:masterClrMapping/>
  </p:clrMapOvr>
</p:sld>
</file>

<file path=ppt/theme/theme1.xml><?xml version="1.0" encoding="utf-8"?>
<a:theme xmlns:a="http://schemas.openxmlformats.org/drawingml/2006/main" name="TF10001029">
  <a:themeElements>
    <a:clrScheme name="TF10001029">
      <a:dk1>
        <a:srgbClr val="000000"/>
      </a:dk1>
      <a:lt1>
        <a:srgbClr val="FFFFFF"/>
      </a:lt1>
      <a:dk2>
        <a:srgbClr val="3B3059"/>
      </a:dk2>
      <a:lt2>
        <a:srgbClr val="EBEBEB"/>
      </a:lt2>
      <a:accent1>
        <a:srgbClr val="B31166"/>
      </a:accent1>
      <a:accent2>
        <a:srgbClr val="E33D6F"/>
      </a:accent2>
      <a:accent3>
        <a:srgbClr val="9BBB59"/>
      </a:accent3>
      <a:accent4>
        <a:srgbClr val="8064A2"/>
      </a:accent4>
      <a:accent5>
        <a:srgbClr val="4BACC6"/>
      </a:accent5>
      <a:accent6>
        <a:srgbClr val="F79646"/>
      </a:accent6>
      <a:hlink>
        <a:srgbClr val="8F8F8F"/>
      </a:hlink>
      <a:folHlink>
        <a:srgbClr val="A5A5A5"/>
      </a:folHlink>
    </a:clrScheme>
    <a:fontScheme name="TF10001029">
      <a:majorFont>
        <a:latin typeface=""/>
        <a:ea typeface=""/>
        <a:cs typeface=""/>
      </a:majorFont>
      <a:minorFont>
        <a:latin typeface=""/>
        <a:ea typeface=""/>
        <a:cs typeface=""/>
      </a:minorFont>
    </a:fontScheme>
    <a:fmtScheme name="TF10001029">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TF10001029">
  <a:themeElements>
    <a:clrScheme name="TF10001029">
      <a:dk1>
        <a:srgbClr val="000000"/>
      </a:dk1>
      <a:lt1>
        <a:srgbClr val="FFFFFF"/>
      </a:lt1>
      <a:dk2>
        <a:srgbClr val="3B3059"/>
      </a:dk2>
      <a:lt2>
        <a:srgbClr val="EBEBEB"/>
      </a:lt2>
      <a:accent1>
        <a:srgbClr val="B31166"/>
      </a:accent1>
      <a:accent2>
        <a:srgbClr val="E33D6F"/>
      </a:accent2>
      <a:accent3>
        <a:srgbClr val="9BBB59"/>
      </a:accent3>
      <a:accent4>
        <a:srgbClr val="8064A2"/>
      </a:accent4>
      <a:accent5>
        <a:srgbClr val="4BACC6"/>
      </a:accent5>
      <a:accent6>
        <a:srgbClr val="F79646"/>
      </a:accent6>
      <a:hlink>
        <a:srgbClr val="8F8F8F"/>
      </a:hlink>
      <a:folHlink>
        <a:srgbClr val="A5A5A5"/>
      </a:folHlink>
    </a:clrScheme>
    <a:fontScheme name="TF10001029">
      <a:majorFont>
        <a:latin typeface=""/>
        <a:ea typeface=""/>
        <a:cs typeface=""/>
      </a:majorFont>
      <a:minorFont>
        <a:latin typeface=""/>
        <a:ea typeface=""/>
        <a:cs typeface=""/>
      </a:minorFont>
    </a:fontScheme>
    <a:fmtScheme name="TF10001029">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TF10001029">
  <a:themeElements>
    <a:clrScheme name="TF10001029">
      <a:dk1>
        <a:srgbClr val="000000"/>
      </a:dk1>
      <a:lt1>
        <a:srgbClr val="FFFFFF"/>
      </a:lt1>
      <a:dk2>
        <a:srgbClr val="3B3059"/>
      </a:dk2>
      <a:lt2>
        <a:srgbClr val="EBEBEB"/>
      </a:lt2>
      <a:accent1>
        <a:srgbClr val="B31166"/>
      </a:accent1>
      <a:accent2>
        <a:srgbClr val="E33D6F"/>
      </a:accent2>
      <a:accent3>
        <a:srgbClr val="9BBB59"/>
      </a:accent3>
      <a:accent4>
        <a:srgbClr val="8064A2"/>
      </a:accent4>
      <a:accent5>
        <a:srgbClr val="4BACC6"/>
      </a:accent5>
      <a:accent6>
        <a:srgbClr val="F79646"/>
      </a:accent6>
      <a:hlink>
        <a:srgbClr val="8F8F8F"/>
      </a:hlink>
      <a:folHlink>
        <a:srgbClr val="A5A5A5"/>
      </a:folHlink>
    </a:clrScheme>
    <a:fontScheme name="TF10001029">
      <a:majorFont>
        <a:latin typeface=""/>
        <a:ea typeface=""/>
        <a:cs typeface=""/>
      </a:majorFont>
      <a:minorFont>
        <a:latin typeface=""/>
        <a:ea typeface=""/>
        <a:cs typeface=""/>
      </a:minorFont>
    </a:fontScheme>
    <a:fmtScheme name="TF10001029">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2024-03-28T17:07:22Z</dcterms:created>
  <dcterms:modified xsi:type="dcterms:W3CDTF">2025-09-20T08:21:51Z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b9c4223e23cf4f20ab999186a9307acf</vt:lpwstr>
  </property>
</Properties>
</file>