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Remote-dog-food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Saranf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서보모터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힘이 잇어야 하니 서보모터로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모듈을 살까 회로설계를 할까 역시 모듈을 사는게 짱짱맨이겟지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만드는가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만들어진 것의 안정화</a:t>
            </a:r>
            <a:endParaRPr lang="en-US" altLang="ko-KR" dirty="0" smtClean="0"/>
          </a:p>
          <a:p>
            <a:r>
              <a:rPr lang="ko-KR" altLang="en-US" dirty="0" smtClean="0"/>
              <a:t>노가다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코딩을 제거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 이것도 안정화겟지</a:t>
            </a:r>
            <a:r>
              <a:rPr lang="en-US" altLang="ko-KR" dirty="0" smtClean="0"/>
              <a:t>..</a:t>
            </a:r>
            <a:r>
              <a:rPr lang="ko-KR" altLang="en-US" dirty="0" smtClean="0"/>
              <a:t>ㅋ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순수 모바일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웹 제작 </a:t>
            </a:r>
            <a:endParaRPr lang="en-US" altLang="ko-KR" dirty="0" smtClean="0"/>
          </a:p>
          <a:p>
            <a:r>
              <a:rPr lang="ko-KR" altLang="en-US" dirty="0" smtClean="0"/>
              <a:t>고양이엿지만</a:t>
            </a:r>
            <a:r>
              <a:rPr lang="en-US" altLang="ko-KR" dirty="0" smtClean="0"/>
              <a:t>~ </a:t>
            </a:r>
            <a:r>
              <a:rPr lang="ko-KR" altLang="en-US" dirty="0" smtClean="0"/>
              <a:t>밥줘도 놀아줘야 한다는걸 알아버림ㅋ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무엇이 목적인가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하고싶은것에 대한 체계적 접근</a:t>
            </a:r>
            <a:endParaRPr lang="en-US" altLang="ko-KR" dirty="0" smtClean="0"/>
          </a:p>
          <a:p>
            <a:r>
              <a:rPr lang="ko-KR" altLang="en-US" dirty="0" smtClean="0"/>
              <a:t>단방</a:t>
            </a:r>
            <a:r>
              <a:rPr lang="ko-KR" altLang="en-US" dirty="0" smtClean="0"/>
              <a:t>향　</a:t>
            </a:r>
            <a:r>
              <a:rPr lang="ko-KR" altLang="en-US" dirty="0" smtClean="0"/>
              <a:t>통신에서　벗어나기！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　흐름도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1700808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회로　＆　펌웨어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1772816"/>
            <a:ext cx="19442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Ｍｏｂｉｌｅ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밥없다</a:t>
            </a:r>
            <a:r>
              <a:rPr lang="ko-KR" altLang="en-US" dirty="0" smtClean="0"/>
              <a:t>냥～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0232" y="4509120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집사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2411760" y="5301208"/>
            <a:ext cx="424847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</p:cNvCxnSpPr>
          <p:nvPr/>
        </p:nvCxnSpPr>
        <p:spPr>
          <a:xfrm flipH="1" flipV="1">
            <a:off x="5940152" y="33569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1"/>
            <a:endCxn id="4" idx="3"/>
          </p:cNvCxnSpPr>
          <p:nvPr/>
        </p:nvCxnSpPr>
        <p:spPr>
          <a:xfrm flipH="1">
            <a:off x="3635896" y="25289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520" y="2132856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밥그릇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" idx="1"/>
            <a:endCxn id="16" idx="3"/>
          </p:cNvCxnSpPr>
          <p:nvPr/>
        </p:nvCxnSpPr>
        <p:spPr>
          <a:xfrm flipH="1">
            <a:off x="1475656" y="2528900"/>
            <a:ext cx="100811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27584" y="3429000"/>
            <a:ext cx="648072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기존의　문제점？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엄청</a:t>
            </a:r>
            <a:r>
              <a:rPr lang="ko-KR" altLang="en-US" dirty="0" smtClean="0"/>
              <a:t>난　</a:t>
            </a:r>
            <a:r>
              <a:rPr lang="ko-KR" altLang="en-US" dirty="0" smtClean="0"/>
              <a:t>단방향　통신　</a:t>
            </a:r>
            <a:endParaRPr lang="en-US" altLang="ko-KR" dirty="0" smtClean="0"/>
          </a:p>
          <a:p>
            <a:r>
              <a:rPr lang="ko-KR" altLang="en-US" dirty="0" smtClean="0"/>
              <a:t>엉성</a:t>
            </a:r>
            <a:r>
              <a:rPr lang="ko-KR" altLang="en-US" dirty="0" smtClean="0"/>
              <a:t>한</a:t>
            </a:r>
            <a:r>
              <a:rPr lang="ko-KR" altLang="en-US" dirty="0" smtClean="0"/>
              <a:t>～회로와　코드．．</a:t>
            </a:r>
            <a:endParaRPr lang="en-US" altLang="ko-KR" dirty="0" smtClean="0"/>
          </a:p>
          <a:p>
            <a:r>
              <a:rPr lang="ko-KR" altLang="en-US" dirty="0" smtClean="0"/>
              <a:t>서버따위는　없는．．데이터　축적도　당연　없음ㅋ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원하는？흐름도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916832"/>
            <a:ext cx="108012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/>
              <a:t>서　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04248" y="1700808"/>
            <a:ext cx="158417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988840"/>
            <a:ext cx="115212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밥통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17811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156176" y="5085184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V="1">
            <a:off x="7056276" y="4221088"/>
            <a:ext cx="25202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148064" y="24208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411760" y="2348880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547664" y="4005064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5589240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48064" y="314096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411760" y="3068960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5776" y="3284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밥없</a:t>
            </a:r>
            <a:r>
              <a:rPr lang="ko-KR" altLang="en-US" sz="1200" dirty="0" smtClean="0"/>
              <a:t>어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04048" y="299695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밥주는거 까먹엇지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밥</a:t>
            </a:r>
            <a:r>
              <a:rPr lang="ko-KR" altLang="en-US" sz="1200" dirty="0" smtClean="0"/>
              <a:t>줘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63888" y="371703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축적</a:t>
            </a:r>
            <a:r>
              <a:rPr lang="en-US" altLang="ko-KR" sz="1400" dirty="0" smtClean="0"/>
              <a:t>~</a:t>
            </a:r>
            <a:r>
              <a:rPr lang="ko-KR" altLang="en-US" sz="1400" dirty="0" smtClean="0"/>
              <a:t>축적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5445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밥줘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59632" y="429309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 밥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48064" y="2276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밥주래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22048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밥 내려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04248" y="450912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밥 ㄱㄱ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동작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어느정도 밥을 주다보면</a:t>
            </a:r>
            <a:r>
              <a:rPr lang="en-US" altLang="ko-KR" dirty="0" smtClean="0"/>
              <a:t>~ </a:t>
            </a:r>
            <a:r>
              <a:rPr lang="ko-KR" altLang="en-US" dirty="0" smtClean="0"/>
              <a:t>데이터가 쌓인다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수동 데이터 쌓임 </a:t>
            </a:r>
            <a:endParaRPr lang="en-US" altLang="ko-KR" dirty="0" smtClean="0"/>
          </a:p>
          <a:p>
            <a:r>
              <a:rPr lang="ko-KR" altLang="en-US" dirty="0" smtClean="0"/>
              <a:t>수동 데이터 쌓이면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일정 패턴쌓이면 스스로 밥을 준다 </a:t>
            </a:r>
            <a:endParaRPr lang="en-US" altLang="ko-KR" dirty="0" smtClean="0"/>
          </a:p>
          <a:p>
            <a:r>
              <a:rPr lang="ko-KR" altLang="en-US" dirty="0" smtClean="0"/>
              <a:t>카메라 달아서 직접 얼굴을 볼까</a:t>
            </a:r>
            <a:r>
              <a:rPr lang="en-US" altLang="ko-KR" dirty="0" smtClean="0"/>
              <a:t>/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필요부품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라즈베리파이</a:t>
            </a:r>
            <a:endParaRPr lang="en-US" altLang="ko-KR" dirty="0" smtClean="0"/>
          </a:p>
          <a:p>
            <a:r>
              <a:rPr lang="ko-KR" altLang="en-US" dirty="0" smtClean="0"/>
              <a:t>모터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흠 정밀제어를 위해 스태핑 모터를 쓸까 귀찮은데 </a:t>
            </a:r>
            <a:r>
              <a:rPr lang="en-US" altLang="ko-KR" dirty="0" smtClean="0"/>
              <a:t>dc</a:t>
            </a:r>
            <a:r>
              <a:rPr lang="ko-KR" altLang="en-US" dirty="0" smtClean="0"/>
              <a:t>모터를 쓸까 힘이 좀 잇어야 하니 서보 모터를 쓸까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라즈베리파이 카메라 </a:t>
            </a:r>
            <a:endParaRPr lang="en-US" altLang="ko-KR" dirty="0" smtClean="0"/>
          </a:p>
          <a:p>
            <a:r>
              <a:rPr lang="ko-KR" altLang="en-US" dirty="0" smtClean="0"/>
              <a:t>그 외 다른모든걸 쓸려면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저항 콘덴서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엿이 나올거 같으니 그건 그때</a:t>
            </a:r>
            <a:r>
              <a:rPr lang="en-US" altLang="ko-KR" dirty="0" smtClean="0"/>
              <a:t>.</a:t>
            </a:r>
            <a:r>
              <a:rPr lang="ko-KR" altLang="en-US" dirty="0" smtClean="0"/>
              <a:t>ㅋ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모터제어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모터가 돌아가는 시간 체크후 서버에 기록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그럼 모터 움직일때 인터럽트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시간 체크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서버전송</a:t>
            </a:r>
            <a:endParaRPr lang="en-US" altLang="ko-KR" dirty="0" smtClean="0"/>
          </a:p>
          <a:p>
            <a:r>
              <a:rPr lang="ko-KR" altLang="en-US" dirty="0" smtClean="0"/>
              <a:t>그럼 모터 제어회로를 꾸며야 하것지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181</Words>
  <Application>Microsoft Office PowerPoint</Application>
  <PresentationFormat>화면 슬라이드 쇼(4:3)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Remote-dog-food</vt:lpstr>
      <vt:lpstr>왜 만드는가 </vt:lpstr>
      <vt:lpstr>무엇이 목적인가</vt:lpstr>
      <vt:lpstr>기존　흐름도</vt:lpstr>
      <vt:lpstr>기존의　문제점？</vt:lpstr>
      <vt:lpstr>원하는？흐름도</vt:lpstr>
      <vt:lpstr>원하는 동작?</vt:lpstr>
      <vt:lpstr>필요부품 </vt:lpstr>
      <vt:lpstr>로우 </vt:lpstr>
      <vt:lpstr>서보모터 제어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Remote-dog-food</dc:title>
  <dc:creator>Microsoft Corporation</dc:creator>
  <cp:lastModifiedBy>Windows 사용자</cp:lastModifiedBy>
  <cp:revision>11</cp:revision>
  <dcterms:created xsi:type="dcterms:W3CDTF">2006-10-05T04:04:58Z</dcterms:created>
  <dcterms:modified xsi:type="dcterms:W3CDTF">2017-08-16T13:53:56Z</dcterms:modified>
</cp:coreProperties>
</file>