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9" autoAdjust="0"/>
    <p:restoredTop sz="94660"/>
  </p:normalViewPr>
  <p:slideViewPr>
    <p:cSldViewPr>
      <p:cViewPr varScale="1">
        <p:scale>
          <a:sx n="85" d="100"/>
          <a:sy n="85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cxnSp>
        <p:nvCxnSpPr>
          <p:cNvPr id="9" name="직선 연결선 8"/>
          <p:cNvCxnSpPr>
            <a:endCxn id="2" idx="2"/>
          </p:cNvCxnSpPr>
          <p:nvPr userDrawn="1"/>
        </p:nvCxnSpPr>
        <p:spPr>
          <a:xfrm>
            <a:off x="0" y="1214422"/>
            <a:ext cx="458087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A346BF-196B-421B-A227-2DAFDC6F9AA5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EFEA02-1227-436A-A306-7402632BF7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432&amp;id=297" TargetMode="External"/><Relationship Id="rId7" Type="http://schemas.openxmlformats.org/officeDocument/2006/relationships/hyperlink" Target="https://ko.wikipedia.org/wiki/%EB%AC%B4%EC%84%A0_%EB%84%A4%ED%8A%B8%EC%9B%8C%ED%81%AC" TargetMode="External"/><Relationship Id="rId2" Type="http://schemas.openxmlformats.org/officeDocument/2006/relationships/hyperlink" Target="https://ko.wikipedia.org/wiki/%EB%84%A4%ED%8A%B8%EC%9B%8C%ED%81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A%B7%BC%EA%B1%B0%EB%A6%AC_%ED%86%B5%EC%8B%A0%EB%A7%9D" TargetMode="External"/><Relationship Id="rId5" Type="http://schemas.openxmlformats.org/officeDocument/2006/relationships/hyperlink" Target="https://ko.wikipedia.org/wiki/%EC%99%80%EC%9D%B4%ED%8C%8C%EC%9D%B4" TargetMode="External"/><Relationship Id="rId4" Type="http://schemas.openxmlformats.org/officeDocument/2006/relationships/hyperlink" Target="https://ko.wikipedia.org/wiki/%EB%AC%B4%EC%84%A0%EB%9E%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CSMA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전자제어과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3-2 </a:t>
            </a:r>
            <a:r>
              <a:rPr lang="ko-KR" altLang="en-US" dirty="0" smtClean="0"/>
              <a:t>백사랑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85728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7.</a:t>
            </a:r>
            <a:r>
              <a:rPr lang="ko-KR" altLang="en-US" sz="3200" dirty="0" smtClean="0"/>
              <a:t>실제 주변의 유선 환경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72" y="1714488"/>
            <a:ext cx="695821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서론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Random Access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3.CSMA(Carrier Sense Multiple Access)</a:t>
            </a:r>
          </a:p>
          <a:p>
            <a:pPr>
              <a:buNone/>
            </a:pPr>
            <a:r>
              <a:rPr lang="en-US" altLang="ko-KR" dirty="0" smtClean="0"/>
              <a:t>4.CSMA/CD</a:t>
            </a:r>
          </a:p>
          <a:p>
            <a:pPr>
              <a:buNone/>
            </a:pPr>
            <a:r>
              <a:rPr lang="en-US" altLang="ko-KR" dirty="0" smtClean="0"/>
              <a:t>5.CSMA/CA</a:t>
            </a:r>
          </a:p>
          <a:p>
            <a:pPr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실제 주변의 무선 환경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7.</a:t>
            </a:r>
            <a:r>
              <a:rPr lang="ko-KR" altLang="en-US" dirty="0" smtClean="0"/>
              <a:t>실제 주변의 유선 환경</a:t>
            </a:r>
            <a:endParaRPr lang="en-US" altLang="ko-KR" dirty="0" smtClean="0"/>
          </a:p>
          <a:p>
            <a:pPr algn="r">
              <a:buNone/>
            </a:pPr>
            <a:r>
              <a:rPr lang="ko-KR" altLang="en-US" sz="1800" dirty="0" smtClean="0"/>
              <a:t>출처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Forouzans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data communications and networking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호스트명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 </a:t>
            </a:r>
            <a:r>
              <a:rPr lang="ko-KR" altLang="en-US" sz="2000" dirty="0" smtClean="0">
                <a:hlinkClick r:id="rId2" tooltip="네트워크"/>
              </a:rPr>
              <a:t>네트워크</a:t>
            </a:r>
            <a:r>
              <a:rPr lang="ko-KR" altLang="en-US" sz="2000" dirty="0" smtClean="0"/>
              <a:t>에 연결된 장치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파일 서버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복사기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케이블 모뎀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들에게 부여되는 고유한 이름이다</a:t>
            </a:r>
            <a:endParaRPr lang="en-US" altLang="ko-KR" sz="2000" dirty="0" smtClean="0"/>
          </a:p>
          <a:p>
            <a:r>
              <a:rPr lang="ko-KR" altLang="en-US" sz="2000" dirty="0" smtClean="0"/>
              <a:t>프레임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다양한 </a:t>
            </a:r>
            <a:r>
              <a:rPr lang="ko-KR" altLang="en-US" sz="2000" dirty="0" smtClean="0">
                <a:hlinkClick r:id="rId3" tooltip=" 통신 프로토콜 (Communication Protocol) ㅇ 1 이상의 실체 간에 무엇을,언제,어떻게 통신하는가에 대한 절차/규범/규정/규약/규칙 "/>
              </a:rPr>
              <a:t>프로토콜</a:t>
            </a:r>
            <a:r>
              <a:rPr lang="ko-KR" altLang="en-US" sz="2000" dirty="0" smtClean="0"/>
              <a:t>들에 의해 교환되고 운반되는 데이터 단위를 말함</a:t>
            </a:r>
            <a:endParaRPr lang="en-US" altLang="ko-KR" sz="2000" dirty="0" smtClean="0"/>
          </a:p>
          <a:p>
            <a:r>
              <a:rPr lang="ko-KR" altLang="en-US" sz="2000" dirty="0" smtClean="0"/>
              <a:t>프로토콜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 컴퓨터나 원거리 통신 장비 사이에서 메시지를 주고 받는 양식과 규칙의 체계이다</a:t>
            </a:r>
            <a:r>
              <a:rPr lang="en-US" altLang="ko-KR" sz="2000" dirty="0" smtClean="0"/>
              <a:t>. </a:t>
            </a:r>
          </a:p>
          <a:p>
            <a:r>
              <a:rPr lang="en-US" altLang="ko-KR" sz="2000" dirty="0" smtClean="0"/>
              <a:t>IEEE 802.11 -</a:t>
            </a:r>
            <a:r>
              <a:rPr lang="ko-KR" altLang="en-US" sz="2000" dirty="0" smtClean="0"/>
              <a:t>흔히 </a:t>
            </a:r>
            <a:r>
              <a:rPr lang="ko-KR" altLang="en-US" sz="2000" dirty="0" err="1" smtClean="0">
                <a:hlinkClick r:id="rId4" tooltip="무선랜"/>
              </a:rPr>
              <a:t>무선랜</a:t>
            </a:r>
            <a:r>
              <a:rPr lang="en-US" altLang="ko-KR" sz="2000" dirty="0" smtClean="0"/>
              <a:t>, </a:t>
            </a:r>
            <a:r>
              <a:rPr lang="ko-KR" altLang="en-US" sz="2000" dirty="0" err="1" smtClean="0">
                <a:hlinkClick r:id="rId5" tooltip="와이파이"/>
              </a:rPr>
              <a:t>와이파이</a:t>
            </a:r>
            <a:r>
              <a:rPr lang="en-US" altLang="ko-KR" sz="2000" dirty="0" smtClean="0"/>
              <a:t>(Wi-Fi)</a:t>
            </a:r>
            <a:r>
              <a:rPr lang="ko-KR" altLang="en-US" sz="2000" dirty="0" smtClean="0"/>
              <a:t>라고 부르는 무선 </a:t>
            </a:r>
            <a:r>
              <a:rPr lang="ko-KR" altLang="en-US" sz="2000" dirty="0" smtClean="0">
                <a:hlinkClick r:id="rId6" tooltip="근거리 통신망"/>
              </a:rPr>
              <a:t>근거리 통신망</a:t>
            </a:r>
            <a:r>
              <a:rPr lang="en-US" altLang="ko-KR" sz="2000" dirty="0" smtClean="0"/>
              <a:t>(Local Area Network)</a:t>
            </a:r>
            <a:r>
              <a:rPr lang="ko-KR" altLang="en-US" sz="2000" dirty="0" smtClean="0"/>
              <a:t>을 위한 컴퓨터 </a:t>
            </a:r>
            <a:r>
              <a:rPr lang="ko-KR" altLang="en-US" sz="2000" dirty="0" smtClean="0">
                <a:hlinkClick r:id="rId7" tooltip="무선 네트워크"/>
              </a:rPr>
              <a:t>무선 네트워크</a:t>
            </a:r>
            <a:r>
              <a:rPr lang="ko-KR" altLang="en-US" sz="2000" dirty="0" smtClean="0"/>
              <a:t>에 사용되는 기술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패킷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한번에 전송하는 정보의 단위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85728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서론 하기 전 단어정리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3705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928802"/>
            <a:ext cx="5301957" cy="390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Access = </a:t>
            </a:r>
          </a:p>
          <a:p>
            <a:pPr>
              <a:buNone/>
            </a:pPr>
            <a:r>
              <a:rPr lang="en-US" altLang="ko-KR" dirty="0" err="1" smtClean="0"/>
              <a:t>Contension</a:t>
            </a:r>
            <a:r>
              <a:rPr lang="en-US" altLang="ko-KR" dirty="0" smtClean="0"/>
              <a:t> Based Access(</a:t>
            </a:r>
            <a:r>
              <a:rPr lang="ko-KR" altLang="en-US" dirty="0" smtClean="0"/>
              <a:t>경쟁기반 접근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2.Random Access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7543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5300" dirty="0" smtClean="0"/>
              <a:t>3.CSMA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(Carrier Sense Multiple Access)</a:t>
            </a:r>
            <a:endParaRPr lang="ko-KR" alt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4714908" cy="401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4.CSMA/CD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607985" y="246458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수행의 시작/종료 7"/>
          <p:cNvSpPr/>
          <p:nvPr/>
        </p:nvSpPr>
        <p:spPr>
          <a:xfrm>
            <a:off x="357158" y="1428736"/>
            <a:ext cx="1000132" cy="785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285720" y="2714620"/>
            <a:ext cx="1071570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2714620"/>
            <a:ext cx="71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회선이 </a:t>
            </a:r>
            <a:r>
              <a:rPr lang="en-US" altLang="ko-KR" sz="2800" dirty="0" smtClean="0"/>
              <a:t>idle</a:t>
            </a:r>
            <a:r>
              <a:rPr lang="ko-KR" altLang="en-US" sz="2800" dirty="0" err="1" smtClean="0"/>
              <a:t>할때까지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listen </a:t>
            </a:r>
            <a:r>
              <a:rPr lang="ko-KR" altLang="en-US" sz="2800" dirty="0" smtClean="0"/>
              <a:t>하다가 </a:t>
            </a:r>
            <a:r>
              <a:rPr lang="en-US" altLang="ko-KR" sz="2800" dirty="0" smtClean="0"/>
              <a:t>idle</a:t>
            </a:r>
            <a:r>
              <a:rPr lang="ko-KR" altLang="en-US" sz="2800" dirty="0" smtClean="0"/>
              <a:t>해진 순간 전송을 하고 기다린다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43704" y="3786190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214282" y="4071942"/>
            <a:ext cx="1357322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0166" y="4143380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충돌이 발생 했는가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715142" y="5214156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수행의 시작/종료 18"/>
          <p:cNvSpPr/>
          <p:nvPr/>
        </p:nvSpPr>
        <p:spPr>
          <a:xfrm>
            <a:off x="357158" y="5715016"/>
            <a:ext cx="1000132" cy="785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1538" y="51435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2" name="Shape 21"/>
          <p:cNvCxnSpPr>
            <a:stCxn id="14" idx="3"/>
          </p:cNvCxnSpPr>
          <p:nvPr/>
        </p:nvCxnSpPr>
        <p:spPr>
          <a:xfrm>
            <a:off x="1571604" y="4536289"/>
            <a:ext cx="785818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1670" y="46434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7" name="순서도: 처리 26"/>
          <p:cNvSpPr/>
          <p:nvPr/>
        </p:nvSpPr>
        <p:spPr>
          <a:xfrm>
            <a:off x="2643174" y="4857760"/>
            <a:ext cx="1143008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71934" y="4786322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다른 지국이 충돌을 감지하지 못했을 것을 대비하여 짧은 충돌 신호 전송 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14546" y="5857892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충돌이 발생한 경우 전송을 중지하고 </a:t>
            </a:r>
            <a:r>
              <a:rPr lang="en-US" altLang="ko-KR" dirty="0" smtClean="0"/>
              <a:t>jamming signal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80662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0" grpId="1"/>
      <p:bldP spid="14" grpId="0" animBg="1"/>
      <p:bldP spid="15" grpId="0"/>
      <p:bldP spid="15" grpId="1"/>
      <p:bldP spid="19" grpId="0" animBg="1"/>
      <p:bldP spid="20" grpId="0"/>
      <p:bldP spid="26" grpId="0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5.CSMA/CA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572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3286124"/>
            <a:ext cx="654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IFS(Inter Frame Space) :</a:t>
            </a:r>
            <a:r>
              <a:rPr lang="ko-KR" altLang="en-US" sz="2800" dirty="0" smtClean="0"/>
              <a:t>프레임 간 공간 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Contention Window : </a:t>
            </a:r>
            <a:r>
              <a:rPr lang="ko-KR" altLang="en-US" sz="2800" dirty="0" smtClean="0"/>
              <a:t>다툼구간  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85728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6.</a:t>
            </a:r>
            <a:r>
              <a:rPr lang="ko-KR" altLang="en-US" sz="3200" dirty="0" smtClean="0"/>
              <a:t>실제 주변의 무선 환경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6500858" cy="422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184</TotalTime>
  <Words>140</Words>
  <Application>Microsoft Office PowerPoint</Application>
  <PresentationFormat>화면 슬라이드 쇼(4:3)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고구려 벽화</vt:lpstr>
      <vt:lpstr>CSMA</vt:lpstr>
      <vt:lpstr>목차</vt:lpstr>
      <vt:lpstr>서론 하기 전 단어정리.</vt:lpstr>
      <vt:lpstr>1.서론</vt:lpstr>
      <vt:lpstr>2.Random Access란?</vt:lpstr>
      <vt:lpstr> 3.CSMA (Carrier Sense Multiple Access)</vt:lpstr>
      <vt:lpstr>4.CSMA/CD</vt:lpstr>
      <vt:lpstr>5.CSMA/CA</vt:lpstr>
      <vt:lpstr>6.실제 주변의 무선 환경</vt:lpstr>
      <vt:lpstr>7.실제 주변의 유선 환경</vt:lpstr>
      <vt:lpstr>Thank you 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CSMA/CA</dc:title>
  <dc:creator>Registered User</dc:creator>
  <cp:lastModifiedBy>youjung</cp:lastModifiedBy>
  <cp:revision>20</cp:revision>
  <dcterms:created xsi:type="dcterms:W3CDTF">2016-10-06T10:21:26Z</dcterms:created>
  <dcterms:modified xsi:type="dcterms:W3CDTF">2016-10-07T00:05:17Z</dcterms:modified>
</cp:coreProperties>
</file>