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38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2290" name="Picture 2" descr="csma에 대한 이미지 검색결과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01" cy="5643578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 userDrawn="1"/>
        </p:nvSpPr>
        <p:spPr>
          <a:xfrm>
            <a:off x="0" y="0"/>
            <a:ext cx="9144000" cy="5643578"/>
          </a:xfrm>
          <a:prstGeom prst="rect">
            <a:avLst/>
          </a:prstGeom>
          <a:solidFill>
            <a:srgbClr val="898389">
              <a:alpha val="89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1500174"/>
            <a:ext cx="5572132" cy="1588"/>
          </a:xfrm>
          <a:prstGeom prst="line">
            <a:avLst/>
          </a:prstGeom>
          <a:ln w="1238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굴림" pitchFamily="50" charset="-127"/>
                <a:ea typeface="굴림" pitchFamily="50" charset="-127"/>
              </a:rPr>
              <a:t>CSMA</a:t>
            </a: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전자제어과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30208 </a:t>
            </a:r>
            <a:r>
              <a:rPr lang="ko-KR" altLang="en-US" dirty="0" smtClean="0">
                <a:solidFill>
                  <a:schemeClr val="bg1"/>
                </a:solidFill>
              </a:rPr>
              <a:t>백사랑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서론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857364"/>
            <a:ext cx="347662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</Words>
  <Application>Microsoft Office PowerPoint</Application>
  <PresentationFormat>화면 슬라이드 쇼(4:3)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CSMA</vt:lpstr>
      <vt:lpstr>서론 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CSMA</dc:title>
  <dc:creator>Microsoft Corporation</dc:creator>
  <cp:lastModifiedBy>youjung</cp:lastModifiedBy>
  <cp:revision>2</cp:revision>
  <dcterms:created xsi:type="dcterms:W3CDTF">2006-10-05T04:04:58Z</dcterms:created>
  <dcterms:modified xsi:type="dcterms:W3CDTF">2016-09-30T05:18:11Z</dcterms:modified>
</cp:coreProperties>
</file>