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76" d="100"/>
          <a:sy n="76" d="100"/>
        </p:scale>
        <p:origin x="-480"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a:t>
            </a:r>
            <a:r>
              <a:rPr lang="en-US" sz="2400" dirty="0" smtClean="0"/>
              <a:t>NAME: G.SARAN</a:t>
            </a:r>
            <a:endParaRPr lang="en-US" sz="2400" dirty="0"/>
          </a:p>
          <a:p>
            <a:r>
              <a:rPr lang="en-US" sz="2400" dirty="0"/>
              <a:t>REGISTER </a:t>
            </a:r>
            <a:r>
              <a:rPr lang="en-US" sz="2400" dirty="0" smtClean="0"/>
              <a:t>NO      </a:t>
            </a:r>
            <a:r>
              <a:rPr lang="en-US" sz="2400" smtClean="0"/>
              <a:t>: 312203895</a:t>
            </a:r>
            <a:endParaRPr lang="en-US" sz="2400" dirty="0"/>
          </a:p>
          <a:p>
            <a:r>
              <a:rPr lang="en-US" sz="2400" dirty="0" smtClean="0"/>
              <a:t>DEPARTMENT     : </a:t>
            </a:r>
            <a:r>
              <a:rPr lang="en-US" sz="2400" dirty="0" smtClean="0"/>
              <a:t>COMMERCE</a:t>
            </a:r>
            <a:endParaRPr lang="en-US" sz="2400" dirty="0"/>
          </a:p>
          <a:p>
            <a:r>
              <a:rPr lang="en-US" sz="2400" dirty="0" smtClean="0"/>
              <a:t>COLLEGE </a:t>
            </a:r>
            <a:r>
              <a:rPr lang="en-US" sz="2400" dirty="0" smtClean="0"/>
              <a:t>             :</a:t>
            </a:r>
            <a:r>
              <a:rPr lang="en-US" sz="2400" dirty="0" smtClean="0"/>
              <a:t>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TotalTime>
  <Words>1699</Words>
  <Application>Microsoft Office PowerPoint</Application>
  <PresentationFormat>Custom</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ismail - [2010]</cp:lastModifiedBy>
  <cp:revision>23</cp:revision>
  <dcterms:created xsi:type="dcterms:W3CDTF">2024-03-29T15:07:22Z</dcterms:created>
  <dcterms:modified xsi:type="dcterms:W3CDTF">2024-08-31T10:47:16Z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