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1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D417DE-B5F7-47AF-A19D-99C6401A601B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BD09DF-BDC4-41CB-B1D8-225818A9FB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Sarang</a:t>
            </a:r>
            <a:r>
              <a:rPr lang="en-US" dirty="0" smtClean="0"/>
              <a:t> Mete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217" y="1869742"/>
            <a:ext cx="5636526" cy="40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92" y="1995487"/>
            <a:ext cx="7496175" cy="34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1.Get Data</a:t>
            </a:r>
          </a:p>
          <a:p>
            <a:r>
              <a:rPr lang="en-US" dirty="0" smtClean="0"/>
              <a:t>2.Exploratory Analysis</a:t>
            </a:r>
          </a:p>
          <a:p>
            <a:r>
              <a:rPr lang="en-US" dirty="0" smtClean="0"/>
              <a:t>3.Split data into training and test set</a:t>
            </a:r>
          </a:p>
          <a:p>
            <a:r>
              <a:rPr lang="en-US" dirty="0" smtClean="0"/>
              <a:t>4.Data Preprocessing</a:t>
            </a:r>
          </a:p>
          <a:p>
            <a:r>
              <a:rPr lang="en-US" dirty="0" smtClean="0"/>
              <a:t>5.Apply different ML models on training set</a:t>
            </a:r>
          </a:p>
          <a:p>
            <a:r>
              <a:rPr lang="en-US" dirty="0" smtClean="0"/>
              <a:t>6.Tuning best ML model</a:t>
            </a:r>
          </a:p>
          <a:p>
            <a:r>
              <a:rPr lang="en-US" dirty="0" smtClean="0"/>
              <a:t>7.Apply chosen model on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 CLS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endParaRPr lang="en-US" dirty="0" smtClean="0"/>
          </a:p>
          <a:p>
            <a:r>
              <a:rPr lang="en-US" dirty="0" smtClean="0"/>
              <a:t>System Performance </a:t>
            </a:r>
            <a:r>
              <a:rPr lang="en-US" dirty="0" smtClean="0"/>
              <a:t>Measure</a:t>
            </a:r>
          </a:p>
          <a:p>
            <a:r>
              <a:rPr lang="en-US" dirty="0" smtClean="0"/>
              <a:t>Predicting a value(buy volume, exchange rates,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10" y="2033516"/>
            <a:ext cx="5718412" cy="38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r>
              <a:rPr lang="en-US" dirty="0" smtClean="0"/>
              <a:t>: Regression, Classification</a:t>
            </a:r>
            <a:endParaRPr lang="en-US" dirty="0" smtClean="0"/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Predict Salary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313" y="2343150"/>
            <a:ext cx="2171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212" y="1897039"/>
            <a:ext cx="6196084" cy="41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59" y="2050980"/>
            <a:ext cx="58786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650" y="1847850"/>
            <a:ext cx="5915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550" y="1846263"/>
            <a:ext cx="582922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168" y="1737360"/>
            <a:ext cx="5481946" cy="40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3683</TotalTime>
  <Words>81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Introduction To Machine Learning</vt:lpstr>
      <vt:lpstr>What is Machine Learning?</vt:lpstr>
      <vt:lpstr>Types of ML Problems</vt:lpstr>
      <vt:lpstr>Regression: Predict Salary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for Problem Solving</vt:lpstr>
      <vt:lpstr>Scope in CLS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Vani Srivastava</dc:creator>
  <cp:lastModifiedBy>Vani Srivastava</cp:lastModifiedBy>
  <cp:revision>21</cp:revision>
  <dcterms:created xsi:type="dcterms:W3CDTF">2018-04-14T14:54:37Z</dcterms:created>
  <dcterms:modified xsi:type="dcterms:W3CDTF">2018-04-18T16:02:43Z</dcterms:modified>
</cp:coreProperties>
</file>